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9" r:id="rId1"/>
  </p:sldMasterIdLst>
  <p:sldIdLst>
    <p:sldId id="256" r:id="rId2"/>
    <p:sldId id="277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8" r:id="rId24"/>
    <p:sldId id="279" r:id="rId25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FCF7FB6-710F-47D6-8B51-A1957674D0BA}" v="411" dt="2022-01-20T21:03:38.210"/>
    <p1510:client id="{4031B168-B3CE-F59B-98A1-6041FA958571}" v="100" dt="2022-01-22T19:28:30.475"/>
    <p1510:client id="{4856A33A-AA9A-C52F-BA7B-7210187C0F3D}" v="90" dt="2022-01-30T21:09:08.42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5" autoAdjust="0"/>
    <p:restoredTop sz="94660"/>
  </p:normalViewPr>
  <p:slideViewPr>
    <p:cSldViewPr snapToGrid="0">
      <p:cViewPr varScale="1">
        <p:scale>
          <a:sx n="86" d="100"/>
          <a:sy n="86" d="100"/>
        </p:scale>
        <p:origin x="66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Relationship Id="rId30" Type="http://schemas.microsoft.com/office/2015/10/relationships/revisionInfo" Target="revisionInfo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1DC103D-9A7A-478E-BFA2-EF1829E6D0F1}" type="doc">
      <dgm:prSet loTypeId="urn:microsoft.com/office/officeart/2005/8/layout/lProcess1" loCatId="process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uk-UA"/>
        </a:p>
      </dgm:t>
    </dgm:pt>
    <dgm:pt modelId="{3C1CCE28-CA35-4DC0-996A-B3044D5E60A1}">
      <dgm:prSet phldrT="[Текст]" phldr="0"/>
      <dgm:spPr/>
      <dgm:t>
        <a:bodyPr/>
        <a:lstStyle/>
        <a:p>
          <a:pPr rtl="0"/>
          <a:r>
            <a:rPr lang="uk-UA" dirty="0"/>
            <a:t>Дисциплінарні </a:t>
          </a:r>
        </a:p>
      </dgm:t>
    </dgm:pt>
    <dgm:pt modelId="{BD11C760-E467-483C-B02D-AB423B321E3E}" type="parTrans" cxnId="{1D14B5C6-5443-412D-BC2E-7938C3C3E496}">
      <dgm:prSet/>
      <dgm:spPr/>
      <dgm:t>
        <a:bodyPr/>
        <a:lstStyle/>
        <a:p>
          <a:endParaRPr lang="uk-UA"/>
        </a:p>
      </dgm:t>
    </dgm:pt>
    <dgm:pt modelId="{83E61231-B682-4C68-B341-9965C59F3914}" type="sibTrans" cxnId="{1D14B5C6-5443-412D-BC2E-7938C3C3E496}">
      <dgm:prSet/>
      <dgm:spPr/>
      <dgm:t>
        <a:bodyPr/>
        <a:lstStyle/>
        <a:p>
          <a:endParaRPr lang="uk-UA"/>
        </a:p>
      </dgm:t>
    </dgm:pt>
    <dgm:pt modelId="{CFB071EF-7C5E-45E4-8AD1-4CAEF8DBC3E8}">
      <dgm:prSet phldrT="[Текст]" phldr="0"/>
      <dgm:spPr/>
      <dgm:t>
        <a:bodyPr/>
        <a:lstStyle/>
        <a:p>
          <a:pPr rtl="0"/>
          <a:r>
            <a:rPr lang="uk-UA" b="1" i="1" dirty="0"/>
            <a:t>Прогул учнем уроків</a:t>
          </a:r>
          <a:r>
            <a:rPr lang="uk-UA" dirty="0"/>
            <a:t> </a:t>
          </a:r>
        </a:p>
      </dgm:t>
    </dgm:pt>
    <dgm:pt modelId="{9E14790B-0C6A-4E4A-BDC1-594E8A994EA3}" type="parTrans" cxnId="{3D71F305-E9DD-46F9-AE48-8A87072503FD}">
      <dgm:prSet/>
      <dgm:spPr/>
      <dgm:t>
        <a:bodyPr/>
        <a:lstStyle/>
        <a:p>
          <a:endParaRPr lang="uk-UA"/>
        </a:p>
      </dgm:t>
    </dgm:pt>
    <dgm:pt modelId="{2A97303A-658C-454B-A85D-A26F408FF976}" type="sibTrans" cxnId="{3D71F305-E9DD-46F9-AE48-8A87072503FD}">
      <dgm:prSet/>
      <dgm:spPr/>
      <dgm:t>
        <a:bodyPr/>
        <a:lstStyle/>
        <a:p>
          <a:endParaRPr lang="uk-UA"/>
        </a:p>
      </dgm:t>
    </dgm:pt>
    <dgm:pt modelId="{45294C0E-50AF-420A-80B8-B53E41DEA91C}">
      <dgm:prSet phldrT="[Текст]" phldr="0"/>
      <dgm:spPr/>
      <dgm:t>
        <a:bodyPr/>
        <a:lstStyle/>
        <a:p>
          <a:pPr rtl="0"/>
          <a:r>
            <a:rPr lang="uk-UA" dirty="0"/>
            <a:t>Цивільно-правові </a:t>
          </a:r>
        </a:p>
      </dgm:t>
    </dgm:pt>
    <dgm:pt modelId="{23046089-325F-43BF-887E-83562F270B88}" type="parTrans" cxnId="{0FE35C89-1F98-4EAD-8AAE-9667B4821CC2}">
      <dgm:prSet/>
      <dgm:spPr/>
      <dgm:t>
        <a:bodyPr/>
        <a:lstStyle/>
        <a:p>
          <a:endParaRPr lang="uk-UA"/>
        </a:p>
      </dgm:t>
    </dgm:pt>
    <dgm:pt modelId="{0E897ED1-FFBE-4D20-8A8A-F734914A630D}" type="sibTrans" cxnId="{0FE35C89-1F98-4EAD-8AAE-9667B4821CC2}">
      <dgm:prSet/>
      <dgm:spPr/>
      <dgm:t>
        <a:bodyPr/>
        <a:lstStyle/>
        <a:p>
          <a:endParaRPr lang="uk-UA"/>
        </a:p>
      </dgm:t>
    </dgm:pt>
    <dgm:pt modelId="{DA352F23-7420-4919-B487-C63AB00F8BEA}">
      <dgm:prSet phldrT="[Текст]" phldr="0"/>
      <dgm:spPr/>
      <dgm:t>
        <a:bodyPr/>
        <a:lstStyle/>
        <a:p>
          <a:pPr rtl="0"/>
          <a:r>
            <a:rPr lang="uk-UA" b="1" i="1" dirty="0"/>
            <a:t>Заподіяння шкоди(порвав шкільний </a:t>
          </a:r>
          <a:r>
            <a:rPr lang="uk-UA" b="1" i="1" dirty="0" err="1"/>
            <a:t>підручник,поламав</a:t>
          </a:r>
          <a:r>
            <a:rPr lang="uk-UA" b="1" i="1" dirty="0"/>
            <a:t> </a:t>
          </a:r>
          <a:r>
            <a:rPr lang="uk-UA" b="1" i="1" dirty="0" err="1"/>
            <a:t>парту,розбив</a:t>
          </a:r>
          <a:r>
            <a:rPr lang="uk-UA" b="1" i="1" dirty="0"/>
            <a:t> вікно у школі</a:t>
          </a:r>
          <a:r>
            <a:rPr lang="uk-UA" dirty="0"/>
            <a:t>) </a:t>
          </a:r>
        </a:p>
      </dgm:t>
    </dgm:pt>
    <dgm:pt modelId="{3F1917F4-8B0D-4BAD-8DD9-665F5AE5E129}" type="parTrans" cxnId="{A30A6CD4-450D-47DA-807D-1EB909C2C91A}">
      <dgm:prSet/>
      <dgm:spPr/>
      <dgm:t>
        <a:bodyPr/>
        <a:lstStyle/>
        <a:p>
          <a:endParaRPr lang="uk-UA"/>
        </a:p>
      </dgm:t>
    </dgm:pt>
    <dgm:pt modelId="{70EA3EAF-AD79-4FE9-BBE9-8CF0C210309F}" type="sibTrans" cxnId="{A30A6CD4-450D-47DA-807D-1EB909C2C91A}">
      <dgm:prSet/>
      <dgm:spPr/>
      <dgm:t>
        <a:bodyPr/>
        <a:lstStyle/>
        <a:p>
          <a:endParaRPr lang="uk-UA"/>
        </a:p>
      </dgm:t>
    </dgm:pt>
    <dgm:pt modelId="{056121AA-4062-4EC1-8673-FDEF5214FAF1}">
      <dgm:prSet phldrT="[Текст]" phldr="0"/>
      <dgm:spPr/>
      <dgm:t>
        <a:bodyPr/>
        <a:lstStyle/>
        <a:p>
          <a:pPr rtl="0"/>
          <a:r>
            <a:rPr lang="uk-UA" dirty="0"/>
            <a:t>Адміністративні </a:t>
          </a:r>
        </a:p>
      </dgm:t>
    </dgm:pt>
    <dgm:pt modelId="{159D5183-2533-4C97-B7E3-797EFF7465C2}" type="parTrans" cxnId="{D74945F5-9B95-4462-B5CC-FD54F896A26E}">
      <dgm:prSet/>
      <dgm:spPr/>
      <dgm:t>
        <a:bodyPr/>
        <a:lstStyle/>
        <a:p>
          <a:endParaRPr lang="uk-UA"/>
        </a:p>
      </dgm:t>
    </dgm:pt>
    <dgm:pt modelId="{419D52C1-8721-48B9-AE6A-1F53B85D0D34}" type="sibTrans" cxnId="{D74945F5-9B95-4462-B5CC-FD54F896A26E}">
      <dgm:prSet/>
      <dgm:spPr/>
      <dgm:t>
        <a:bodyPr/>
        <a:lstStyle/>
        <a:p>
          <a:endParaRPr lang="uk-UA"/>
        </a:p>
      </dgm:t>
    </dgm:pt>
    <dgm:pt modelId="{43F8AE94-C409-43DA-8F48-0B08B1338C78}">
      <dgm:prSet phldrT="[Текст]" phldr="0"/>
      <dgm:spPr/>
      <dgm:t>
        <a:bodyPr/>
        <a:lstStyle/>
        <a:p>
          <a:r>
            <a:rPr lang="uk-UA" b="1" i="1" dirty="0"/>
            <a:t>Порушення вимоги пожежної безпеки;</a:t>
          </a:r>
          <a:endParaRPr lang="uk-UA" dirty="0"/>
        </a:p>
      </dgm:t>
    </dgm:pt>
    <dgm:pt modelId="{004BD666-758C-4522-888A-7EE282C89A12}" type="parTrans" cxnId="{1F9995D5-BCDE-4BA9-A72B-A83EF6E8CE87}">
      <dgm:prSet/>
      <dgm:spPr/>
      <dgm:t>
        <a:bodyPr/>
        <a:lstStyle/>
        <a:p>
          <a:endParaRPr lang="uk-UA"/>
        </a:p>
      </dgm:t>
    </dgm:pt>
    <dgm:pt modelId="{227BA64F-B35C-4E7B-AFAE-2EE256DF7A28}" type="sibTrans" cxnId="{1F9995D5-BCDE-4BA9-A72B-A83EF6E8CE87}">
      <dgm:prSet/>
      <dgm:spPr/>
      <dgm:t>
        <a:bodyPr/>
        <a:lstStyle/>
        <a:p>
          <a:endParaRPr lang="uk-UA"/>
        </a:p>
      </dgm:t>
    </dgm:pt>
    <dgm:pt modelId="{94907C20-B70A-46B9-8F5E-05156D4E646A}">
      <dgm:prSet phldr="0"/>
      <dgm:spPr/>
      <dgm:t>
        <a:bodyPr/>
        <a:lstStyle/>
        <a:p>
          <a:r>
            <a:rPr lang="uk-UA" b="1" i="1" dirty="0"/>
            <a:t>Засмічення відходами;</a:t>
          </a:r>
          <a:endParaRPr lang="uk-UA" dirty="0"/>
        </a:p>
      </dgm:t>
    </dgm:pt>
    <dgm:pt modelId="{6CD4778F-B035-4449-8A52-C0942D3904B9}" type="parTrans" cxnId="{C055B859-3601-4BC4-9DA3-73FFC50EC559}">
      <dgm:prSet/>
      <dgm:spPr/>
    </dgm:pt>
    <dgm:pt modelId="{F7AB3407-2623-4279-A80E-D009574198F7}" type="sibTrans" cxnId="{C055B859-3601-4BC4-9DA3-73FFC50EC559}">
      <dgm:prSet/>
      <dgm:spPr/>
    </dgm:pt>
    <dgm:pt modelId="{C69730CB-39EB-49B4-9BC9-171F5481496D}">
      <dgm:prSet phldr="0"/>
      <dgm:spPr/>
      <dgm:t>
        <a:bodyPr/>
        <a:lstStyle/>
        <a:p>
          <a:pPr rtl="0"/>
          <a:r>
            <a:rPr lang="uk-UA" b="1" i="1" dirty="0"/>
            <a:t>Порушення громадського порядку.</a:t>
          </a:r>
          <a:endParaRPr lang="uk-UA" b="0" i="0" dirty="0"/>
        </a:p>
      </dgm:t>
    </dgm:pt>
    <dgm:pt modelId="{6E5B0C6A-68BE-463E-8EFD-AA61A98A247D}" type="parTrans" cxnId="{ED866C95-5CB4-4D82-BAA2-3EA12A0B5048}">
      <dgm:prSet/>
      <dgm:spPr/>
    </dgm:pt>
    <dgm:pt modelId="{619C4690-68BF-4F2C-936A-16EEC3718393}" type="sibTrans" cxnId="{ED866C95-5CB4-4D82-BAA2-3EA12A0B5048}">
      <dgm:prSet/>
      <dgm:spPr/>
    </dgm:pt>
    <dgm:pt modelId="{029659D3-2A91-4481-AAF5-85F7EBE17151}" type="pres">
      <dgm:prSet presAssocID="{31DC103D-9A7A-478E-BFA2-EF1829E6D0F1}" presName="Name0" presStyleCnt="0">
        <dgm:presLayoutVars>
          <dgm:dir/>
          <dgm:animLvl val="lvl"/>
          <dgm:resizeHandles val="exact"/>
        </dgm:presLayoutVars>
      </dgm:prSet>
      <dgm:spPr/>
    </dgm:pt>
    <dgm:pt modelId="{A042CAEA-E6E4-4051-A5D8-49B0327DEF4D}" type="pres">
      <dgm:prSet presAssocID="{3C1CCE28-CA35-4DC0-996A-B3044D5E60A1}" presName="vertFlow" presStyleCnt="0"/>
      <dgm:spPr/>
    </dgm:pt>
    <dgm:pt modelId="{0A121E0B-392F-4041-B000-66DB9C885CFA}" type="pres">
      <dgm:prSet presAssocID="{3C1CCE28-CA35-4DC0-996A-B3044D5E60A1}" presName="header" presStyleLbl="node1" presStyleIdx="0" presStyleCnt="3"/>
      <dgm:spPr/>
    </dgm:pt>
    <dgm:pt modelId="{2186795E-F449-48AD-8417-9072527B5B80}" type="pres">
      <dgm:prSet presAssocID="{9E14790B-0C6A-4E4A-BDC1-594E8A994EA3}" presName="parTrans" presStyleLbl="sibTrans2D1" presStyleIdx="0" presStyleCnt="5"/>
      <dgm:spPr/>
    </dgm:pt>
    <dgm:pt modelId="{82F3732F-28CD-4C34-889F-04D8299EC938}" type="pres">
      <dgm:prSet presAssocID="{CFB071EF-7C5E-45E4-8AD1-4CAEF8DBC3E8}" presName="child" presStyleLbl="alignAccFollowNode1" presStyleIdx="0" presStyleCnt="5">
        <dgm:presLayoutVars>
          <dgm:chMax val="0"/>
          <dgm:bulletEnabled val="1"/>
        </dgm:presLayoutVars>
      </dgm:prSet>
      <dgm:spPr/>
    </dgm:pt>
    <dgm:pt modelId="{66BE6210-E16F-4251-BD62-569422179EC6}" type="pres">
      <dgm:prSet presAssocID="{3C1CCE28-CA35-4DC0-996A-B3044D5E60A1}" presName="hSp" presStyleCnt="0"/>
      <dgm:spPr/>
    </dgm:pt>
    <dgm:pt modelId="{F7620DE8-B740-43ED-A771-4D75019088B7}" type="pres">
      <dgm:prSet presAssocID="{45294C0E-50AF-420A-80B8-B53E41DEA91C}" presName="vertFlow" presStyleCnt="0"/>
      <dgm:spPr/>
    </dgm:pt>
    <dgm:pt modelId="{69E7AB6D-5681-4741-82C4-83A23C1BCE05}" type="pres">
      <dgm:prSet presAssocID="{45294C0E-50AF-420A-80B8-B53E41DEA91C}" presName="header" presStyleLbl="node1" presStyleIdx="1" presStyleCnt="3"/>
      <dgm:spPr/>
    </dgm:pt>
    <dgm:pt modelId="{7176295E-6C53-40F7-AA48-B5232B824A5B}" type="pres">
      <dgm:prSet presAssocID="{3F1917F4-8B0D-4BAD-8DD9-665F5AE5E129}" presName="parTrans" presStyleLbl="sibTrans2D1" presStyleIdx="1" presStyleCnt="5"/>
      <dgm:spPr/>
    </dgm:pt>
    <dgm:pt modelId="{CD8A0AA6-F6B7-48E4-B2EF-D7B1DD2A5702}" type="pres">
      <dgm:prSet presAssocID="{DA352F23-7420-4919-B487-C63AB00F8BEA}" presName="child" presStyleLbl="alignAccFollowNode1" presStyleIdx="1" presStyleCnt="5">
        <dgm:presLayoutVars>
          <dgm:chMax val="0"/>
          <dgm:bulletEnabled val="1"/>
        </dgm:presLayoutVars>
      </dgm:prSet>
      <dgm:spPr/>
    </dgm:pt>
    <dgm:pt modelId="{B362B5EE-47F7-42C3-9320-6563F86828D3}" type="pres">
      <dgm:prSet presAssocID="{45294C0E-50AF-420A-80B8-B53E41DEA91C}" presName="hSp" presStyleCnt="0"/>
      <dgm:spPr/>
    </dgm:pt>
    <dgm:pt modelId="{76E1525C-B7E0-4979-8B82-0A4609C351B3}" type="pres">
      <dgm:prSet presAssocID="{056121AA-4062-4EC1-8673-FDEF5214FAF1}" presName="vertFlow" presStyleCnt="0"/>
      <dgm:spPr/>
    </dgm:pt>
    <dgm:pt modelId="{37A96AC0-B236-43A1-AF23-745CB7A8D7BB}" type="pres">
      <dgm:prSet presAssocID="{056121AA-4062-4EC1-8673-FDEF5214FAF1}" presName="header" presStyleLbl="node1" presStyleIdx="2" presStyleCnt="3"/>
      <dgm:spPr/>
    </dgm:pt>
    <dgm:pt modelId="{2EE92853-EB14-42F2-B2A7-7DC1C193D301}" type="pres">
      <dgm:prSet presAssocID="{6CD4778F-B035-4449-8A52-C0942D3904B9}" presName="parTrans" presStyleLbl="sibTrans2D1" presStyleIdx="2" presStyleCnt="5"/>
      <dgm:spPr/>
    </dgm:pt>
    <dgm:pt modelId="{8A81D37E-06BE-42EC-AC58-B1C3D53B50F6}" type="pres">
      <dgm:prSet presAssocID="{94907C20-B70A-46B9-8F5E-05156D4E646A}" presName="child" presStyleLbl="alignAccFollowNode1" presStyleIdx="2" presStyleCnt="5">
        <dgm:presLayoutVars>
          <dgm:chMax val="0"/>
          <dgm:bulletEnabled val="1"/>
        </dgm:presLayoutVars>
      </dgm:prSet>
      <dgm:spPr/>
    </dgm:pt>
    <dgm:pt modelId="{39C2DF0A-6EE1-4740-B1EA-8F215BBF18D7}" type="pres">
      <dgm:prSet presAssocID="{F7AB3407-2623-4279-A80E-D009574198F7}" presName="sibTrans" presStyleLbl="sibTrans2D1" presStyleIdx="3" presStyleCnt="5"/>
      <dgm:spPr/>
    </dgm:pt>
    <dgm:pt modelId="{3EF8C15A-C155-4B98-ABF6-230C20702059}" type="pres">
      <dgm:prSet presAssocID="{43F8AE94-C409-43DA-8F48-0B08B1338C78}" presName="child" presStyleLbl="alignAccFollowNode1" presStyleIdx="3" presStyleCnt="5">
        <dgm:presLayoutVars>
          <dgm:chMax val="0"/>
          <dgm:bulletEnabled val="1"/>
        </dgm:presLayoutVars>
      </dgm:prSet>
      <dgm:spPr/>
    </dgm:pt>
    <dgm:pt modelId="{3349E77A-B061-4D11-9361-08E81BE5A2C4}" type="pres">
      <dgm:prSet presAssocID="{227BA64F-B35C-4E7B-AFAE-2EE256DF7A28}" presName="sibTrans" presStyleLbl="sibTrans2D1" presStyleIdx="4" presStyleCnt="5"/>
      <dgm:spPr/>
    </dgm:pt>
    <dgm:pt modelId="{E22FA4FB-77B6-4D04-B293-F73FFE284A65}" type="pres">
      <dgm:prSet presAssocID="{C69730CB-39EB-49B4-9BC9-171F5481496D}" presName="child" presStyleLbl="alignAccFollowNode1" presStyleIdx="4" presStyleCnt="5">
        <dgm:presLayoutVars>
          <dgm:chMax val="0"/>
          <dgm:bulletEnabled val="1"/>
        </dgm:presLayoutVars>
      </dgm:prSet>
      <dgm:spPr/>
    </dgm:pt>
  </dgm:ptLst>
  <dgm:cxnLst>
    <dgm:cxn modelId="{3D71F305-E9DD-46F9-AE48-8A87072503FD}" srcId="{3C1CCE28-CA35-4DC0-996A-B3044D5E60A1}" destId="{CFB071EF-7C5E-45E4-8AD1-4CAEF8DBC3E8}" srcOrd="0" destOrd="0" parTransId="{9E14790B-0C6A-4E4A-BDC1-594E8A994EA3}" sibTransId="{2A97303A-658C-454B-A85D-A26F408FF976}"/>
    <dgm:cxn modelId="{A5CB541D-98B2-410C-A41F-E67FB7D899E8}" type="presOf" srcId="{94907C20-B70A-46B9-8F5E-05156D4E646A}" destId="{8A81D37E-06BE-42EC-AC58-B1C3D53B50F6}" srcOrd="0" destOrd="0" presId="urn:microsoft.com/office/officeart/2005/8/layout/lProcess1"/>
    <dgm:cxn modelId="{77C01140-35A0-4872-A849-917074C1D8EE}" type="presOf" srcId="{9E14790B-0C6A-4E4A-BDC1-594E8A994EA3}" destId="{2186795E-F449-48AD-8417-9072527B5B80}" srcOrd="0" destOrd="0" presId="urn:microsoft.com/office/officeart/2005/8/layout/lProcess1"/>
    <dgm:cxn modelId="{52D12B62-059F-4023-8F1E-6B9731F0C1CA}" type="presOf" srcId="{227BA64F-B35C-4E7B-AFAE-2EE256DF7A28}" destId="{3349E77A-B061-4D11-9361-08E81BE5A2C4}" srcOrd="0" destOrd="0" presId="urn:microsoft.com/office/officeart/2005/8/layout/lProcess1"/>
    <dgm:cxn modelId="{4E26B564-F69E-4C08-8A31-FBE97C4B5071}" type="presOf" srcId="{6CD4778F-B035-4449-8A52-C0942D3904B9}" destId="{2EE92853-EB14-42F2-B2A7-7DC1C193D301}" srcOrd="0" destOrd="0" presId="urn:microsoft.com/office/officeart/2005/8/layout/lProcess1"/>
    <dgm:cxn modelId="{2CFB1E48-9352-4BC3-B653-FD17857584B7}" type="presOf" srcId="{45294C0E-50AF-420A-80B8-B53E41DEA91C}" destId="{69E7AB6D-5681-4741-82C4-83A23C1BCE05}" srcOrd="0" destOrd="0" presId="urn:microsoft.com/office/officeart/2005/8/layout/lProcess1"/>
    <dgm:cxn modelId="{82E47370-8260-4C30-B061-0F235B228928}" type="presOf" srcId="{056121AA-4062-4EC1-8673-FDEF5214FAF1}" destId="{37A96AC0-B236-43A1-AF23-745CB7A8D7BB}" srcOrd="0" destOrd="0" presId="urn:microsoft.com/office/officeart/2005/8/layout/lProcess1"/>
    <dgm:cxn modelId="{26CF3D76-3737-4B53-9F29-53AB5A8F7C38}" type="presOf" srcId="{31DC103D-9A7A-478E-BFA2-EF1829E6D0F1}" destId="{029659D3-2A91-4481-AAF5-85F7EBE17151}" srcOrd="0" destOrd="0" presId="urn:microsoft.com/office/officeart/2005/8/layout/lProcess1"/>
    <dgm:cxn modelId="{28780D78-76C6-471D-BF6F-3A828D555496}" type="presOf" srcId="{F7AB3407-2623-4279-A80E-D009574198F7}" destId="{39C2DF0A-6EE1-4740-B1EA-8F215BBF18D7}" srcOrd="0" destOrd="0" presId="urn:microsoft.com/office/officeart/2005/8/layout/lProcess1"/>
    <dgm:cxn modelId="{C055B859-3601-4BC4-9DA3-73FFC50EC559}" srcId="{056121AA-4062-4EC1-8673-FDEF5214FAF1}" destId="{94907C20-B70A-46B9-8F5E-05156D4E646A}" srcOrd="0" destOrd="0" parTransId="{6CD4778F-B035-4449-8A52-C0942D3904B9}" sibTransId="{F7AB3407-2623-4279-A80E-D009574198F7}"/>
    <dgm:cxn modelId="{2AD16D85-2169-44DD-993A-2156C5787C0B}" type="presOf" srcId="{3F1917F4-8B0D-4BAD-8DD9-665F5AE5E129}" destId="{7176295E-6C53-40F7-AA48-B5232B824A5B}" srcOrd="0" destOrd="0" presId="urn:microsoft.com/office/officeart/2005/8/layout/lProcess1"/>
    <dgm:cxn modelId="{0E941A86-BEBB-472B-8F65-185EA8F136FB}" type="presOf" srcId="{CFB071EF-7C5E-45E4-8AD1-4CAEF8DBC3E8}" destId="{82F3732F-28CD-4C34-889F-04D8299EC938}" srcOrd="0" destOrd="0" presId="urn:microsoft.com/office/officeart/2005/8/layout/lProcess1"/>
    <dgm:cxn modelId="{0FE35C89-1F98-4EAD-8AAE-9667B4821CC2}" srcId="{31DC103D-9A7A-478E-BFA2-EF1829E6D0F1}" destId="{45294C0E-50AF-420A-80B8-B53E41DEA91C}" srcOrd="1" destOrd="0" parTransId="{23046089-325F-43BF-887E-83562F270B88}" sibTransId="{0E897ED1-FFBE-4D20-8A8A-F734914A630D}"/>
    <dgm:cxn modelId="{ED866C95-5CB4-4D82-BAA2-3EA12A0B5048}" srcId="{056121AA-4062-4EC1-8673-FDEF5214FAF1}" destId="{C69730CB-39EB-49B4-9BC9-171F5481496D}" srcOrd="2" destOrd="0" parTransId="{6E5B0C6A-68BE-463E-8EFD-AA61A98A247D}" sibTransId="{619C4690-68BF-4F2C-936A-16EEC3718393}"/>
    <dgm:cxn modelId="{9F2FA0A9-DDB2-4E6B-A8BF-7507FAFC44C3}" type="presOf" srcId="{3C1CCE28-CA35-4DC0-996A-B3044D5E60A1}" destId="{0A121E0B-392F-4041-B000-66DB9C885CFA}" srcOrd="0" destOrd="0" presId="urn:microsoft.com/office/officeart/2005/8/layout/lProcess1"/>
    <dgm:cxn modelId="{DF9C5BC6-9A82-41EE-AEC9-FF4C58DF4E7E}" type="presOf" srcId="{43F8AE94-C409-43DA-8F48-0B08B1338C78}" destId="{3EF8C15A-C155-4B98-ABF6-230C20702059}" srcOrd="0" destOrd="0" presId="urn:microsoft.com/office/officeart/2005/8/layout/lProcess1"/>
    <dgm:cxn modelId="{1D14B5C6-5443-412D-BC2E-7938C3C3E496}" srcId="{31DC103D-9A7A-478E-BFA2-EF1829E6D0F1}" destId="{3C1CCE28-CA35-4DC0-996A-B3044D5E60A1}" srcOrd="0" destOrd="0" parTransId="{BD11C760-E467-483C-B02D-AB423B321E3E}" sibTransId="{83E61231-B682-4C68-B341-9965C59F3914}"/>
    <dgm:cxn modelId="{A30A6CD4-450D-47DA-807D-1EB909C2C91A}" srcId="{45294C0E-50AF-420A-80B8-B53E41DEA91C}" destId="{DA352F23-7420-4919-B487-C63AB00F8BEA}" srcOrd="0" destOrd="0" parTransId="{3F1917F4-8B0D-4BAD-8DD9-665F5AE5E129}" sibTransId="{70EA3EAF-AD79-4FE9-BBE9-8CF0C210309F}"/>
    <dgm:cxn modelId="{1F9995D5-BCDE-4BA9-A72B-A83EF6E8CE87}" srcId="{056121AA-4062-4EC1-8673-FDEF5214FAF1}" destId="{43F8AE94-C409-43DA-8F48-0B08B1338C78}" srcOrd="1" destOrd="0" parTransId="{004BD666-758C-4522-888A-7EE282C89A12}" sibTransId="{227BA64F-B35C-4E7B-AFAE-2EE256DF7A28}"/>
    <dgm:cxn modelId="{231646DC-93C3-4D73-8F59-0B44765FB1CC}" type="presOf" srcId="{DA352F23-7420-4919-B487-C63AB00F8BEA}" destId="{CD8A0AA6-F6B7-48E4-B2EF-D7B1DD2A5702}" srcOrd="0" destOrd="0" presId="urn:microsoft.com/office/officeart/2005/8/layout/lProcess1"/>
    <dgm:cxn modelId="{ACE920DD-39EF-433A-BB5F-9670F4CADF3D}" type="presOf" srcId="{C69730CB-39EB-49B4-9BC9-171F5481496D}" destId="{E22FA4FB-77B6-4D04-B293-F73FFE284A65}" srcOrd="0" destOrd="0" presId="urn:microsoft.com/office/officeart/2005/8/layout/lProcess1"/>
    <dgm:cxn modelId="{D74945F5-9B95-4462-B5CC-FD54F896A26E}" srcId="{31DC103D-9A7A-478E-BFA2-EF1829E6D0F1}" destId="{056121AA-4062-4EC1-8673-FDEF5214FAF1}" srcOrd="2" destOrd="0" parTransId="{159D5183-2533-4C97-B7E3-797EFF7465C2}" sibTransId="{419D52C1-8721-48B9-AE6A-1F53B85D0D34}"/>
    <dgm:cxn modelId="{3ABD006D-A712-4312-A02B-387FF12D6DC0}" type="presParOf" srcId="{029659D3-2A91-4481-AAF5-85F7EBE17151}" destId="{A042CAEA-E6E4-4051-A5D8-49B0327DEF4D}" srcOrd="0" destOrd="0" presId="urn:microsoft.com/office/officeart/2005/8/layout/lProcess1"/>
    <dgm:cxn modelId="{0A24CEF8-3D54-476E-B2C0-8A4A663B840C}" type="presParOf" srcId="{A042CAEA-E6E4-4051-A5D8-49B0327DEF4D}" destId="{0A121E0B-392F-4041-B000-66DB9C885CFA}" srcOrd="0" destOrd="0" presId="urn:microsoft.com/office/officeart/2005/8/layout/lProcess1"/>
    <dgm:cxn modelId="{BF3BCD25-339A-4F7D-9BA7-98E0F646528E}" type="presParOf" srcId="{A042CAEA-E6E4-4051-A5D8-49B0327DEF4D}" destId="{2186795E-F449-48AD-8417-9072527B5B80}" srcOrd="1" destOrd="0" presId="urn:microsoft.com/office/officeart/2005/8/layout/lProcess1"/>
    <dgm:cxn modelId="{9DFB96C3-4196-4B96-B9DA-7D25D19DA9B5}" type="presParOf" srcId="{A042CAEA-E6E4-4051-A5D8-49B0327DEF4D}" destId="{82F3732F-28CD-4C34-889F-04D8299EC938}" srcOrd="2" destOrd="0" presId="urn:microsoft.com/office/officeart/2005/8/layout/lProcess1"/>
    <dgm:cxn modelId="{D283D1B7-AC90-4D8D-A453-7773CFE7F75A}" type="presParOf" srcId="{029659D3-2A91-4481-AAF5-85F7EBE17151}" destId="{66BE6210-E16F-4251-BD62-569422179EC6}" srcOrd="1" destOrd="0" presId="urn:microsoft.com/office/officeart/2005/8/layout/lProcess1"/>
    <dgm:cxn modelId="{521AE140-1758-4595-85C3-B3A890E0EAD7}" type="presParOf" srcId="{029659D3-2A91-4481-AAF5-85F7EBE17151}" destId="{F7620DE8-B740-43ED-A771-4D75019088B7}" srcOrd="2" destOrd="0" presId="urn:microsoft.com/office/officeart/2005/8/layout/lProcess1"/>
    <dgm:cxn modelId="{86849267-7C75-4E2B-8C6A-09CEB2541D52}" type="presParOf" srcId="{F7620DE8-B740-43ED-A771-4D75019088B7}" destId="{69E7AB6D-5681-4741-82C4-83A23C1BCE05}" srcOrd="0" destOrd="0" presId="urn:microsoft.com/office/officeart/2005/8/layout/lProcess1"/>
    <dgm:cxn modelId="{FF6029B4-CC8D-48B8-BA2B-63475698A947}" type="presParOf" srcId="{F7620DE8-B740-43ED-A771-4D75019088B7}" destId="{7176295E-6C53-40F7-AA48-B5232B824A5B}" srcOrd="1" destOrd="0" presId="urn:microsoft.com/office/officeart/2005/8/layout/lProcess1"/>
    <dgm:cxn modelId="{BB2EDF65-D96E-496C-8BB6-429C39754495}" type="presParOf" srcId="{F7620DE8-B740-43ED-A771-4D75019088B7}" destId="{CD8A0AA6-F6B7-48E4-B2EF-D7B1DD2A5702}" srcOrd="2" destOrd="0" presId="urn:microsoft.com/office/officeart/2005/8/layout/lProcess1"/>
    <dgm:cxn modelId="{0FF606D8-95BE-4804-B69A-07833D348DEA}" type="presParOf" srcId="{029659D3-2A91-4481-AAF5-85F7EBE17151}" destId="{B362B5EE-47F7-42C3-9320-6563F86828D3}" srcOrd="3" destOrd="0" presId="urn:microsoft.com/office/officeart/2005/8/layout/lProcess1"/>
    <dgm:cxn modelId="{0DDF1F06-A681-4334-AF92-214EA1A49B47}" type="presParOf" srcId="{029659D3-2A91-4481-AAF5-85F7EBE17151}" destId="{76E1525C-B7E0-4979-8B82-0A4609C351B3}" srcOrd="4" destOrd="0" presId="urn:microsoft.com/office/officeart/2005/8/layout/lProcess1"/>
    <dgm:cxn modelId="{2BE81CBF-8D75-40E6-8FEF-4D92AD7D40AD}" type="presParOf" srcId="{76E1525C-B7E0-4979-8B82-0A4609C351B3}" destId="{37A96AC0-B236-43A1-AF23-745CB7A8D7BB}" srcOrd="0" destOrd="0" presId="urn:microsoft.com/office/officeart/2005/8/layout/lProcess1"/>
    <dgm:cxn modelId="{2E81F143-FA4A-4610-9E1B-E6434B43BD83}" type="presParOf" srcId="{76E1525C-B7E0-4979-8B82-0A4609C351B3}" destId="{2EE92853-EB14-42F2-B2A7-7DC1C193D301}" srcOrd="1" destOrd="0" presId="urn:microsoft.com/office/officeart/2005/8/layout/lProcess1"/>
    <dgm:cxn modelId="{1AC43C08-28F3-4A87-975F-03243B3E8758}" type="presParOf" srcId="{76E1525C-B7E0-4979-8B82-0A4609C351B3}" destId="{8A81D37E-06BE-42EC-AC58-B1C3D53B50F6}" srcOrd="2" destOrd="0" presId="urn:microsoft.com/office/officeart/2005/8/layout/lProcess1"/>
    <dgm:cxn modelId="{F27F9F05-EDC1-4137-B4F6-8D6AE9405233}" type="presParOf" srcId="{76E1525C-B7E0-4979-8B82-0A4609C351B3}" destId="{39C2DF0A-6EE1-4740-B1EA-8F215BBF18D7}" srcOrd="3" destOrd="0" presId="urn:microsoft.com/office/officeart/2005/8/layout/lProcess1"/>
    <dgm:cxn modelId="{CF76B3C2-955B-41BA-9080-37DF5706946B}" type="presParOf" srcId="{76E1525C-B7E0-4979-8B82-0A4609C351B3}" destId="{3EF8C15A-C155-4B98-ABF6-230C20702059}" srcOrd="4" destOrd="0" presId="urn:microsoft.com/office/officeart/2005/8/layout/lProcess1"/>
    <dgm:cxn modelId="{298CE244-2EA1-44CC-8F90-EC1F287C8B4A}" type="presParOf" srcId="{76E1525C-B7E0-4979-8B82-0A4609C351B3}" destId="{3349E77A-B061-4D11-9361-08E81BE5A2C4}" srcOrd="5" destOrd="0" presId="urn:microsoft.com/office/officeart/2005/8/layout/lProcess1"/>
    <dgm:cxn modelId="{6790093D-69A9-43DE-91E9-BCED236DC308}" type="presParOf" srcId="{76E1525C-B7E0-4979-8B82-0A4609C351B3}" destId="{E22FA4FB-77B6-4D04-B293-F73FFE284A65}" srcOrd="6" destOrd="0" presId="urn:microsoft.com/office/officeart/2005/8/layout/lProcess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7B87E329-5F8E-4932-8572-AA9E34B67832}" type="doc">
      <dgm:prSet loTypeId="urn:microsoft.com/office/officeart/2008/layout/LinedList" loCatId="list" qsTypeId="urn:microsoft.com/office/officeart/2005/8/quickstyle/simple4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7FBBDAE7-63BE-4084-A119-3EA8C4FDAEE0}">
      <dgm:prSet phldrT="[Текст]" phldr="0"/>
      <dgm:spPr/>
      <dgm:t>
        <a:bodyPr/>
        <a:lstStyle/>
        <a:p>
          <a:pPr rtl="0"/>
          <a:r>
            <a:rPr lang="uk-UA" b="1" i="0" dirty="0"/>
            <a:t> Кримінальна відповідальність настає</a:t>
          </a:r>
        </a:p>
      </dgm:t>
    </dgm:pt>
    <dgm:pt modelId="{9202FD19-CCE8-49C0-B930-47463D792CB8}" type="parTrans" cxnId="{436433BB-BC51-4357-A69F-646B587F5414}">
      <dgm:prSet/>
      <dgm:spPr/>
      <dgm:t>
        <a:bodyPr/>
        <a:lstStyle/>
        <a:p>
          <a:endParaRPr lang="uk-UA"/>
        </a:p>
      </dgm:t>
    </dgm:pt>
    <dgm:pt modelId="{22466DD1-1C33-4CAF-9AB7-91916D4F8889}" type="sibTrans" cxnId="{436433BB-BC51-4357-A69F-646B587F5414}">
      <dgm:prSet/>
      <dgm:spPr/>
      <dgm:t>
        <a:bodyPr/>
        <a:lstStyle/>
        <a:p>
          <a:endParaRPr lang="uk-UA"/>
        </a:p>
      </dgm:t>
    </dgm:pt>
    <dgm:pt modelId="{13B91201-D1ED-4728-945B-C5CE36F0543D}">
      <dgm:prSet phldrT="[Текст]" phldr="0"/>
      <dgm:spPr/>
      <dgm:t>
        <a:bodyPr/>
        <a:lstStyle/>
        <a:p>
          <a:pPr rtl="0"/>
          <a:r>
            <a:rPr lang="uk-UA" dirty="0"/>
            <a:t> </a:t>
          </a:r>
          <a:r>
            <a:rPr lang="uk-UA" b="1" i="1" dirty="0"/>
            <a:t>З 15 років – відповідальність за порушення майнових;</a:t>
          </a:r>
        </a:p>
      </dgm:t>
    </dgm:pt>
    <dgm:pt modelId="{B0ACA126-BCC3-4353-96D4-05B4B410F346}" type="parTrans" cxnId="{EB7643F5-1DD9-4BFB-B8D8-4287B377422A}">
      <dgm:prSet/>
      <dgm:spPr/>
      <dgm:t>
        <a:bodyPr/>
        <a:lstStyle/>
        <a:p>
          <a:endParaRPr lang="uk-UA"/>
        </a:p>
      </dgm:t>
    </dgm:pt>
    <dgm:pt modelId="{85B9E8B0-F52F-4DB7-BD51-ECF6B546B98F}" type="sibTrans" cxnId="{EB7643F5-1DD9-4BFB-B8D8-4287B377422A}">
      <dgm:prSet/>
      <dgm:spPr/>
      <dgm:t>
        <a:bodyPr/>
        <a:lstStyle/>
        <a:p>
          <a:endParaRPr lang="uk-UA"/>
        </a:p>
      </dgm:t>
    </dgm:pt>
    <dgm:pt modelId="{FE4591E3-3BA0-4094-8210-9142144AF749}">
      <dgm:prSet phldr="0"/>
      <dgm:spPr/>
      <dgm:t>
        <a:bodyPr/>
        <a:lstStyle/>
        <a:p>
          <a:pPr rtl="0"/>
          <a:r>
            <a:rPr lang="uk-UA" b="1" i="1" dirty="0"/>
            <a:t> З 14 років – передбачено покарання за тяжкі злочини;</a:t>
          </a:r>
          <a:endParaRPr lang="uk-UA" dirty="0"/>
        </a:p>
      </dgm:t>
    </dgm:pt>
    <dgm:pt modelId="{34A57764-B72C-42EB-873A-6C3F630B8BC4}" type="parTrans" cxnId="{58C3A914-5725-4C73-B464-729DEBCB0677}">
      <dgm:prSet/>
      <dgm:spPr/>
    </dgm:pt>
    <dgm:pt modelId="{932F5B4E-337C-4FFD-B304-5A5986AB1C7A}" type="sibTrans" cxnId="{58C3A914-5725-4C73-B464-729DEBCB0677}">
      <dgm:prSet/>
      <dgm:spPr/>
      <dgm:t>
        <a:bodyPr/>
        <a:lstStyle/>
        <a:p>
          <a:endParaRPr lang="en-US"/>
        </a:p>
      </dgm:t>
    </dgm:pt>
    <dgm:pt modelId="{B64469AB-C219-4C7A-9119-C1CFE0E4AB88}">
      <dgm:prSet phldr="0"/>
      <dgm:spPr/>
      <dgm:t>
        <a:bodyPr/>
        <a:lstStyle/>
        <a:p>
          <a:pPr rtl="0"/>
          <a:r>
            <a:rPr lang="uk-UA" dirty="0"/>
            <a:t> </a:t>
          </a:r>
          <a:r>
            <a:rPr lang="uk-UA" b="1" i="1" dirty="0"/>
            <a:t> З 18 років – повна відповідальність;</a:t>
          </a:r>
        </a:p>
      </dgm:t>
    </dgm:pt>
    <dgm:pt modelId="{FB2BFF71-A04C-4527-9451-90B07C27E02B}" type="parTrans" cxnId="{696348DE-76EA-46FB-8661-0C842548962C}">
      <dgm:prSet/>
      <dgm:spPr/>
    </dgm:pt>
    <dgm:pt modelId="{69463599-6343-4A1F-804C-7AC51ED22BBA}" type="sibTrans" cxnId="{696348DE-76EA-46FB-8661-0C842548962C}">
      <dgm:prSet/>
      <dgm:spPr/>
      <dgm:t>
        <a:bodyPr/>
        <a:lstStyle/>
        <a:p>
          <a:endParaRPr lang="en-US"/>
        </a:p>
      </dgm:t>
    </dgm:pt>
    <dgm:pt modelId="{C39DD59A-0E53-4CA6-AB65-547ACDE5C46F}">
      <dgm:prSet phldr="0"/>
      <dgm:spPr/>
      <dgm:t>
        <a:bodyPr/>
        <a:lstStyle/>
        <a:p>
          <a:pPr rtl="0"/>
          <a:r>
            <a:rPr lang="uk-UA" b="1" i="1" dirty="0"/>
            <a:t> Арешт (від 15 до 45 діб);</a:t>
          </a:r>
        </a:p>
      </dgm:t>
    </dgm:pt>
    <dgm:pt modelId="{EE322F00-B1CD-4CE6-8FAD-D8C03200C5FC}" type="parTrans" cxnId="{F3BE4C19-11A2-42AC-9796-5E49B1DCBE3A}">
      <dgm:prSet/>
      <dgm:spPr/>
    </dgm:pt>
    <dgm:pt modelId="{A581F279-6BCB-4D0D-ABFF-6A254EBF04B7}" type="sibTrans" cxnId="{F3BE4C19-11A2-42AC-9796-5E49B1DCBE3A}">
      <dgm:prSet/>
      <dgm:spPr/>
      <dgm:t>
        <a:bodyPr/>
        <a:lstStyle/>
        <a:p>
          <a:endParaRPr lang="en-US"/>
        </a:p>
      </dgm:t>
    </dgm:pt>
    <dgm:pt modelId="{22050A00-2DD6-4AF1-A07C-DC72490CB09C}">
      <dgm:prSet phldr="0"/>
      <dgm:spPr/>
      <dgm:t>
        <a:bodyPr/>
        <a:lstStyle/>
        <a:p>
          <a:pPr rtl="0"/>
          <a:r>
            <a:rPr lang="uk-UA" b="1" i="1" dirty="0"/>
            <a:t>Штраф (від 30 до 500 гривень);</a:t>
          </a:r>
        </a:p>
      </dgm:t>
    </dgm:pt>
    <dgm:pt modelId="{07180144-9CCF-48DD-B8DE-C91E7F559104}" type="parTrans" cxnId="{978FE881-4EB2-41E9-9B38-B3C362FF0419}">
      <dgm:prSet/>
      <dgm:spPr/>
    </dgm:pt>
    <dgm:pt modelId="{44192D32-2C63-44EB-A1D1-F06D403E245B}" type="sibTrans" cxnId="{978FE881-4EB2-41E9-9B38-B3C362FF0419}">
      <dgm:prSet/>
      <dgm:spPr/>
      <dgm:t>
        <a:bodyPr/>
        <a:lstStyle/>
        <a:p>
          <a:endParaRPr lang="en-US"/>
        </a:p>
      </dgm:t>
    </dgm:pt>
    <dgm:pt modelId="{3644F3FE-A13E-4B1E-B379-BF013DBCD2A0}">
      <dgm:prSet phldr="0"/>
      <dgm:spPr/>
      <dgm:t>
        <a:bodyPr/>
        <a:lstStyle/>
        <a:p>
          <a:pPr rtl="0"/>
          <a:r>
            <a:rPr lang="uk-UA" b="1" i="1" dirty="0"/>
            <a:t> Громадські роботи (від  2 місяців до 1 року);</a:t>
          </a:r>
        </a:p>
      </dgm:t>
    </dgm:pt>
    <dgm:pt modelId="{CAB70C3D-A089-4A23-9887-9E5C0B96CCDB}" type="parTrans" cxnId="{01D853D8-E466-44FB-9AF3-A4E92838D656}">
      <dgm:prSet/>
      <dgm:spPr/>
    </dgm:pt>
    <dgm:pt modelId="{0719EBA9-1540-4498-867A-AD8401E09198}" type="sibTrans" cxnId="{01D853D8-E466-44FB-9AF3-A4E92838D656}">
      <dgm:prSet/>
      <dgm:spPr/>
      <dgm:t>
        <a:bodyPr/>
        <a:lstStyle/>
        <a:p>
          <a:endParaRPr lang="en-US"/>
        </a:p>
      </dgm:t>
    </dgm:pt>
    <dgm:pt modelId="{D7CD7A5B-F8DD-4FF0-8F82-541E9F148F09}">
      <dgm:prSet phldr="0"/>
      <dgm:spPr/>
      <dgm:t>
        <a:bodyPr/>
        <a:lstStyle/>
        <a:p>
          <a:pPr rtl="0"/>
          <a:r>
            <a:rPr lang="uk-UA" b="1" i="1" dirty="0"/>
            <a:t>Виправні роботи (від 2 місяців до 1 року)</a:t>
          </a:r>
        </a:p>
      </dgm:t>
    </dgm:pt>
    <dgm:pt modelId="{B9F26514-3753-4B97-9BBB-67536B64ECBC}" type="parTrans" cxnId="{3EDE1AA0-109F-487F-8F09-9F5BDDF6C652}">
      <dgm:prSet/>
      <dgm:spPr/>
    </dgm:pt>
    <dgm:pt modelId="{DAA82F9C-1028-4077-851F-2787347C3495}" type="sibTrans" cxnId="{3EDE1AA0-109F-487F-8F09-9F5BDDF6C652}">
      <dgm:prSet/>
      <dgm:spPr/>
      <dgm:t>
        <a:bodyPr/>
        <a:lstStyle/>
        <a:p>
          <a:endParaRPr lang="en-US"/>
        </a:p>
      </dgm:t>
    </dgm:pt>
    <dgm:pt modelId="{7DEA85AF-091A-4D05-A0FE-23E177164FF8}">
      <dgm:prSet phldr="0"/>
      <dgm:spPr/>
      <dgm:t>
        <a:bodyPr/>
        <a:lstStyle/>
        <a:p>
          <a:pPr rtl="0"/>
          <a:r>
            <a:rPr lang="uk-UA" dirty="0"/>
            <a:t> </a:t>
          </a:r>
          <a:r>
            <a:rPr lang="uk-UA" b="1" i="1" dirty="0"/>
            <a:t> Позбавлення волі (від 6 місяців до 10 років);</a:t>
          </a:r>
        </a:p>
      </dgm:t>
    </dgm:pt>
    <dgm:pt modelId="{1989FC16-4E3E-4BD5-BAA4-F8240E95E8F7}" type="parTrans" cxnId="{90A09809-9110-4A70-8165-1C8026A4AF43}">
      <dgm:prSet/>
      <dgm:spPr/>
    </dgm:pt>
    <dgm:pt modelId="{7BB06984-B117-4A53-BA2A-09F361EB198B}" type="sibTrans" cxnId="{90A09809-9110-4A70-8165-1C8026A4AF43}">
      <dgm:prSet/>
      <dgm:spPr/>
      <dgm:t>
        <a:bodyPr/>
        <a:lstStyle/>
        <a:p>
          <a:endParaRPr lang="en-US"/>
        </a:p>
      </dgm:t>
    </dgm:pt>
    <dgm:pt modelId="{5B303508-6439-480A-A4FD-617EA3D902D3}">
      <dgm:prSet phldr="0"/>
      <dgm:spPr/>
      <dgm:t>
        <a:bodyPr/>
        <a:lstStyle/>
        <a:p>
          <a:pPr rtl="0"/>
          <a:r>
            <a:rPr lang="uk-UA" b="1" i="1" dirty="0"/>
            <a:t> З 11 років – відправляють у спец-школу;</a:t>
          </a:r>
          <a:endParaRPr lang="uk-UA" dirty="0"/>
        </a:p>
      </dgm:t>
    </dgm:pt>
    <dgm:pt modelId="{0E923657-52DD-44DD-A132-749654A23EBF}" type="parTrans" cxnId="{DB95EDC5-4820-4205-A3F7-272483346440}">
      <dgm:prSet/>
      <dgm:spPr/>
    </dgm:pt>
    <dgm:pt modelId="{0EA422A8-594D-4241-9722-ABA3FB42B082}" type="sibTrans" cxnId="{DB95EDC5-4820-4205-A3F7-272483346440}">
      <dgm:prSet/>
      <dgm:spPr/>
    </dgm:pt>
    <dgm:pt modelId="{F3843142-8952-443C-B8FD-E870B2DECBA4}" type="pres">
      <dgm:prSet presAssocID="{7B87E329-5F8E-4932-8572-AA9E34B67832}" presName="vert0" presStyleCnt="0">
        <dgm:presLayoutVars>
          <dgm:dir/>
          <dgm:animOne val="branch"/>
          <dgm:animLvl val="lvl"/>
        </dgm:presLayoutVars>
      </dgm:prSet>
      <dgm:spPr/>
    </dgm:pt>
    <dgm:pt modelId="{FDBC97CA-4759-415F-B9D3-EC855C42880D}" type="pres">
      <dgm:prSet presAssocID="{7FBBDAE7-63BE-4084-A119-3EA8C4FDAEE0}" presName="thickLine" presStyleLbl="alignNode1" presStyleIdx="0" presStyleCnt="10"/>
      <dgm:spPr/>
    </dgm:pt>
    <dgm:pt modelId="{33D6A32E-9318-43D9-8421-BBD2AB96A1EC}" type="pres">
      <dgm:prSet presAssocID="{7FBBDAE7-63BE-4084-A119-3EA8C4FDAEE0}" presName="horz1" presStyleCnt="0"/>
      <dgm:spPr/>
    </dgm:pt>
    <dgm:pt modelId="{3C888E01-7D31-4B2E-AF83-5AECEDCAA845}" type="pres">
      <dgm:prSet presAssocID="{7FBBDAE7-63BE-4084-A119-3EA8C4FDAEE0}" presName="tx1" presStyleLbl="revTx" presStyleIdx="0" presStyleCnt="10"/>
      <dgm:spPr/>
    </dgm:pt>
    <dgm:pt modelId="{93145B4B-6619-4B23-B1D6-6104A9DB1974}" type="pres">
      <dgm:prSet presAssocID="{7FBBDAE7-63BE-4084-A119-3EA8C4FDAEE0}" presName="vert1" presStyleCnt="0"/>
      <dgm:spPr/>
    </dgm:pt>
    <dgm:pt modelId="{8B665B00-31D0-4E8C-B809-16636AA8C96D}" type="pres">
      <dgm:prSet presAssocID="{5B303508-6439-480A-A4FD-617EA3D902D3}" presName="thickLine" presStyleLbl="alignNode1" presStyleIdx="1" presStyleCnt="10"/>
      <dgm:spPr/>
    </dgm:pt>
    <dgm:pt modelId="{D21D0E84-F119-4C11-B139-61F167F95634}" type="pres">
      <dgm:prSet presAssocID="{5B303508-6439-480A-A4FD-617EA3D902D3}" presName="horz1" presStyleCnt="0"/>
      <dgm:spPr/>
    </dgm:pt>
    <dgm:pt modelId="{8A1CE61D-1B38-4649-A74C-26EDF5285A3C}" type="pres">
      <dgm:prSet presAssocID="{5B303508-6439-480A-A4FD-617EA3D902D3}" presName="tx1" presStyleLbl="revTx" presStyleIdx="1" presStyleCnt="10"/>
      <dgm:spPr/>
    </dgm:pt>
    <dgm:pt modelId="{41194207-CE28-47EF-99A9-9B02EE29B86C}" type="pres">
      <dgm:prSet presAssocID="{5B303508-6439-480A-A4FD-617EA3D902D3}" presName="vert1" presStyleCnt="0"/>
      <dgm:spPr/>
    </dgm:pt>
    <dgm:pt modelId="{187686C7-708D-43C7-8C52-3BC21BF72D90}" type="pres">
      <dgm:prSet presAssocID="{FE4591E3-3BA0-4094-8210-9142144AF749}" presName="thickLine" presStyleLbl="alignNode1" presStyleIdx="2" presStyleCnt="10"/>
      <dgm:spPr/>
    </dgm:pt>
    <dgm:pt modelId="{FFD50A7D-7169-453E-A41E-99C3572D492A}" type="pres">
      <dgm:prSet presAssocID="{FE4591E3-3BA0-4094-8210-9142144AF749}" presName="horz1" presStyleCnt="0"/>
      <dgm:spPr/>
    </dgm:pt>
    <dgm:pt modelId="{966906F4-9E63-401E-83D5-6C9967789AF0}" type="pres">
      <dgm:prSet presAssocID="{FE4591E3-3BA0-4094-8210-9142144AF749}" presName="tx1" presStyleLbl="revTx" presStyleIdx="2" presStyleCnt="10"/>
      <dgm:spPr/>
    </dgm:pt>
    <dgm:pt modelId="{5D9BC256-737A-408A-9F90-704776A8893F}" type="pres">
      <dgm:prSet presAssocID="{FE4591E3-3BA0-4094-8210-9142144AF749}" presName="vert1" presStyleCnt="0"/>
      <dgm:spPr/>
    </dgm:pt>
    <dgm:pt modelId="{47C4500D-FCC8-4216-9DE5-6100901DD291}" type="pres">
      <dgm:prSet presAssocID="{13B91201-D1ED-4728-945B-C5CE36F0543D}" presName="thickLine" presStyleLbl="alignNode1" presStyleIdx="3" presStyleCnt="10"/>
      <dgm:spPr/>
    </dgm:pt>
    <dgm:pt modelId="{97A42D80-4050-45F1-8F0D-2564B7BA0FB3}" type="pres">
      <dgm:prSet presAssocID="{13B91201-D1ED-4728-945B-C5CE36F0543D}" presName="horz1" presStyleCnt="0"/>
      <dgm:spPr/>
    </dgm:pt>
    <dgm:pt modelId="{0D03E0CB-6298-453A-8E79-C5A771ED72AD}" type="pres">
      <dgm:prSet presAssocID="{13B91201-D1ED-4728-945B-C5CE36F0543D}" presName="tx1" presStyleLbl="revTx" presStyleIdx="3" presStyleCnt="10"/>
      <dgm:spPr/>
    </dgm:pt>
    <dgm:pt modelId="{CC9D3A84-8200-4738-AA3A-98985041F380}" type="pres">
      <dgm:prSet presAssocID="{13B91201-D1ED-4728-945B-C5CE36F0543D}" presName="vert1" presStyleCnt="0"/>
      <dgm:spPr/>
    </dgm:pt>
    <dgm:pt modelId="{8C6F7905-13BE-4D73-BC35-35B1BD6492CD}" type="pres">
      <dgm:prSet presAssocID="{B64469AB-C219-4C7A-9119-C1CFE0E4AB88}" presName="thickLine" presStyleLbl="alignNode1" presStyleIdx="4" presStyleCnt="10"/>
      <dgm:spPr/>
    </dgm:pt>
    <dgm:pt modelId="{3E9DA621-D76E-4CF5-B797-07F60D356BDF}" type="pres">
      <dgm:prSet presAssocID="{B64469AB-C219-4C7A-9119-C1CFE0E4AB88}" presName="horz1" presStyleCnt="0"/>
      <dgm:spPr/>
    </dgm:pt>
    <dgm:pt modelId="{869BDF46-7021-4F71-8D87-E38683740653}" type="pres">
      <dgm:prSet presAssocID="{B64469AB-C219-4C7A-9119-C1CFE0E4AB88}" presName="tx1" presStyleLbl="revTx" presStyleIdx="4" presStyleCnt="10"/>
      <dgm:spPr/>
    </dgm:pt>
    <dgm:pt modelId="{B30D4307-1CD7-479A-A36F-E68345A189B0}" type="pres">
      <dgm:prSet presAssocID="{B64469AB-C219-4C7A-9119-C1CFE0E4AB88}" presName="vert1" presStyleCnt="0"/>
      <dgm:spPr/>
    </dgm:pt>
    <dgm:pt modelId="{13AAB383-73CC-4231-B06E-42631F7FCE68}" type="pres">
      <dgm:prSet presAssocID="{22050A00-2DD6-4AF1-A07C-DC72490CB09C}" presName="thickLine" presStyleLbl="alignNode1" presStyleIdx="5" presStyleCnt="10"/>
      <dgm:spPr/>
    </dgm:pt>
    <dgm:pt modelId="{55110ED4-B4A5-4ED1-B51F-A5E0BBC68AA4}" type="pres">
      <dgm:prSet presAssocID="{22050A00-2DD6-4AF1-A07C-DC72490CB09C}" presName="horz1" presStyleCnt="0"/>
      <dgm:spPr/>
    </dgm:pt>
    <dgm:pt modelId="{1D32B27F-7B96-4169-8880-E3F9552CA64C}" type="pres">
      <dgm:prSet presAssocID="{22050A00-2DD6-4AF1-A07C-DC72490CB09C}" presName="tx1" presStyleLbl="revTx" presStyleIdx="5" presStyleCnt="10"/>
      <dgm:spPr/>
    </dgm:pt>
    <dgm:pt modelId="{2A6661A6-8275-45FC-8446-62947C4BB66F}" type="pres">
      <dgm:prSet presAssocID="{22050A00-2DD6-4AF1-A07C-DC72490CB09C}" presName="vert1" presStyleCnt="0"/>
      <dgm:spPr/>
    </dgm:pt>
    <dgm:pt modelId="{EF6F1769-615C-4CB6-812F-BE7E41B7BA77}" type="pres">
      <dgm:prSet presAssocID="{3644F3FE-A13E-4B1E-B379-BF013DBCD2A0}" presName="thickLine" presStyleLbl="alignNode1" presStyleIdx="6" presStyleCnt="10"/>
      <dgm:spPr/>
    </dgm:pt>
    <dgm:pt modelId="{09965B98-A9C0-4C7D-AE41-9F3551F351BE}" type="pres">
      <dgm:prSet presAssocID="{3644F3FE-A13E-4B1E-B379-BF013DBCD2A0}" presName="horz1" presStyleCnt="0"/>
      <dgm:spPr/>
    </dgm:pt>
    <dgm:pt modelId="{64458E91-CE01-41C9-9F11-F68BFEED428C}" type="pres">
      <dgm:prSet presAssocID="{3644F3FE-A13E-4B1E-B379-BF013DBCD2A0}" presName="tx1" presStyleLbl="revTx" presStyleIdx="6" presStyleCnt="10"/>
      <dgm:spPr/>
    </dgm:pt>
    <dgm:pt modelId="{9DE5C2D1-73B6-44FD-9A66-50BDAF77C84D}" type="pres">
      <dgm:prSet presAssocID="{3644F3FE-A13E-4B1E-B379-BF013DBCD2A0}" presName="vert1" presStyleCnt="0"/>
      <dgm:spPr/>
    </dgm:pt>
    <dgm:pt modelId="{82EFD3EF-765D-402F-9E2C-C4FA2A353820}" type="pres">
      <dgm:prSet presAssocID="{D7CD7A5B-F8DD-4FF0-8F82-541E9F148F09}" presName="thickLine" presStyleLbl="alignNode1" presStyleIdx="7" presStyleCnt="10"/>
      <dgm:spPr/>
    </dgm:pt>
    <dgm:pt modelId="{7E2E999D-1425-4D36-8FF4-3264D35674BB}" type="pres">
      <dgm:prSet presAssocID="{D7CD7A5B-F8DD-4FF0-8F82-541E9F148F09}" presName="horz1" presStyleCnt="0"/>
      <dgm:spPr/>
    </dgm:pt>
    <dgm:pt modelId="{810B04DE-23CE-45BE-B1AA-C46CBA54808F}" type="pres">
      <dgm:prSet presAssocID="{D7CD7A5B-F8DD-4FF0-8F82-541E9F148F09}" presName="tx1" presStyleLbl="revTx" presStyleIdx="7" presStyleCnt="10"/>
      <dgm:spPr/>
    </dgm:pt>
    <dgm:pt modelId="{F675F497-753C-4694-9353-9D5AF733D0D1}" type="pres">
      <dgm:prSet presAssocID="{D7CD7A5B-F8DD-4FF0-8F82-541E9F148F09}" presName="vert1" presStyleCnt="0"/>
      <dgm:spPr/>
    </dgm:pt>
    <dgm:pt modelId="{327E027F-236C-431C-9600-49D9C1102005}" type="pres">
      <dgm:prSet presAssocID="{C39DD59A-0E53-4CA6-AB65-547ACDE5C46F}" presName="thickLine" presStyleLbl="alignNode1" presStyleIdx="8" presStyleCnt="10"/>
      <dgm:spPr/>
    </dgm:pt>
    <dgm:pt modelId="{4A9D311E-B08B-4418-8CCC-5CDECC853FE3}" type="pres">
      <dgm:prSet presAssocID="{C39DD59A-0E53-4CA6-AB65-547ACDE5C46F}" presName="horz1" presStyleCnt="0"/>
      <dgm:spPr/>
    </dgm:pt>
    <dgm:pt modelId="{DBAA64EC-1C24-4411-811D-845842878B96}" type="pres">
      <dgm:prSet presAssocID="{C39DD59A-0E53-4CA6-AB65-547ACDE5C46F}" presName="tx1" presStyleLbl="revTx" presStyleIdx="8" presStyleCnt="10"/>
      <dgm:spPr/>
    </dgm:pt>
    <dgm:pt modelId="{3DD0501D-8B37-419C-95DD-28F52AB2C489}" type="pres">
      <dgm:prSet presAssocID="{C39DD59A-0E53-4CA6-AB65-547ACDE5C46F}" presName="vert1" presStyleCnt="0"/>
      <dgm:spPr/>
    </dgm:pt>
    <dgm:pt modelId="{75B52C6F-3C6E-4EEE-8B3A-E7E383E11DFF}" type="pres">
      <dgm:prSet presAssocID="{7DEA85AF-091A-4D05-A0FE-23E177164FF8}" presName="thickLine" presStyleLbl="alignNode1" presStyleIdx="9" presStyleCnt="10"/>
      <dgm:spPr/>
    </dgm:pt>
    <dgm:pt modelId="{83B3822E-4B3E-41B3-8079-7D4C70BB05B8}" type="pres">
      <dgm:prSet presAssocID="{7DEA85AF-091A-4D05-A0FE-23E177164FF8}" presName="horz1" presStyleCnt="0"/>
      <dgm:spPr/>
    </dgm:pt>
    <dgm:pt modelId="{BC11146B-BC62-4FA6-BE41-2D0E81D8027E}" type="pres">
      <dgm:prSet presAssocID="{7DEA85AF-091A-4D05-A0FE-23E177164FF8}" presName="tx1" presStyleLbl="revTx" presStyleIdx="9" presStyleCnt="10"/>
      <dgm:spPr/>
    </dgm:pt>
    <dgm:pt modelId="{369935C2-8985-416D-A408-837753C849A2}" type="pres">
      <dgm:prSet presAssocID="{7DEA85AF-091A-4D05-A0FE-23E177164FF8}" presName="vert1" presStyleCnt="0"/>
      <dgm:spPr/>
    </dgm:pt>
  </dgm:ptLst>
  <dgm:cxnLst>
    <dgm:cxn modelId="{90A09809-9110-4A70-8165-1C8026A4AF43}" srcId="{7B87E329-5F8E-4932-8572-AA9E34B67832}" destId="{7DEA85AF-091A-4D05-A0FE-23E177164FF8}" srcOrd="9" destOrd="0" parTransId="{1989FC16-4E3E-4BD5-BAA4-F8240E95E8F7}" sibTransId="{7BB06984-B117-4A53-BA2A-09F361EB198B}"/>
    <dgm:cxn modelId="{58C3A914-5725-4C73-B464-729DEBCB0677}" srcId="{7B87E329-5F8E-4932-8572-AA9E34B67832}" destId="{FE4591E3-3BA0-4094-8210-9142144AF749}" srcOrd="2" destOrd="0" parTransId="{34A57764-B72C-42EB-873A-6C3F630B8BC4}" sibTransId="{932F5B4E-337C-4FFD-B304-5A5986AB1C7A}"/>
    <dgm:cxn modelId="{F3BE4C19-11A2-42AC-9796-5E49B1DCBE3A}" srcId="{7B87E329-5F8E-4932-8572-AA9E34B67832}" destId="{C39DD59A-0E53-4CA6-AB65-547ACDE5C46F}" srcOrd="8" destOrd="0" parTransId="{EE322F00-B1CD-4CE6-8FAD-D8C03200C5FC}" sibTransId="{A581F279-6BCB-4D0D-ABFF-6A254EBF04B7}"/>
    <dgm:cxn modelId="{4B068632-3009-419E-B94C-4987014EE170}" type="presOf" srcId="{D7CD7A5B-F8DD-4FF0-8F82-541E9F148F09}" destId="{810B04DE-23CE-45BE-B1AA-C46CBA54808F}" srcOrd="0" destOrd="0" presId="urn:microsoft.com/office/officeart/2008/layout/LinedList"/>
    <dgm:cxn modelId="{20825438-6DB5-4749-AEBE-AFF722711DBD}" type="presOf" srcId="{5B303508-6439-480A-A4FD-617EA3D902D3}" destId="{8A1CE61D-1B38-4649-A74C-26EDF5285A3C}" srcOrd="0" destOrd="0" presId="urn:microsoft.com/office/officeart/2008/layout/LinedList"/>
    <dgm:cxn modelId="{AF7E6B5C-AB25-476F-89DC-8B818F1A9943}" type="presOf" srcId="{3644F3FE-A13E-4B1E-B379-BF013DBCD2A0}" destId="{64458E91-CE01-41C9-9F11-F68BFEED428C}" srcOrd="0" destOrd="0" presId="urn:microsoft.com/office/officeart/2008/layout/LinedList"/>
    <dgm:cxn modelId="{C79F4965-C1C4-4184-BE8E-B8E779C09D3C}" type="presOf" srcId="{C39DD59A-0E53-4CA6-AB65-547ACDE5C46F}" destId="{DBAA64EC-1C24-4411-811D-845842878B96}" srcOrd="0" destOrd="0" presId="urn:microsoft.com/office/officeart/2008/layout/LinedList"/>
    <dgm:cxn modelId="{81DCA54E-4859-40B1-81BE-4D1F83ABAD56}" type="presOf" srcId="{7FBBDAE7-63BE-4084-A119-3EA8C4FDAEE0}" destId="{3C888E01-7D31-4B2E-AF83-5AECEDCAA845}" srcOrd="0" destOrd="0" presId="urn:microsoft.com/office/officeart/2008/layout/LinedList"/>
    <dgm:cxn modelId="{978FE881-4EB2-41E9-9B38-B3C362FF0419}" srcId="{7B87E329-5F8E-4932-8572-AA9E34B67832}" destId="{22050A00-2DD6-4AF1-A07C-DC72490CB09C}" srcOrd="5" destOrd="0" parTransId="{07180144-9CCF-48DD-B8DE-C91E7F559104}" sibTransId="{44192D32-2C63-44EB-A1D1-F06D403E245B}"/>
    <dgm:cxn modelId="{A6B67383-C19D-468E-9940-4D9F76173163}" type="presOf" srcId="{13B91201-D1ED-4728-945B-C5CE36F0543D}" destId="{0D03E0CB-6298-453A-8E79-C5A771ED72AD}" srcOrd="0" destOrd="0" presId="urn:microsoft.com/office/officeart/2008/layout/LinedList"/>
    <dgm:cxn modelId="{3EDE1AA0-109F-487F-8F09-9F5BDDF6C652}" srcId="{7B87E329-5F8E-4932-8572-AA9E34B67832}" destId="{D7CD7A5B-F8DD-4FF0-8F82-541E9F148F09}" srcOrd="7" destOrd="0" parTransId="{B9F26514-3753-4B97-9BBB-67536B64ECBC}" sibTransId="{DAA82F9C-1028-4077-851F-2787347C3495}"/>
    <dgm:cxn modelId="{8E0935B5-1593-4E93-8722-6955BF8BFA9E}" type="presOf" srcId="{7B87E329-5F8E-4932-8572-AA9E34B67832}" destId="{F3843142-8952-443C-B8FD-E870B2DECBA4}" srcOrd="0" destOrd="0" presId="urn:microsoft.com/office/officeart/2008/layout/LinedList"/>
    <dgm:cxn modelId="{FA6CB7BA-DA91-4E43-94F9-590D072F0B91}" type="presOf" srcId="{22050A00-2DD6-4AF1-A07C-DC72490CB09C}" destId="{1D32B27F-7B96-4169-8880-E3F9552CA64C}" srcOrd="0" destOrd="0" presId="urn:microsoft.com/office/officeart/2008/layout/LinedList"/>
    <dgm:cxn modelId="{436433BB-BC51-4357-A69F-646B587F5414}" srcId="{7B87E329-5F8E-4932-8572-AA9E34B67832}" destId="{7FBBDAE7-63BE-4084-A119-3EA8C4FDAEE0}" srcOrd="0" destOrd="0" parTransId="{9202FD19-CCE8-49C0-B930-47463D792CB8}" sibTransId="{22466DD1-1C33-4CAF-9AB7-91916D4F8889}"/>
    <dgm:cxn modelId="{5E8E80BB-962F-466F-80DE-13AB18A10C7A}" type="presOf" srcId="{B64469AB-C219-4C7A-9119-C1CFE0E4AB88}" destId="{869BDF46-7021-4F71-8D87-E38683740653}" srcOrd="0" destOrd="0" presId="urn:microsoft.com/office/officeart/2008/layout/LinedList"/>
    <dgm:cxn modelId="{DB95EDC5-4820-4205-A3F7-272483346440}" srcId="{7B87E329-5F8E-4932-8572-AA9E34B67832}" destId="{5B303508-6439-480A-A4FD-617EA3D902D3}" srcOrd="1" destOrd="0" parTransId="{0E923657-52DD-44DD-A132-749654A23EBF}" sibTransId="{0EA422A8-594D-4241-9722-ABA3FB42B082}"/>
    <dgm:cxn modelId="{FDCC88CE-6222-4BE8-8D4C-4A9C82DF8A77}" type="presOf" srcId="{FE4591E3-3BA0-4094-8210-9142144AF749}" destId="{966906F4-9E63-401E-83D5-6C9967789AF0}" srcOrd="0" destOrd="0" presId="urn:microsoft.com/office/officeart/2008/layout/LinedList"/>
    <dgm:cxn modelId="{01D853D8-E466-44FB-9AF3-A4E92838D656}" srcId="{7B87E329-5F8E-4932-8572-AA9E34B67832}" destId="{3644F3FE-A13E-4B1E-B379-BF013DBCD2A0}" srcOrd="6" destOrd="0" parTransId="{CAB70C3D-A089-4A23-9887-9E5C0B96CCDB}" sibTransId="{0719EBA9-1540-4498-867A-AD8401E09198}"/>
    <dgm:cxn modelId="{5AA38DDB-9098-41AC-8D95-CFD91E4ACD6B}" type="presOf" srcId="{7DEA85AF-091A-4D05-A0FE-23E177164FF8}" destId="{BC11146B-BC62-4FA6-BE41-2D0E81D8027E}" srcOrd="0" destOrd="0" presId="urn:microsoft.com/office/officeart/2008/layout/LinedList"/>
    <dgm:cxn modelId="{696348DE-76EA-46FB-8661-0C842548962C}" srcId="{7B87E329-5F8E-4932-8572-AA9E34B67832}" destId="{B64469AB-C219-4C7A-9119-C1CFE0E4AB88}" srcOrd="4" destOrd="0" parTransId="{FB2BFF71-A04C-4527-9451-90B07C27E02B}" sibTransId="{69463599-6343-4A1F-804C-7AC51ED22BBA}"/>
    <dgm:cxn modelId="{EB7643F5-1DD9-4BFB-B8D8-4287B377422A}" srcId="{7B87E329-5F8E-4932-8572-AA9E34B67832}" destId="{13B91201-D1ED-4728-945B-C5CE36F0543D}" srcOrd="3" destOrd="0" parTransId="{B0ACA126-BCC3-4353-96D4-05B4B410F346}" sibTransId="{85B9E8B0-F52F-4DB7-BD51-ECF6B546B98F}"/>
    <dgm:cxn modelId="{9EAF53ED-76A8-4EEC-820C-762D50D19F63}" type="presParOf" srcId="{F3843142-8952-443C-B8FD-E870B2DECBA4}" destId="{FDBC97CA-4759-415F-B9D3-EC855C42880D}" srcOrd="0" destOrd="0" presId="urn:microsoft.com/office/officeart/2008/layout/LinedList"/>
    <dgm:cxn modelId="{BE56B03D-A0D2-4292-9CC8-E89D63A37C8E}" type="presParOf" srcId="{F3843142-8952-443C-B8FD-E870B2DECBA4}" destId="{33D6A32E-9318-43D9-8421-BBD2AB96A1EC}" srcOrd="1" destOrd="0" presId="urn:microsoft.com/office/officeart/2008/layout/LinedList"/>
    <dgm:cxn modelId="{D561B1F1-5618-4CBE-84B8-C63AEFCA0D4B}" type="presParOf" srcId="{33D6A32E-9318-43D9-8421-BBD2AB96A1EC}" destId="{3C888E01-7D31-4B2E-AF83-5AECEDCAA845}" srcOrd="0" destOrd="0" presId="urn:microsoft.com/office/officeart/2008/layout/LinedList"/>
    <dgm:cxn modelId="{7975FC22-C678-413D-ADEA-1EC43D6149E9}" type="presParOf" srcId="{33D6A32E-9318-43D9-8421-BBD2AB96A1EC}" destId="{93145B4B-6619-4B23-B1D6-6104A9DB1974}" srcOrd="1" destOrd="0" presId="urn:microsoft.com/office/officeart/2008/layout/LinedList"/>
    <dgm:cxn modelId="{C9D0C901-9E23-4B50-A050-14E053DEA89B}" type="presParOf" srcId="{F3843142-8952-443C-B8FD-E870B2DECBA4}" destId="{8B665B00-31D0-4E8C-B809-16636AA8C96D}" srcOrd="2" destOrd="0" presId="urn:microsoft.com/office/officeart/2008/layout/LinedList"/>
    <dgm:cxn modelId="{E019E3FF-DD8D-4D1C-9DDF-685B5E104F8B}" type="presParOf" srcId="{F3843142-8952-443C-B8FD-E870B2DECBA4}" destId="{D21D0E84-F119-4C11-B139-61F167F95634}" srcOrd="3" destOrd="0" presId="urn:microsoft.com/office/officeart/2008/layout/LinedList"/>
    <dgm:cxn modelId="{AA26335A-9AC9-4E0C-97DE-2D9CB16D0D70}" type="presParOf" srcId="{D21D0E84-F119-4C11-B139-61F167F95634}" destId="{8A1CE61D-1B38-4649-A74C-26EDF5285A3C}" srcOrd="0" destOrd="0" presId="urn:microsoft.com/office/officeart/2008/layout/LinedList"/>
    <dgm:cxn modelId="{0CCD46D0-0880-46C3-9E2A-77386334E102}" type="presParOf" srcId="{D21D0E84-F119-4C11-B139-61F167F95634}" destId="{41194207-CE28-47EF-99A9-9B02EE29B86C}" srcOrd="1" destOrd="0" presId="urn:microsoft.com/office/officeart/2008/layout/LinedList"/>
    <dgm:cxn modelId="{0ABE7085-A760-4877-879E-C1032A1791B1}" type="presParOf" srcId="{F3843142-8952-443C-B8FD-E870B2DECBA4}" destId="{187686C7-708D-43C7-8C52-3BC21BF72D90}" srcOrd="4" destOrd="0" presId="urn:microsoft.com/office/officeart/2008/layout/LinedList"/>
    <dgm:cxn modelId="{74BAD7F5-527C-426A-90B2-A803E4643885}" type="presParOf" srcId="{F3843142-8952-443C-B8FD-E870B2DECBA4}" destId="{FFD50A7D-7169-453E-A41E-99C3572D492A}" srcOrd="5" destOrd="0" presId="urn:microsoft.com/office/officeart/2008/layout/LinedList"/>
    <dgm:cxn modelId="{34735EEC-8011-456E-8770-7CAE07CF133E}" type="presParOf" srcId="{FFD50A7D-7169-453E-A41E-99C3572D492A}" destId="{966906F4-9E63-401E-83D5-6C9967789AF0}" srcOrd="0" destOrd="0" presId="urn:microsoft.com/office/officeart/2008/layout/LinedList"/>
    <dgm:cxn modelId="{854556F9-A124-4080-9B74-E7380F62B09B}" type="presParOf" srcId="{FFD50A7D-7169-453E-A41E-99C3572D492A}" destId="{5D9BC256-737A-408A-9F90-704776A8893F}" srcOrd="1" destOrd="0" presId="urn:microsoft.com/office/officeart/2008/layout/LinedList"/>
    <dgm:cxn modelId="{167903A8-4118-4DA2-A726-7FEAC4AE8449}" type="presParOf" srcId="{F3843142-8952-443C-B8FD-E870B2DECBA4}" destId="{47C4500D-FCC8-4216-9DE5-6100901DD291}" srcOrd="6" destOrd="0" presId="urn:microsoft.com/office/officeart/2008/layout/LinedList"/>
    <dgm:cxn modelId="{3A5369A0-946B-4682-903C-0657B8B79ADC}" type="presParOf" srcId="{F3843142-8952-443C-B8FD-E870B2DECBA4}" destId="{97A42D80-4050-45F1-8F0D-2564B7BA0FB3}" srcOrd="7" destOrd="0" presId="urn:microsoft.com/office/officeart/2008/layout/LinedList"/>
    <dgm:cxn modelId="{8B1E9094-742A-4DF4-AA61-D8E6DFED8970}" type="presParOf" srcId="{97A42D80-4050-45F1-8F0D-2564B7BA0FB3}" destId="{0D03E0CB-6298-453A-8E79-C5A771ED72AD}" srcOrd="0" destOrd="0" presId="urn:microsoft.com/office/officeart/2008/layout/LinedList"/>
    <dgm:cxn modelId="{F0AE84C6-D7B7-4282-81AE-4D43E56A0292}" type="presParOf" srcId="{97A42D80-4050-45F1-8F0D-2564B7BA0FB3}" destId="{CC9D3A84-8200-4738-AA3A-98985041F380}" srcOrd="1" destOrd="0" presId="urn:microsoft.com/office/officeart/2008/layout/LinedList"/>
    <dgm:cxn modelId="{21C296A0-3E15-4005-B250-6571DB5F9E98}" type="presParOf" srcId="{F3843142-8952-443C-B8FD-E870B2DECBA4}" destId="{8C6F7905-13BE-4D73-BC35-35B1BD6492CD}" srcOrd="8" destOrd="0" presId="urn:microsoft.com/office/officeart/2008/layout/LinedList"/>
    <dgm:cxn modelId="{47E52A13-1077-4D58-966C-0A288E6006BA}" type="presParOf" srcId="{F3843142-8952-443C-B8FD-E870B2DECBA4}" destId="{3E9DA621-D76E-4CF5-B797-07F60D356BDF}" srcOrd="9" destOrd="0" presId="urn:microsoft.com/office/officeart/2008/layout/LinedList"/>
    <dgm:cxn modelId="{3D4C6846-1D64-40B8-B1CB-4972D6656A8D}" type="presParOf" srcId="{3E9DA621-D76E-4CF5-B797-07F60D356BDF}" destId="{869BDF46-7021-4F71-8D87-E38683740653}" srcOrd="0" destOrd="0" presId="urn:microsoft.com/office/officeart/2008/layout/LinedList"/>
    <dgm:cxn modelId="{249B4126-2374-45C3-95ED-F3B69E143A1E}" type="presParOf" srcId="{3E9DA621-D76E-4CF5-B797-07F60D356BDF}" destId="{B30D4307-1CD7-479A-A36F-E68345A189B0}" srcOrd="1" destOrd="0" presId="urn:microsoft.com/office/officeart/2008/layout/LinedList"/>
    <dgm:cxn modelId="{E009FCE5-C6D1-43DF-934A-83F7E7053CD2}" type="presParOf" srcId="{F3843142-8952-443C-B8FD-E870B2DECBA4}" destId="{13AAB383-73CC-4231-B06E-42631F7FCE68}" srcOrd="10" destOrd="0" presId="urn:microsoft.com/office/officeart/2008/layout/LinedList"/>
    <dgm:cxn modelId="{2EF26856-2DBF-4FAE-B4EE-64579F7240D4}" type="presParOf" srcId="{F3843142-8952-443C-B8FD-E870B2DECBA4}" destId="{55110ED4-B4A5-4ED1-B51F-A5E0BBC68AA4}" srcOrd="11" destOrd="0" presId="urn:microsoft.com/office/officeart/2008/layout/LinedList"/>
    <dgm:cxn modelId="{43CAB555-DEBE-4F8A-B353-5442EB973396}" type="presParOf" srcId="{55110ED4-B4A5-4ED1-B51F-A5E0BBC68AA4}" destId="{1D32B27F-7B96-4169-8880-E3F9552CA64C}" srcOrd="0" destOrd="0" presId="urn:microsoft.com/office/officeart/2008/layout/LinedList"/>
    <dgm:cxn modelId="{E2072255-FBBD-4DF1-B835-76D8A5F01B79}" type="presParOf" srcId="{55110ED4-B4A5-4ED1-B51F-A5E0BBC68AA4}" destId="{2A6661A6-8275-45FC-8446-62947C4BB66F}" srcOrd="1" destOrd="0" presId="urn:microsoft.com/office/officeart/2008/layout/LinedList"/>
    <dgm:cxn modelId="{F3A05827-ABB6-49F2-94E9-4EBBB623F8EA}" type="presParOf" srcId="{F3843142-8952-443C-B8FD-E870B2DECBA4}" destId="{EF6F1769-615C-4CB6-812F-BE7E41B7BA77}" srcOrd="12" destOrd="0" presId="urn:microsoft.com/office/officeart/2008/layout/LinedList"/>
    <dgm:cxn modelId="{3197BF31-4CEB-4661-9E71-CB14E3CE835A}" type="presParOf" srcId="{F3843142-8952-443C-B8FD-E870B2DECBA4}" destId="{09965B98-A9C0-4C7D-AE41-9F3551F351BE}" srcOrd="13" destOrd="0" presId="urn:microsoft.com/office/officeart/2008/layout/LinedList"/>
    <dgm:cxn modelId="{8AF085DE-ABCA-46CE-A88F-E3B1C3B7B1A4}" type="presParOf" srcId="{09965B98-A9C0-4C7D-AE41-9F3551F351BE}" destId="{64458E91-CE01-41C9-9F11-F68BFEED428C}" srcOrd="0" destOrd="0" presId="urn:microsoft.com/office/officeart/2008/layout/LinedList"/>
    <dgm:cxn modelId="{B288540C-BA70-4424-A2B1-6062028A28EF}" type="presParOf" srcId="{09965B98-A9C0-4C7D-AE41-9F3551F351BE}" destId="{9DE5C2D1-73B6-44FD-9A66-50BDAF77C84D}" srcOrd="1" destOrd="0" presId="urn:microsoft.com/office/officeart/2008/layout/LinedList"/>
    <dgm:cxn modelId="{BB396964-23FD-4600-A6A5-298DEA126ADD}" type="presParOf" srcId="{F3843142-8952-443C-B8FD-E870B2DECBA4}" destId="{82EFD3EF-765D-402F-9E2C-C4FA2A353820}" srcOrd="14" destOrd="0" presId="urn:microsoft.com/office/officeart/2008/layout/LinedList"/>
    <dgm:cxn modelId="{60504DA3-91B3-4D48-BD21-080C50119F20}" type="presParOf" srcId="{F3843142-8952-443C-B8FD-E870B2DECBA4}" destId="{7E2E999D-1425-4D36-8FF4-3264D35674BB}" srcOrd="15" destOrd="0" presId="urn:microsoft.com/office/officeart/2008/layout/LinedList"/>
    <dgm:cxn modelId="{D9901344-23BA-453B-B64D-586E78C58148}" type="presParOf" srcId="{7E2E999D-1425-4D36-8FF4-3264D35674BB}" destId="{810B04DE-23CE-45BE-B1AA-C46CBA54808F}" srcOrd="0" destOrd="0" presId="urn:microsoft.com/office/officeart/2008/layout/LinedList"/>
    <dgm:cxn modelId="{F94D4A35-5E46-4D44-8669-19E4F9E7FD39}" type="presParOf" srcId="{7E2E999D-1425-4D36-8FF4-3264D35674BB}" destId="{F675F497-753C-4694-9353-9D5AF733D0D1}" srcOrd="1" destOrd="0" presId="urn:microsoft.com/office/officeart/2008/layout/LinedList"/>
    <dgm:cxn modelId="{4A079077-49F1-4925-AFDD-4F001B3466C2}" type="presParOf" srcId="{F3843142-8952-443C-B8FD-E870B2DECBA4}" destId="{327E027F-236C-431C-9600-49D9C1102005}" srcOrd="16" destOrd="0" presId="urn:microsoft.com/office/officeart/2008/layout/LinedList"/>
    <dgm:cxn modelId="{9AA9C2A7-D5E1-4229-ACDD-ED8B21F91EC9}" type="presParOf" srcId="{F3843142-8952-443C-B8FD-E870B2DECBA4}" destId="{4A9D311E-B08B-4418-8CCC-5CDECC853FE3}" srcOrd="17" destOrd="0" presId="urn:microsoft.com/office/officeart/2008/layout/LinedList"/>
    <dgm:cxn modelId="{0524A97D-30D6-48E0-99B5-FC6C33CAA608}" type="presParOf" srcId="{4A9D311E-B08B-4418-8CCC-5CDECC853FE3}" destId="{DBAA64EC-1C24-4411-811D-845842878B96}" srcOrd="0" destOrd="0" presId="urn:microsoft.com/office/officeart/2008/layout/LinedList"/>
    <dgm:cxn modelId="{2E03383C-9816-4B2C-9CEA-64816E5A53EC}" type="presParOf" srcId="{4A9D311E-B08B-4418-8CCC-5CDECC853FE3}" destId="{3DD0501D-8B37-419C-95DD-28F52AB2C489}" srcOrd="1" destOrd="0" presId="urn:microsoft.com/office/officeart/2008/layout/LinedList"/>
    <dgm:cxn modelId="{6E1292AC-1F7A-40EB-B2C2-608996F011F6}" type="presParOf" srcId="{F3843142-8952-443C-B8FD-E870B2DECBA4}" destId="{75B52C6F-3C6E-4EEE-8B3A-E7E383E11DFF}" srcOrd="18" destOrd="0" presId="urn:microsoft.com/office/officeart/2008/layout/LinedList"/>
    <dgm:cxn modelId="{09CB29EF-2F35-4EA6-B466-7D70C7C91452}" type="presParOf" srcId="{F3843142-8952-443C-B8FD-E870B2DECBA4}" destId="{83B3822E-4B3E-41B3-8079-7D4C70BB05B8}" srcOrd="19" destOrd="0" presId="urn:microsoft.com/office/officeart/2008/layout/LinedList"/>
    <dgm:cxn modelId="{75EDBB86-0AF4-410B-969B-CE19556117B7}" type="presParOf" srcId="{83B3822E-4B3E-41B3-8079-7D4C70BB05B8}" destId="{BC11146B-BC62-4FA6-BE41-2D0E81D8027E}" srcOrd="0" destOrd="0" presId="urn:microsoft.com/office/officeart/2008/layout/LinedList"/>
    <dgm:cxn modelId="{08E12578-EA11-44AF-A0E9-F37C11658658}" type="presParOf" srcId="{83B3822E-4B3E-41B3-8079-7D4C70BB05B8}" destId="{369935C2-8985-416D-A408-837753C849A2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C9853311-0AD0-447C-BD62-A8B6182D5383}" type="doc">
      <dgm:prSet loTypeId="urn:microsoft.com/office/officeart/2005/8/layout/hierarchy1" loCatId="hierarchy" qsTypeId="urn:microsoft.com/office/officeart/2005/8/quickstyle/simple2" qsCatId="simple" csTypeId="urn:microsoft.com/office/officeart/2005/8/colors/accent3_2" csCatId="accent3" phldr="1"/>
      <dgm:spPr/>
      <dgm:t>
        <a:bodyPr/>
        <a:lstStyle/>
        <a:p>
          <a:endParaRPr lang="uk-UA"/>
        </a:p>
      </dgm:t>
    </dgm:pt>
    <dgm:pt modelId="{27E6F5BA-3CF4-432B-B9D8-19DCC3957475}">
      <dgm:prSet phldrT="[Текст]" phldr="0"/>
      <dgm:spPr/>
      <dgm:t>
        <a:bodyPr/>
        <a:lstStyle/>
        <a:p>
          <a:pPr rtl="0"/>
          <a:r>
            <a:rPr lang="uk-UA" b="1" i="1" dirty="0"/>
            <a:t>Є склад злочину;</a:t>
          </a:r>
          <a:r>
            <a:rPr lang="uk-UA" dirty="0"/>
            <a:t> </a:t>
          </a:r>
        </a:p>
      </dgm:t>
    </dgm:pt>
    <dgm:pt modelId="{555EC9B0-C597-4161-B35D-1ABB4E254DF2}" type="parTrans" cxnId="{77322AFB-2022-45B0-9728-FAE4D1976DE1}">
      <dgm:prSet/>
      <dgm:spPr/>
      <dgm:t>
        <a:bodyPr/>
        <a:lstStyle/>
        <a:p>
          <a:endParaRPr lang="uk-UA"/>
        </a:p>
      </dgm:t>
    </dgm:pt>
    <dgm:pt modelId="{2869471D-29F7-4110-9144-351A7DC365ED}" type="sibTrans" cxnId="{77322AFB-2022-45B0-9728-FAE4D1976DE1}">
      <dgm:prSet/>
      <dgm:spPr/>
      <dgm:t>
        <a:bodyPr/>
        <a:lstStyle/>
        <a:p>
          <a:endParaRPr lang="uk-UA"/>
        </a:p>
      </dgm:t>
    </dgm:pt>
    <dgm:pt modelId="{9560A3B7-DD36-4A94-B2F0-7B151AEFB509}">
      <dgm:prSet phldrT="[Текст]" phldr="0"/>
      <dgm:spPr/>
      <dgm:t>
        <a:bodyPr/>
        <a:lstStyle/>
        <a:p>
          <a:pPr rtl="0"/>
          <a:r>
            <a:rPr lang="uk-UA" b="1" i="1" dirty="0"/>
            <a:t>Вона досягла віку кримінальної відповідальності</a:t>
          </a:r>
          <a:r>
            <a:rPr lang="uk-UA" dirty="0"/>
            <a:t> </a:t>
          </a:r>
        </a:p>
      </dgm:t>
    </dgm:pt>
    <dgm:pt modelId="{D93B20DC-1912-409D-98AB-1B6BB219BFB2}" type="parTrans" cxnId="{62EBF09F-75E3-4B0E-A2AD-8B2966A1D91F}">
      <dgm:prSet/>
      <dgm:spPr/>
      <dgm:t>
        <a:bodyPr/>
        <a:lstStyle/>
        <a:p>
          <a:endParaRPr lang="uk-UA"/>
        </a:p>
      </dgm:t>
    </dgm:pt>
    <dgm:pt modelId="{0A134A78-481D-44C1-8ED3-2B59475AB0AB}" type="sibTrans" cxnId="{62EBF09F-75E3-4B0E-A2AD-8B2966A1D91F}">
      <dgm:prSet/>
      <dgm:spPr/>
      <dgm:t>
        <a:bodyPr/>
        <a:lstStyle/>
        <a:p>
          <a:endParaRPr lang="uk-UA"/>
        </a:p>
      </dgm:t>
    </dgm:pt>
    <dgm:pt modelId="{4094B00C-58D8-4B0F-9DF2-9A2E3B4B1B4E}">
      <dgm:prSet phldrT="[Текст]" phldr="0"/>
      <dgm:spPr/>
      <dgm:t>
        <a:bodyPr/>
        <a:lstStyle/>
        <a:p>
          <a:pPr rtl="0"/>
          <a:r>
            <a:rPr lang="uk-UA" dirty="0"/>
            <a:t> </a:t>
          </a:r>
          <a:r>
            <a:rPr lang="uk-UA" b="1" i="1" dirty="0"/>
            <a:t>Перебуває у стані усвідомлення своїх дій;</a:t>
          </a:r>
          <a:r>
            <a:rPr lang="uk-UA" dirty="0"/>
            <a:t> </a:t>
          </a:r>
        </a:p>
      </dgm:t>
    </dgm:pt>
    <dgm:pt modelId="{BDC3EE4E-BDCE-43FC-9322-450F516EA645}" type="parTrans" cxnId="{C5104F63-C805-4370-B0C5-A8A41B60E772}">
      <dgm:prSet/>
      <dgm:spPr/>
      <dgm:t>
        <a:bodyPr/>
        <a:lstStyle/>
        <a:p>
          <a:endParaRPr lang="uk-UA"/>
        </a:p>
      </dgm:t>
    </dgm:pt>
    <dgm:pt modelId="{2177203F-9F6C-42E6-ACFE-00E9F9F2CF22}" type="sibTrans" cxnId="{C5104F63-C805-4370-B0C5-A8A41B60E772}">
      <dgm:prSet/>
      <dgm:spPr/>
      <dgm:t>
        <a:bodyPr/>
        <a:lstStyle/>
        <a:p>
          <a:endParaRPr lang="uk-UA"/>
        </a:p>
      </dgm:t>
    </dgm:pt>
    <dgm:pt modelId="{40333261-D638-4244-915F-BC5C149C7318}">
      <dgm:prSet phldrT="[Текст]" phldr="0"/>
      <dgm:spPr/>
      <dgm:t>
        <a:bodyPr/>
        <a:lstStyle/>
        <a:p>
          <a:pPr rtl="0"/>
          <a:r>
            <a:rPr lang="uk-UA" b="1" i="1" dirty="0"/>
            <a:t>Є вирок суду щодо справи;</a:t>
          </a:r>
          <a:r>
            <a:rPr lang="uk-UA" dirty="0"/>
            <a:t> </a:t>
          </a:r>
        </a:p>
      </dgm:t>
    </dgm:pt>
    <dgm:pt modelId="{574D9C02-C803-4DF2-BF43-19D80F12E97D}" type="parTrans" cxnId="{B2B5FF4C-B09E-45D9-BD4D-754C98C8836C}">
      <dgm:prSet/>
      <dgm:spPr/>
      <dgm:t>
        <a:bodyPr/>
        <a:lstStyle/>
        <a:p>
          <a:endParaRPr lang="uk-UA"/>
        </a:p>
      </dgm:t>
    </dgm:pt>
    <dgm:pt modelId="{3ED84BB8-772F-4E83-9337-B8A2EA9C39A1}" type="sibTrans" cxnId="{B2B5FF4C-B09E-45D9-BD4D-754C98C8836C}">
      <dgm:prSet/>
      <dgm:spPr/>
      <dgm:t>
        <a:bodyPr/>
        <a:lstStyle/>
        <a:p>
          <a:endParaRPr lang="uk-UA"/>
        </a:p>
      </dgm:t>
    </dgm:pt>
    <dgm:pt modelId="{96B9B31A-E108-42D9-9BB6-650E8578D718}" type="pres">
      <dgm:prSet presAssocID="{C9853311-0AD0-447C-BD62-A8B6182D5383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9B33D644-207C-49EA-9FA0-407132C322AB}" type="pres">
      <dgm:prSet presAssocID="{27E6F5BA-3CF4-432B-B9D8-19DCC3957475}" presName="hierRoot1" presStyleCnt="0"/>
      <dgm:spPr/>
    </dgm:pt>
    <dgm:pt modelId="{447216D3-7BFC-41CA-8B9C-A455CC541F27}" type="pres">
      <dgm:prSet presAssocID="{27E6F5BA-3CF4-432B-B9D8-19DCC3957475}" presName="composite" presStyleCnt="0"/>
      <dgm:spPr/>
    </dgm:pt>
    <dgm:pt modelId="{21A93625-4A3D-4EE2-A42E-03DF5563C5C4}" type="pres">
      <dgm:prSet presAssocID="{27E6F5BA-3CF4-432B-B9D8-19DCC3957475}" presName="background" presStyleLbl="node0" presStyleIdx="0" presStyleCnt="4"/>
      <dgm:spPr/>
    </dgm:pt>
    <dgm:pt modelId="{C1C6B31B-AB1E-472B-8FD2-C3C0041E6552}" type="pres">
      <dgm:prSet presAssocID="{27E6F5BA-3CF4-432B-B9D8-19DCC3957475}" presName="text" presStyleLbl="fgAcc0" presStyleIdx="0" presStyleCnt="4">
        <dgm:presLayoutVars>
          <dgm:chPref val="3"/>
        </dgm:presLayoutVars>
      </dgm:prSet>
      <dgm:spPr/>
    </dgm:pt>
    <dgm:pt modelId="{36032A4F-E48E-404D-AB57-B961DAC60241}" type="pres">
      <dgm:prSet presAssocID="{27E6F5BA-3CF4-432B-B9D8-19DCC3957475}" presName="hierChild2" presStyleCnt="0"/>
      <dgm:spPr/>
    </dgm:pt>
    <dgm:pt modelId="{90DED2C5-1721-453E-9591-9809C6426DBB}" type="pres">
      <dgm:prSet presAssocID="{9560A3B7-DD36-4A94-B2F0-7B151AEFB509}" presName="hierRoot1" presStyleCnt="0"/>
      <dgm:spPr/>
    </dgm:pt>
    <dgm:pt modelId="{D71C28DC-16C0-48FA-8FDC-8AA209E0FBB3}" type="pres">
      <dgm:prSet presAssocID="{9560A3B7-DD36-4A94-B2F0-7B151AEFB509}" presName="composite" presStyleCnt="0"/>
      <dgm:spPr/>
    </dgm:pt>
    <dgm:pt modelId="{D73BA025-5B14-4133-8476-99C711F7528B}" type="pres">
      <dgm:prSet presAssocID="{9560A3B7-DD36-4A94-B2F0-7B151AEFB509}" presName="background" presStyleLbl="node0" presStyleIdx="1" presStyleCnt="4"/>
      <dgm:spPr/>
    </dgm:pt>
    <dgm:pt modelId="{F7C288E1-2939-40A1-A979-6EDC2D304EFD}" type="pres">
      <dgm:prSet presAssocID="{9560A3B7-DD36-4A94-B2F0-7B151AEFB509}" presName="text" presStyleLbl="fgAcc0" presStyleIdx="1" presStyleCnt="4">
        <dgm:presLayoutVars>
          <dgm:chPref val="3"/>
        </dgm:presLayoutVars>
      </dgm:prSet>
      <dgm:spPr/>
    </dgm:pt>
    <dgm:pt modelId="{34DB5B3E-1CB9-4E23-B8AF-1B924EB4722A}" type="pres">
      <dgm:prSet presAssocID="{9560A3B7-DD36-4A94-B2F0-7B151AEFB509}" presName="hierChild2" presStyleCnt="0"/>
      <dgm:spPr/>
    </dgm:pt>
    <dgm:pt modelId="{C5F34E32-AADB-449F-B1E5-073196BCD419}" type="pres">
      <dgm:prSet presAssocID="{4094B00C-58D8-4B0F-9DF2-9A2E3B4B1B4E}" presName="hierRoot1" presStyleCnt="0"/>
      <dgm:spPr/>
    </dgm:pt>
    <dgm:pt modelId="{2E410A41-D416-4C9B-B3FB-3D487B7C9F3C}" type="pres">
      <dgm:prSet presAssocID="{4094B00C-58D8-4B0F-9DF2-9A2E3B4B1B4E}" presName="composite" presStyleCnt="0"/>
      <dgm:spPr/>
    </dgm:pt>
    <dgm:pt modelId="{FD264380-79D6-4134-BEBD-CB43D1CBFF5C}" type="pres">
      <dgm:prSet presAssocID="{4094B00C-58D8-4B0F-9DF2-9A2E3B4B1B4E}" presName="background" presStyleLbl="node0" presStyleIdx="2" presStyleCnt="4"/>
      <dgm:spPr/>
    </dgm:pt>
    <dgm:pt modelId="{0ACB9EFF-F032-4F53-BB8F-6AEA7C957367}" type="pres">
      <dgm:prSet presAssocID="{4094B00C-58D8-4B0F-9DF2-9A2E3B4B1B4E}" presName="text" presStyleLbl="fgAcc0" presStyleIdx="2" presStyleCnt="4">
        <dgm:presLayoutVars>
          <dgm:chPref val="3"/>
        </dgm:presLayoutVars>
      </dgm:prSet>
      <dgm:spPr/>
    </dgm:pt>
    <dgm:pt modelId="{51C7ACA7-9B55-4C07-BD24-2D13592E493D}" type="pres">
      <dgm:prSet presAssocID="{4094B00C-58D8-4B0F-9DF2-9A2E3B4B1B4E}" presName="hierChild2" presStyleCnt="0"/>
      <dgm:spPr/>
    </dgm:pt>
    <dgm:pt modelId="{A98F9DE4-AD28-4A1F-B769-7F540EE13FE6}" type="pres">
      <dgm:prSet presAssocID="{40333261-D638-4244-915F-BC5C149C7318}" presName="hierRoot1" presStyleCnt="0"/>
      <dgm:spPr/>
    </dgm:pt>
    <dgm:pt modelId="{3A96E1AB-3D74-4518-81E3-1B6676B300E5}" type="pres">
      <dgm:prSet presAssocID="{40333261-D638-4244-915F-BC5C149C7318}" presName="composite" presStyleCnt="0"/>
      <dgm:spPr/>
    </dgm:pt>
    <dgm:pt modelId="{97923A25-0D73-457E-B60D-2CCD28514FCF}" type="pres">
      <dgm:prSet presAssocID="{40333261-D638-4244-915F-BC5C149C7318}" presName="background" presStyleLbl="node0" presStyleIdx="3" presStyleCnt="4"/>
      <dgm:spPr/>
    </dgm:pt>
    <dgm:pt modelId="{AD76820E-DE1A-40B5-B618-A4799BDE29A5}" type="pres">
      <dgm:prSet presAssocID="{40333261-D638-4244-915F-BC5C149C7318}" presName="text" presStyleLbl="fgAcc0" presStyleIdx="3" presStyleCnt="4">
        <dgm:presLayoutVars>
          <dgm:chPref val="3"/>
        </dgm:presLayoutVars>
      </dgm:prSet>
      <dgm:spPr/>
    </dgm:pt>
    <dgm:pt modelId="{528F2054-7D13-46EE-871A-C6C9D5B97B55}" type="pres">
      <dgm:prSet presAssocID="{40333261-D638-4244-915F-BC5C149C7318}" presName="hierChild2" presStyleCnt="0"/>
      <dgm:spPr/>
    </dgm:pt>
  </dgm:ptLst>
  <dgm:cxnLst>
    <dgm:cxn modelId="{EDEA1B21-A5D2-4B18-A948-E83E2841575B}" type="presOf" srcId="{C9853311-0AD0-447C-BD62-A8B6182D5383}" destId="{96B9B31A-E108-42D9-9BB6-650E8578D718}" srcOrd="0" destOrd="0" presId="urn:microsoft.com/office/officeart/2005/8/layout/hierarchy1"/>
    <dgm:cxn modelId="{E8473B3E-13FA-4DBE-A016-68974768B6D2}" type="presOf" srcId="{40333261-D638-4244-915F-BC5C149C7318}" destId="{AD76820E-DE1A-40B5-B618-A4799BDE29A5}" srcOrd="0" destOrd="0" presId="urn:microsoft.com/office/officeart/2005/8/layout/hierarchy1"/>
    <dgm:cxn modelId="{C5104F63-C805-4370-B0C5-A8A41B60E772}" srcId="{C9853311-0AD0-447C-BD62-A8B6182D5383}" destId="{4094B00C-58D8-4B0F-9DF2-9A2E3B4B1B4E}" srcOrd="2" destOrd="0" parTransId="{BDC3EE4E-BDCE-43FC-9322-450F516EA645}" sibTransId="{2177203F-9F6C-42E6-ACFE-00E9F9F2CF22}"/>
    <dgm:cxn modelId="{0EF6FF67-469E-430E-A54E-7C7B2B77B26D}" type="presOf" srcId="{27E6F5BA-3CF4-432B-B9D8-19DCC3957475}" destId="{C1C6B31B-AB1E-472B-8FD2-C3C0041E6552}" srcOrd="0" destOrd="0" presId="urn:microsoft.com/office/officeart/2005/8/layout/hierarchy1"/>
    <dgm:cxn modelId="{B2B5FF4C-B09E-45D9-BD4D-754C98C8836C}" srcId="{C9853311-0AD0-447C-BD62-A8B6182D5383}" destId="{40333261-D638-4244-915F-BC5C149C7318}" srcOrd="3" destOrd="0" parTransId="{574D9C02-C803-4DF2-BF43-19D80F12E97D}" sibTransId="{3ED84BB8-772F-4E83-9337-B8A2EA9C39A1}"/>
    <dgm:cxn modelId="{62EBF09F-75E3-4B0E-A2AD-8B2966A1D91F}" srcId="{C9853311-0AD0-447C-BD62-A8B6182D5383}" destId="{9560A3B7-DD36-4A94-B2F0-7B151AEFB509}" srcOrd="1" destOrd="0" parTransId="{D93B20DC-1912-409D-98AB-1B6BB219BFB2}" sibTransId="{0A134A78-481D-44C1-8ED3-2B59475AB0AB}"/>
    <dgm:cxn modelId="{6FA6DBBC-BC50-4A49-8D41-A1B6C61D990A}" type="presOf" srcId="{4094B00C-58D8-4B0F-9DF2-9A2E3B4B1B4E}" destId="{0ACB9EFF-F032-4F53-BB8F-6AEA7C957367}" srcOrd="0" destOrd="0" presId="urn:microsoft.com/office/officeart/2005/8/layout/hierarchy1"/>
    <dgm:cxn modelId="{DBDC38F0-3B96-4265-ABE0-73D234CBCED8}" type="presOf" srcId="{9560A3B7-DD36-4A94-B2F0-7B151AEFB509}" destId="{F7C288E1-2939-40A1-A979-6EDC2D304EFD}" srcOrd="0" destOrd="0" presId="urn:microsoft.com/office/officeart/2005/8/layout/hierarchy1"/>
    <dgm:cxn modelId="{77322AFB-2022-45B0-9728-FAE4D1976DE1}" srcId="{C9853311-0AD0-447C-BD62-A8B6182D5383}" destId="{27E6F5BA-3CF4-432B-B9D8-19DCC3957475}" srcOrd="0" destOrd="0" parTransId="{555EC9B0-C597-4161-B35D-1ABB4E254DF2}" sibTransId="{2869471D-29F7-4110-9144-351A7DC365ED}"/>
    <dgm:cxn modelId="{8336AF42-B103-473B-9099-45786B4ADEC3}" type="presParOf" srcId="{96B9B31A-E108-42D9-9BB6-650E8578D718}" destId="{9B33D644-207C-49EA-9FA0-407132C322AB}" srcOrd="0" destOrd="0" presId="urn:microsoft.com/office/officeart/2005/8/layout/hierarchy1"/>
    <dgm:cxn modelId="{4E0E36ED-3452-4703-8AF8-6B9369E6BA7B}" type="presParOf" srcId="{9B33D644-207C-49EA-9FA0-407132C322AB}" destId="{447216D3-7BFC-41CA-8B9C-A455CC541F27}" srcOrd="0" destOrd="0" presId="urn:microsoft.com/office/officeart/2005/8/layout/hierarchy1"/>
    <dgm:cxn modelId="{D3489BF1-1695-411C-9CA0-756AA1518274}" type="presParOf" srcId="{447216D3-7BFC-41CA-8B9C-A455CC541F27}" destId="{21A93625-4A3D-4EE2-A42E-03DF5563C5C4}" srcOrd="0" destOrd="0" presId="urn:microsoft.com/office/officeart/2005/8/layout/hierarchy1"/>
    <dgm:cxn modelId="{56B42F72-409D-4BAB-ABA1-AD17F8F6CE33}" type="presParOf" srcId="{447216D3-7BFC-41CA-8B9C-A455CC541F27}" destId="{C1C6B31B-AB1E-472B-8FD2-C3C0041E6552}" srcOrd="1" destOrd="0" presId="urn:microsoft.com/office/officeart/2005/8/layout/hierarchy1"/>
    <dgm:cxn modelId="{6147676A-3F2C-4771-B723-54A05F1CBA96}" type="presParOf" srcId="{9B33D644-207C-49EA-9FA0-407132C322AB}" destId="{36032A4F-E48E-404D-AB57-B961DAC60241}" srcOrd="1" destOrd="0" presId="urn:microsoft.com/office/officeart/2005/8/layout/hierarchy1"/>
    <dgm:cxn modelId="{0A77C1EE-9216-4635-AD72-44D230E9D60A}" type="presParOf" srcId="{96B9B31A-E108-42D9-9BB6-650E8578D718}" destId="{90DED2C5-1721-453E-9591-9809C6426DBB}" srcOrd="1" destOrd="0" presId="urn:microsoft.com/office/officeart/2005/8/layout/hierarchy1"/>
    <dgm:cxn modelId="{35B393BE-B7DA-4212-9383-8A625DAED4F2}" type="presParOf" srcId="{90DED2C5-1721-453E-9591-9809C6426DBB}" destId="{D71C28DC-16C0-48FA-8FDC-8AA209E0FBB3}" srcOrd="0" destOrd="0" presId="urn:microsoft.com/office/officeart/2005/8/layout/hierarchy1"/>
    <dgm:cxn modelId="{441AD8D0-BE4C-4BE2-A1F2-9F9ADB4ED5F5}" type="presParOf" srcId="{D71C28DC-16C0-48FA-8FDC-8AA209E0FBB3}" destId="{D73BA025-5B14-4133-8476-99C711F7528B}" srcOrd="0" destOrd="0" presId="urn:microsoft.com/office/officeart/2005/8/layout/hierarchy1"/>
    <dgm:cxn modelId="{64EDEF37-FD61-4C5E-A50B-10DFE1DD301F}" type="presParOf" srcId="{D71C28DC-16C0-48FA-8FDC-8AA209E0FBB3}" destId="{F7C288E1-2939-40A1-A979-6EDC2D304EFD}" srcOrd="1" destOrd="0" presId="urn:microsoft.com/office/officeart/2005/8/layout/hierarchy1"/>
    <dgm:cxn modelId="{0563C8DA-83F6-4976-ADDB-D1EC1836C699}" type="presParOf" srcId="{90DED2C5-1721-453E-9591-9809C6426DBB}" destId="{34DB5B3E-1CB9-4E23-B8AF-1B924EB4722A}" srcOrd="1" destOrd="0" presId="urn:microsoft.com/office/officeart/2005/8/layout/hierarchy1"/>
    <dgm:cxn modelId="{5291C912-4108-44AE-8363-2ADE22F62E2F}" type="presParOf" srcId="{96B9B31A-E108-42D9-9BB6-650E8578D718}" destId="{C5F34E32-AADB-449F-B1E5-073196BCD419}" srcOrd="2" destOrd="0" presId="urn:microsoft.com/office/officeart/2005/8/layout/hierarchy1"/>
    <dgm:cxn modelId="{605974F2-B83B-41A3-8A78-9BDA86A67D7E}" type="presParOf" srcId="{C5F34E32-AADB-449F-B1E5-073196BCD419}" destId="{2E410A41-D416-4C9B-B3FB-3D487B7C9F3C}" srcOrd="0" destOrd="0" presId="urn:microsoft.com/office/officeart/2005/8/layout/hierarchy1"/>
    <dgm:cxn modelId="{B81A27A7-F72E-41C3-8947-0AE7A852FAAA}" type="presParOf" srcId="{2E410A41-D416-4C9B-B3FB-3D487B7C9F3C}" destId="{FD264380-79D6-4134-BEBD-CB43D1CBFF5C}" srcOrd="0" destOrd="0" presId="urn:microsoft.com/office/officeart/2005/8/layout/hierarchy1"/>
    <dgm:cxn modelId="{DD6E6D7D-D5CA-4530-BC26-928D732D1B84}" type="presParOf" srcId="{2E410A41-D416-4C9B-B3FB-3D487B7C9F3C}" destId="{0ACB9EFF-F032-4F53-BB8F-6AEA7C957367}" srcOrd="1" destOrd="0" presId="urn:microsoft.com/office/officeart/2005/8/layout/hierarchy1"/>
    <dgm:cxn modelId="{BD77AA8F-A4B1-4615-B457-921FA0C2FB6A}" type="presParOf" srcId="{C5F34E32-AADB-449F-B1E5-073196BCD419}" destId="{51C7ACA7-9B55-4C07-BD24-2D13592E493D}" srcOrd="1" destOrd="0" presId="urn:microsoft.com/office/officeart/2005/8/layout/hierarchy1"/>
    <dgm:cxn modelId="{BF3F62AA-672B-4C32-8EA9-17EE8D0B9C20}" type="presParOf" srcId="{96B9B31A-E108-42D9-9BB6-650E8578D718}" destId="{A98F9DE4-AD28-4A1F-B769-7F540EE13FE6}" srcOrd="3" destOrd="0" presId="urn:microsoft.com/office/officeart/2005/8/layout/hierarchy1"/>
    <dgm:cxn modelId="{0D50FF81-5E84-4BB6-BEA4-40B2BBAF0FEA}" type="presParOf" srcId="{A98F9DE4-AD28-4A1F-B769-7F540EE13FE6}" destId="{3A96E1AB-3D74-4518-81E3-1B6676B300E5}" srcOrd="0" destOrd="0" presId="urn:microsoft.com/office/officeart/2005/8/layout/hierarchy1"/>
    <dgm:cxn modelId="{B6C60A7E-0A4A-4A23-B9F5-355BC5A61904}" type="presParOf" srcId="{3A96E1AB-3D74-4518-81E3-1B6676B300E5}" destId="{97923A25-0D73-457E-B60D-2CCD28514FCF}" srcOrd="0" destOrd="0" presId="urn:microsoft.com/office/officeart/2005/8/layout/hierarchy1"/>
    <dgm:cxn modelId="{47934009-AEDD-459B-AB53-097209B612C2}" type="presParOf" srcId="{3A96E1AB-3D74-4518-81E3-1B6676B300E5}" destId="{AD76820E-DE1A-40B5-B618-A4799BDE29A5}" srcOrd="1" destOrd="0" presId="urn:microsoft.com/office/officeart/2005/8/layout/hierarchy1"/>
    <dgm:cxn modelId="{88CA1D0E-73E3-467B-89E2-119B62C84CFA}" type="presParOf" srcId="{A98F9DE4-AD28-4A1F-B769-7F540EE13FE6}" destId="{528F2054-7D13-46EE-871A-C6C9D5B97B55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A30D5F5C-3D02-4B3F-A64C-1657C303AD6D}" type="doc">
      <dgm:prSet loTypeId="urn:microsoft.com/office/officeart/2008/layout/LinedList" loCatId="list" qsTypeId="urn:microsoft.com/office/officeart/2005/8/quickstyle/simple2" qsCatId="simple" csTypeId="urn:microsoft.com/office/officeart/2005/8/colors/accent3_2" csCatId="accent3" phldr="1"/>
      <dgm:spPr/>
      <dgm:t>
        <a:bodyPr/>
        <a:lstStyle/>
        <a:p>
          <a:endParaRPr lang="uk-UA"/>
        </a:p>
      </dgm:t>
    </dgm:pt>
    <dgm:pt modelId="{4A2E8F33-55E6-46E6-A739-8B77EDF7E064}">
      <dgm:prSet phldrT="[Текст]" phldr="0"/>
      <dgm:spPr/>
      <dgm:t>
        <a:bodyPr/>
        <a:lstStyle/>
        <a:p>
          <a:pPr rtl="0"/>
          <a:r>
            <a:rPr lang="uk-UA" dirty="0"/>
            <a:t> </a:t>
          </a:r>
          <a:r>
            <a:rPr lang="uk-UA" b="1" i="1" dirty="0"/>
            <a:t>Немає складу злочину;</a:t>
          </a:r>
          <a:r>
            <a:rPr lang="uk-UA" dirty="0"/>
            <a:t> </a:t>
          </a:r>
        </a:p>
      </dgm:t>
    </dgm:pt>
    <dgm:pt modelId="{08271860-F2B1-4EF7-8021-2E7596398ED7}" type="parTrans" cxnId="{422E0B39-1611-443F-98CC-C43F8E1F8FC7}">
      <dgm:prSet/>
      <dgm:spPr/>
      <dgm:t>
        <a:bodyPr/>
        <a:lstStyle/>
        <a:p>
          <a:endParaRPr lang="uk-UA"/>
        </a:p>
      </dgm:t>
    </dgm:pt>
    <dgm:pt modelId="{246E625B-BDC1-486B-A9E0-8717A0F243C2}" type="sibTrans" cxnId="{422E0B39-1611-443F-98CC-C43F8E1F8FC7}">
      <dgm:prSet/>
      <dgm:spPr/>
      <dgm:t>
        <a:bodyPr/>
        <a:lstStyle/>
        <a:p>
          <a:endParaRPr lang="uk-UA"/>
        </a:p>
      </dgm:t>
    </dgm:pt>
    <dgm:pt modelId="{D92C1484-3B89-4CA6-8C64-F1B828AD5B95}">
      <dgm:prSet phldrT="[Текст]" phldr="0"/>
      <dgm:spPr/>
      <dgm:t>
        <a:bodyPr/>
        <a:lstStyle/>
        <a:p>
          <a:pPr rtl="0"/>
          <a:r>
            <a:rPr lang="uk-UA" dirty="0"/>
            <a:t> </a:t>
          </a:r>
          <a:r>
            <a:rPr lang="uk-UA" b="1" i="1" dirty="0"/>
            <a:t>Особа не досягла віку кримінальної відповідальності;</a:t>
          </a:r>
          <a:r>
            <a:rPr lang="uk-UA" dirty="0"/>
            <a:t> </a:t>
          </a:r>
        </a:p>
      </dgm:t>
    </dgm:pt>
    <dgm:pt modelId="{5C2FEBA5-BD97-4332-AEE2-DFDFB7496159}" type="parTrans" cxnId="{4FADE0AC-DFDD-4604-8E81-31096DC18B1C}">
      <dgm:prSet/>
      <dgm:spPr/>
      <dgm:t>
        <a:bodyPr/>
        <a:lstStyle/>
        <a:p>
          <a:endParaRPr lang="uk-UA"/>
        </a:p>
      </dgm:t>
    </dgm:pt>
    <dgm:pt modelId="{77B76687-6774-4E4E-9799-6764159392D9}" type="sibTrans" cxnId="{4FADE0AC-DFDD-4604-8E81-31096DC18B1C}">
      <dgm:prSet/>
      <dgm:spPr/>
      <dgm:t>
        <a:bodyPr/>
        <a:lstStyle/>
        <a:p>
          <a:endParaRPr lang="uk-UA"/>
        </a:p>
      </dgm:t>
    </dgm:pt>
    <dgm:pt modelId="{B473F67C-EF3A-4BFC-82D0-14997CD549FF}">
      <dgm:prSet phldrT="[Текст]" phldr="0"/>
      <dgm:spPr/>
      <dgm:t>
        <a:bodyPr/>
        <a:lstStyle/>
        <a:p>
          <a:pPr rtl="0"/>
          <a:r>
            <a:rPr lang="uk-UA" dirty="0"/>
            <a:t> </a:t>
          </a:r>
          <a:r>
            <a:rPr lang="uk-UA" b="1" i="1" dirty="0"/>
            <a:t>Перебуває у стані неосудності;</a:t>
          </a:r>
          <a:r>
            <a:rPr lang="uk-UA" dirty="0"/>
            <a:t> </a:t>
          </a:r>
        </a:p>
      </dgm:t>
    </dgm:pt>
    <dgm:pt modelId="{00B2E1C0-50D6-41ED-925C-7D12A9BB820D}" type="parTrans" cxnId="{C3C89084-6F75-4E07-9D26-16D42750DB92}">
      <dgm:prSet/>
      <dgm:spPr/>
      <dgm:t>
        <a:bodyPr/>
        <a:lstStyle/>
        <a:p>
          <a:endParaRPr lang="uk-UA"/>
        </a:p>
      </dgm:t>
    </dgm:pt>
    <dgm:pt modelId="{2F54F564-C318-4786-A149-63D24697CDA7}" type="sibTrans" cxnId="{C3C89084-6F75-4E07-9D26-16D42750DB92}">
      <dgm:prSet/>
      <dgm:spPr/>
      <dgm:t>
        <a:bodyPr/>
        <a:lstStyle/>
        <a:p>
          <a:endParaRPr lang="uk-UA"/>
        </a:p>
      </dgm:t>
    </dgm:pt>
    <dgm:pt modelId="{18C0D1E4-F3AE-4E02-B6FC-DAA0AE15A07A}">
      <dgm:prSet phldrT="[Текст]" phldr="0"/>
      <dgm:spPr/>
      <dgm:t>
        <a:bodyPr/>
        <a:lstStyle/>
        <a:p>
          <a:pPr rtl="0"/>
          <a:r>
            <a:rPr lang="uk-UA" dirty="0"/>
            <a:t> </a:t>
          </a:r>
          <a:r>
            <a:rPr lang="uk-UA" b="1" i="1" dirty="0"/>
            <a:t>Діяння вчинено за обставин звільнення від кримінальної  відповідальності</a:t>
          </a:r>
          <a:endParaRPr lang="uk-UA" dirty="0"/>
        </a:p>
      </dgm:t>
    </dgm:pt>
    <dgm:pt modelId="{31440DE2-07D0-4395-A6FB-4B66E897C81C}" type="parTrans" cxnId="{1282BB02-419E-4FDB-9071-DE9F777C00E7}">
      <dgm:prSet/>
      <dgm:spPr/>
      <dgm:t>
        <a:bodyPr/>
        <a:lstStyle/>
        <a:p>
          <a:endParaRPr lang="uk-UA"/>
        </a:p>
      </dgm:t>
    </dgm:pt>
    <dgm:pt modelId="{6A6C0210-39BC-41D7-BD69-A637C87F3589}" type="sibTrans" cxnId="{1282BB02-419E-4FDB-9071-DE9F777C00E7}">
      <dgm:prSet/>
      <dgm:spPr/>
      <dgm:t>
        <a:bodyPr/>
        <a:lstStyle/>
        <a:p>
          <a:endParaRPr lang="uk-UA"/>
        </a:p>
      </dgm:t>
    </dgm:pt>
    <dgm:pt modelId="{94A1C819-6D03-4E63-92C4-351EBB096D92}" type="pres">
      <dgm:prSet presAssocID="{A30D5F5C-3D02-4B3F-A64C-1657C303AD6D}" presName="vert0" presStyleCnt="0">
        <dgm:presLayoutVars>
          <dgm:dir/>
          <dgm:animOne val="branch"/>
          <dgm:animLvl val="lvl"/>
        </dgm:presLayoutVars>
      </dgm:prSet>
      <dgm:spPr/>
    </dgm:pt>
    <dgm:pt modelId="{2ADA2CDA-0F74-43C6-8FC0-036F267DAE1B}" type="pres">
      <dgm:prSet presAssocID="{4A2E8F33-55E6-46E6-A739-8B77EDF7E064}" presName="thickLine" presStyleLbl="alignNode1" presStyleIdx="0" presStyleCnt="4"/>
      <dgm:spPr/>
    </dgm:pt>
    <dgm:pt modelId="{660747D0-70A7-44E0-AD63-76C2F451DA8C}" type="pres">
      <dgm:prSet presAssocID="{4A2E8F33-55E6-46E6-A739-8B77EDF7E064}" presName="horz1" presStyleCnt="0"/>
      <dgm:spPr/>
    </dgm:pt>
    <dgm:pt modelId="{CFB952EF-3026-4789-9248-0876F585D73C}" type="pres">
      <dgm:prSet presAssocID="{4A2E8F33-55E6-46E6-A739-8B77EDF7E064}" presName="tx1" presStyleLbl="revTx" presStyleIdx="0" presStyleCnt="4"/>
      <dgm:spPr/>
    </dgm:pt>
    <dgm:pt modelId="{43980BAE-042B-40AB-B0CD-854C3B0BE569}" type="pres">
      <dgm:prSet presAssocID="{4A2E8F33-55E6-46E6-A739-8B77EDF7E064}" presName="vert1" presStyleCnt="0"/>
      <dgm:spPr/>
    </dgm:pt>
    <dgm:pt modelId="{3FC29A3D-7849-4D18-907A-EADFCCA4FC07}" type="pres">
      <dgm:prSet presAssocID="{D92C1484-3B89-4CA6-8C64-F1B828AD5B95}" presName="thickLine" presStyleLbl="alignNode1" presStyleIdx="1" presStyleCnt="4"/>
      <dgm:spPr/>
    </dgm:pt>
    <dgm:pt modelId="{D5C52177-64BA-4D66-9461-050DE489F853}" type="pres">
      <dgm:prSet presAssocID="{D92C1484-3B89-4CA6-8C64-F1B828AD5B95}" presName="horz1" presStyleCnt="0"/>
      <dgm:spPr/>
    </dgm:pt>
    <dgm:pt modelId="{4DFD59CA-A73F-4AF7-A032-DFDCF0FDB7F5}" type="pres">
      <dgm:prSet presAssocID="{D92C1484-3B89-4CA6-8C64-F1B828AD5B95}" presName="tx1" presStyleLbl="revTx" presStyleIdx="1" presStyleCnt="4"/>
      <dgm:spPr/>
    </dgm:pt>
    <dgm:pt modelId="{2D7D0EC1-ED72-485C-BFF3-80347009F73E}" type="pres">
      <dgm:prSet presAssocID="{D92C1484-3B89-4CA6-8C64-F1B828AD5B95}" presName="vert1" presStyleCnt="0"/>
      <dgm:spPr/>
    </dgm:pt>
    <dgm:pt modelId="{D95ED53F-731B-4983-A93E-7D324A2A16C5}" type="pres">
      <dgm:prSet presAssocID="{B473F67C-EF3A-4BFC-82D0-14997CD549FF}" presName="thickLine" presStyleLbl="alignNode1" presStyleIdx="2" presStyleCnt="4"/>
      <dgm:spPr/>
    </dgm:pt>
    <dgm:pt modelId="{F46628CF-3629-433E-BDC6-ACE0B5FD690D}" type="pres">
      <dgm:prSet presAssocID="{B473F67C-EF3A-4BFC-82D0-14997CD549FF}" presName="horz1" presStyleCnt="0"/>
      <dgm:spPr/>
    </dgm:pt>
    <dgm:pt modelId="{0E8AD3DC-1900-4D06-ABA2-CE07137C9D89}" type="pres">
      <dgm:prSet presAssocID="{B473F67C-EF3A-4BFC-82D0-14997CD549FF}" presName="tx1" presStyleLbl="revTx" presStyleIdx="2" presStyleCnt="4"/>
      <dgm:spPr/>
    </dgm:pt>
    <dgm:pt modelId="{8ADC40FE-33B7-402F-9A9D-443B3964D1AC}" type="pres">
      <dgm:prSet presAssocID="{B473F67C-EF3A-4BFC-82D0-14997CD549FF}" presName="vert1" presStyleCnt="0"/>
      <dgm:spPr/>
    </dgm:pt>
    <dgm:pt modelId="{6373E730-0FB3-4F23-8169-2BDBB3E71D9C}" type="pres">
      <dgm:prSet presAssocID="{18C0D1E4-F3AE-4E02-B6FC-DAA0AE15A07A}" presName="thickLine" presStyleLbl="alignNode1" presStyleIdx="3" presStyleCnt="4"/>
      <dgm:spPr/>
    </dgm:pt>
    <dgm:pt modelId="{C78D2A8E-505A-4013-88F1-24DB0F231548}" type="pres">
      <dgm:prSet presAssocID="{18C0D1E4-F3AE-4E02-B6FC-DAA0AE15A07A}" presName="horz1" presStyleCnt="0"/>
      <dgm:spPr/>
    </dgm:pt>
    <dgm:pt modelId="{06983280-4324-46AA-94FE-51C549B6BE6C}" type="pres">
      <dgm:prSet presAssocID="{18C0D1E4-F3AE-4E02-B6FC-DAA0AE15A07A}" presName="tx1" presStyleLbl="revTx" presStyleIdx="3" presStyleCnt="4"/>
      <dgm:spPr/>
    </dgm:pt>
    <dgm:pt modelId="{3453C89A-F081-46CC-A0F1-DFF48F722B8D}" type="pres">
      <dgm:prSet presAssocID="{18C0D1E4-F3AE-4E02-B6FC-DAA0AE15A07A}" presName="vert1" presStyleCnt="0"/>
      <dgm:spPr/>
    </dgm:pt>
  </dgm:ptLst>
  <dgm:cxnLst>
    <dgm:cxn modelId="{1282BB02-419E-4FDB-9071-DE9F777C00E7}" srcId="{A30D5F5C-3D02-4B3F-A64C-1657C303AD6D}" destId="{18C0D1E4-F3AE-4E02-B6FC-DAA0AE15A07A}" srcOrd="3" destOrd="0" parTransId="{31440DE2-07D0-4395-A6FB-4B66E897C81C}" sibTransId="{6A6C0210-39BC-41D7-BD69-A637C87F3589}"/>
    <dgm:cxn modelId="{D0AEE407-64F2-423E-BBBD-855276EED0FA}" type="presOf" srcId="{D92C1484-3B89-4CA6-8C64-F1B828AD5B95}" destId="{4DFD59CA-A73F-4AF7-A032-DFDCF0FDB7F5}" srcOrd="0" destOrd="0" presId="urn:microsoft.com/office/officeart/2008/layout/LinedList"/>
    <dgm:cxn modelId="{422E0B39-1611-443F-98CC-C43F8E1F8FC7}" srcId="{A30D5F5C-3D02-4B3F-A64C-1657C303AD6D}" destId="{4A2E8F33-55E6-46E6-A739-8B77EDF7E064}" srcOrd="0" destOrd="0" parTransId="{08271860-F2B1-4EF7-8021-2E7596398ED7}" sibTransId="{246E625B-BDC1-486B-A9E0-8717A0F243C2}"/>
    <dgm:cxn modelId="{C3C89084-6F75-4E07-9D26-16D42750DB92}" srcId="{A30D5F5C-3D02-4B3F-A64C-1657C303AD6D}" destId="{B473F67C-EF3A-4BFC-82D0-14997CD549FF}" srcOrd="2" destOrd="0" parTransId="{00B2E1C0-50D6-41ED-925C-7D12A9BB820D}" sibTransId="{2F54F564-C318-4786-A149-63D24697CDA7}"/>
    <dgm:cxn modelId="{D4322E86-C786-4786-BC31-9387DF61E64B}" type="presOf" srcId="{B473F67C-EF3A-4BFC-82D0-14997CD549FF}" destId="{0E8AD3DC-1900-4D06-ABA2-CE07137C9D89}" srcOrd="0" destOrd="0" presId="urn:microsoft.com/office/officeart/2008/layout/LinedList"/>
    <dgm:cxn modelId="{4FADE0AC-DFDD-4604-8E81-31096DC18B1C}" srcId="{A30D5F5C-3D02-4B3F-A64C-1657C303AD6D}" destId="{D92C1484-3B89-4CA6-8C64-F1B828AD5B95}" srcOrd="1" destOrd="0" parTransId="{5C2FEBA5-BD97-4332-AEE2-DFDFB7496159}" sibTransId="{77B76687-6774-4E4E-9799-6764159392D9}"/>
    <dgm:cxn modelId="{CF345ECC-FC3D-4126-A4CD-A59588F4303F}" type="presOf" srcId="{A30D5F5C-3D02-4B3F-A64C-1657C303AD6D}" destId="{94A1C819-6D03-4E63-92C4-351EBB096D92}" srcOrd="0" destOrd="0" presId="urn:microsoft.com/office/officeart/2008/layout/LinedList"/>
    <dgm:cxn modelId="{80D19AE2-79BF-4725-B7AF-1280EFC5BDC9}" type="presOf" srcId="{18C0D1E4-F3AE-4E02-B6FC-DAA0AE15A07A}" destId="{06983280-4324-46AA-94FE-51C549B6BE6C}" srcOrd="0" destOrd="0" presId="urn:microsoft.com/office/officeart/2008/layout/LinedList"/>
    <dgm:cxn modelId="{D808F4F1-6862-4B6D-A724-F936AF731E50}" type="presOf" srcId="{4A2E8F33-55E6-46E6-A739-8B77EDF7E064}" destId="{CFB952EF-3026-4789-9248-0876F585D73C}" srcOrd="0" destOrd="0" presId="urn:microsoft.com/office/officeart/2008/layout/LinedList"/>
    <dgm:cxn modelId="{0E1E28A2-54B6-4E7D-8569-BABB62C7C4FA}" type="presParOf" srcId="{94A1C819-6D03-4E63-92C4-351EBB096D92}" destId="{2ADA2CDA-0F74-43C6-8FC0-036F267DAE1B}" srcOrd="0" destOrd="0" presId="urn:microsoft.com/office/officeart/2008/layout/LinedList"/>
    <dgm:cxn modelId="{64A2B095-5333-41EE-BCF0-14D2B246E23A}" type="presParOf" srcId="{94A1C819-6D03-4E63-92C4-351EBB096D92}" destId="{660747D0-70A7-44E0-AD63-76C2F451DA8C}" srcOrd="1" destOrd="0" presId="urn:microsoft.com/office/officeart/2008/layout/LinedList"/>
    <dgm:cxn modelId="{DDDC3660-154B-4F58-81A0-A0ACEE4E9217}" type="presParOf" srcId="{660747D0-70A7-44E0-AD63-76C2F451DA8C}" destId="{CFB952EF-3026-4789-9248-0876F585D73C}" srcOrd="0" destOrd="0" presId="urn:microsoft.com/office/officeart/2008/layout/LinedList"/>
    <dgm:cxn modelId="{AF4B7469-620A-4116-AE13-56DDFBB6575A}" type="presParOf" srcId="{660747D0-70A7-44E0-AD63-76C2F451DA8C}" destId="{43980BAE-042B-40AB-B0CD-854C3B0BE569}" srcOrd="1" destOrd="0" presId="urn:microsoft.com/office/officeart/2008/layout/LinedList"/>
    <dgm:cxn modelId="{9A230B29-318B-4D88-883F-05DEF34C1513}" type="presParOf" srcId="{94A1C819-6D03-4E63-92C4-351EBB096D92}" destId="{3FC29A3D-7849-4D18-907A-EADFCCA4FC07}" srcOrd="2" destOrd="0" presId="urn:microsoft.com/office/officeart/2008/layout/LinedList"/>
    <dgm:cxn modelId="{F3CEBCDB-6208-440E-862D-2EF1C53377C4}" type="presParOf" srcId="{94A1C819-6D03-4E63-92C4-351EBB096D92}" destId="{D5C52177-64BA-4D66-9461-050DE489F853}" srcOrd="3" destOrd="0" presId="urn:microsoft.com/office/officeart/2008/layout/LinedList"/>
    <dgm:cxn modelId="{1D8C5250-1979-453D-AC6C-33A000A3747C}" type="presParOf" srcId="{D5C52177-64BA-4D66-9461-050DE489F853}" destId="{4DFD59CA-A73F-4AF7-A032-DFDCF0FDB7F5}" srcOrd="0" destOrd="0" presId="urn:microsoft.com/office/officeart/2008/layout/LinedList"/>
    <dgm:cxn modelId="{72B0662E-A237-4CAD-BCCB-8E343D5E042B}" type="presParOf" srcId="{D5C52177-64BA-4D66-9461-050DE489F853}" destId="{2D7D0EC1-ED72-485C-BFF3-80347009F73E}" srcOrd="1" destOrd="0" presId="urn:microsoft.com/office/officeart/2008/layout/LinedList"/>
    <dgm:cxn modelId="{F7F1D0C9-ABE4-4EA0-8A64-580986DD24C3}" type="presParOf" srcId="{94A1C819-6D03-4E63-92C4-351EBB096D92}" destId="{D95ED53F-731B-4983-A93E-7D324A2A16C5}" srcOrd="4" destOrd="0" presId="urn:microsoft.com/office/officeart/2008/layout/LinedList"/>
    <dgm:cxn modelId="{D5011A36-5758-4FFF-93E2-E78F7E39648C}" type="presParOf" srcId="{94A1C819-6D03-4E63-92C4-351EBB096D92}" destId="{F46628CF-3629-433E-BDC6-ACE0B5FD690D}" srcOrd="5" destOrd="0" presId="urn:microsoft.com/office/officeart/2008/layout/LinedList"/>
    <dgm:cxn modelId="{4940C312-FAD1-4D2B-ABFA-4520311C456B}" type="presParOf" srcId="{F46628CF-3629-433E-BDC6-ACE0B5FD690D}" destId="{0E8AD3DC-1900-4D06-ABA2-CE07137C9D89}" srcOrd="0" destOrd="0" presId="urn:microsoft.com/office/officeart/2008/layout/LinedList"/>
    <dgm:cxn modelId="{C5B3E995-A723-4DF9-8025-2F847D114E42}" type="presParOf" srcId="{F46628CF-3629-433E-BDC6-ACE0B5FD690D}" destId="{8ADC40FE-33B7-402F-9A9D-443B3964D1AC}" srcOrd="1" destOrd="0" presId="urn:microsoft.com/office/officeart/2008/layout/LinedList"/>
    <dgm:cxn modelId="{9979D9D9-D945-4398-9AF6-A1672D5ED861}" type="presParOf" srcId="{94A1C819-6D03-4E63-92C4-351EBB096D92}" destId="{6373E730-0FB3-4F23-8169-2BDBB3E71D9C}" srcOrd="6" destOrd="0" presId="urn:microsoft.com/office/officeart/2008/layout/LinedList"/>
    <dgm:cxn modelId="{554B3A6E-7FE1-4572-948B-A8C486D259F4}" type="presParOf" srcId="{94A1C819-6D03-4E63-92C4-351EBB096D92}" destId="{C78D2A8E-505A-4013-88F1-24DB0F231548}" srcOrd="7" destOrd="0" presId="urn:microsoft.com/office/officeart/2008/layout/LinedList"/>
    <dgm:cxn modelId="{543939EF-3AEB-4BED-860D-438F759F3FA5}" type="presParOf" srcId="{C78D2A8E-505A-4013-88F1-24DB0F231548}" destId="{06983280-4324-46AA-94FE-51C549B6BE6C}" srcOrd="0" destOrd="0" presId="urn:microsoft.com/office/officeart/2008/layout/LinedList"/>
    <dgm:cxn modelId="{EDCB006C-DF1E-42CD-90F2-F1EA97F512BB}" type="presParOf" srcId="{C78D2A8E-505A-4013-88F1-24DB0F231548}" destId="{3453C89A-F081-46CC-A0F1-DFF48F722B8D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DC2EC106-695B-4A38-9AA4-D3A401A2E00F}" type="doc">
      <dgm:prSet loTypeId="urn:microsoft.com/office/officeart/2016/7/layout/RepeatingBendingProcessNew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uk-UA"/>
        </a:p>
      </dgm:t>
    </dgm:pt>
    <dgm:pt modelId="{2E3BA457-90BC-4735-B986-73B28C5B4A93}">
      <dgm:prSet phldrT="[Текст]" phldr="0"/>
      <dgm:spPr/>
      <dgm:t>
        <a:bodyPr/>
        <a:lstStyle/>
        <a:p>
          <a:pPr rtl="0"/>
          <a:r>
            <a:rPr lang="uk-UA" dirty="0"/>
            <a:t> </a:t>
          </a:r>
          <a:r>
            <a:rPr lang="uk-UA" b="1" i="1" dirty="0"/>
            <a:t> Покращення економічного становища в державі;</a:t>
          </a:r>
        </a:p>
      </dgm:t>
    </dgm:pt>
    <dgm:pt modelId="{96EB0E36-8DF3-42A4-8B10-BF47BC5AA743}" type="parTrans" cxnId="{1D7735F4-9DB8-41AF-B526-87E2ADA0A613}">
      <dgm:prSet/>
      <dgm:spPr/>
      <dgm:t>
        <a:bodyPr/>
        <a:lstStyle/>
        <a:p>
          <a:endParaRPr lang="uk-UA"/>
        </a:p>
      </dgm:t>
    </dgm:pt>
    <dgm:pt modelId="{6492691E-573C-48E0-8622-808BEB7EA38F}" type="sibTrans" cxnId="{1D7735F4-9DB8-41AF-B526-87E2ADA0A613}">
      <dgm:prSet/>
      <dgm:spPr/>
      <dgm:t>
        <a:bodyPr/>
        <a:lstStyle/>
        <a:p>
          <a:endParaRPr lang="uk-UA"/>
        </a:p>
      </dgm:t>
    </dgm:pt>
    <dgm:pt modelId="{D1750A55-AA8D-4853-AD2F-3A6EC66C8D19}">
      <dgm:prSet phldr="0"/>
      <dgm:spPr/>
      <dgm:t>
        <a:bodyPr/>
        <a:lstStyle/>
        <a:p>
          <a:pPr rtl="0"/>
          <a:r>
            <a:rPr lang="uk-UA" b="1" i="1" dirty="0"/>
            <a:t> Позитивний вплив сім’ї ;</a:t>
          </a:r>
          <a:endParaRPr lang="uk-UA" dirty="0"/>
        </a:p>
      </dgm:t>
    </dgm:pt>
    <dgm:pt modelId="{E10D41E8-F971-40EA-9CA2-507FE48BEBED}" type="parTrans" cxnId="{1B3D7EB4-4E66-4D27-8093-B783D9F35052}">
      <dgm:prSet/>
      <dgm:spPr/>
    </dgm:pt>
    <dgm:pt modelId="{7CE9F9ED-A064-4473-986D-6EA3AC2517E8}" type="sibTrans" cxnId="{1B3D7EB4-4E66-4D27-8093-B783D9F35052}">
      <dgm:prSet/>
      <dgm:spPr/>
      <dgm:t>
        <a:bodyPr/>
        <a:lstStyle/>
        <a:p>
          <a:endParaRPr lang="en-US"/>
        </a:p>
        <a:p>
          <a:endParaRPr lang="uk-UA"/>
        </a:p>
      </dgm:t>
    </dgm:pt>
    <dgm:pt modelId="{4A99F462-FDB5-4900-B3E1-9EF4DE09FFA6}">
      <dgm:prSet phldr="0"/>
      <dgm:spPr/>
      <dgm:t>
        <a:bodyPr/>
        <a:lstStyle/>
        <a:p>
          <a:pPr rtl="0"/>
          <a:r>
            <a:rPr lang="uk-UA" dirty="0"/>
            <a:t> </a:t>
          </a:r>
          <a:r>
            <a:rPr lang="uk-UA" b="1" i="1" dirty="0"/>
            <a:t> Вдосконалення правової культури та освіти;</a:t>
          </a:r>
        </a:p>
      </dgm:t>
    </dgm:pt>
    <dgm:pt modelId="{D66DA8A5-6B10-42B8-9AC5-16605CABBD7A}" type="parTrans" cxnId="{B26104C0-4FD0-49B2-AAB1-C6071C334168}">
      <dgm:prSet/>
      <dgm:spPr/>
    </dgm:pt>
    <dgm:pt modelId="{6F9FD66E-ADE5-4E59-978C-E59401C65AD5}" type="sibTrans" cxnId="{B26104C0-4FD0-49B2-AAB1-C6071C334168}">
      <dgm:prSet/>
      <dgm:spPr/>
      <dgm:t>
        <a:bodyPr/>
        <a:lstStyle/>
        <a:p>
          <a:endParaRPr lang="en-US"/>
        </a:p>
        <a:p>
          <a:endParaRPr lang="uk-UA"/>
        </a:p>
      </dgm:t>
    </dgm:pt>
    <dgm:pt modelId="{9320AEB9-D91E-4841-8134-06E9FA9CA43B}">
      <dgm:prSet phldr="0"/>
      <dgm:spPr/>
      <dgm:t>
        <a:bodyPr/>
        <a:lstStyle/>
        <a:p>
          <a:pPr rtl="0"/>
          <a:r>
            <a:rPr lang="uk-UA" b="1" i="1" dirty="0"/>
            <a:t> Створення телевізійних програм для молоді, де розкриваються тяжкі наслідки злочинів;</a:t>
          </a:r>
          <a:endParaRPr lang="uk-UA" dirty="0"/>
        </a:p>
      </dgm:t>
    </dgm:pt>
    <dgm:pt modelId="{C7F63D80-6483-4EA5-9650-1EB978528C9C}" type="parTrans" cxnId="{136F857A-98C9-4253-91FF-D77325124965}">
      <dgm:prSet/>
      <dgm:spPr/>
    </dgm:pt>
    <dgm:pt modelId="{3344D8B3-038A-4701-9360-2C5B9D4410A6}" type="sibTrans" cxnId="{136F857A-98C9-4253-91FF-D77325124965}">
      <dgm:prSet/>
      <dgm:spPr/>
      <dgm:t>
        <a:bodyPr/>
        <a:lstStyle/>
        <a:p>
          <a:endParaRPr lang="en-US"/>
        </a:p>
        <a:p>
          <a:endParaRPr lang="uk-UA"/>
        </a:p>
      </dgm:t>
    </dgm:pt>
    <dgm:pt modelId="{86CF6E2E-262F-464B-B4C5-84F2CA2C25A4}">
      <dgm:prSet phldr="0"/>
      <dgm:spPr/>
      <dgm:t>
        <a:bodyPr/>
        <a:lstStyle/>
        <a:p>
          <a:pPr rtl="0"/>
          <a:r>
            <a:rPr lang="uk-UA" b="1" i="1" dirty="0"/>
            <a:t> Посилення профілактичної роботи серед неповнолітніх правоохоронними органами</a:t>
          </a:r>
          <a:endParaRPr lang="uk-UA" dirty="0"/>
        </a:p>
      </dgm:t>
    </dgm:pt>
    <dgm:pt modelId="{ADB26936-B1ED-4177-BF31-23E3C3D88643}" type="parTrans" cxnId="{B0BF8DED-6F2B-497B-8326-44328606C53C}">
      <dgm:prSet/>
      <dgm:spPr/>
    </dgm:pt>
    <dgm:pt modelId="{3DFFB716-C601-4990-920B-2E514FF3A896}" type="sibTrans" cxnId="{B0BF8DED-6F2B-497B-8326-44328606C53C}">
      <dgm:prSet/>
      <dgm:spPr/>
      <dgm:t>
        <a:bodyPr/>
        <a:lstStyle/>
        <a:p>
          <a:endParaRPr lang="en-US"/>
        </a:p>
        <a:p>
          <a:endParaRPr lang="uk-UA"/>
        </a:p>
      </dgm:t>
    </dgm:pt>
    <dgm:pt modelId="{6A13AD71-EDC1-4B86-B171-C0BEBFCEEBA0}">
      <dgm:prSet phldr="0"/>
      <dgm:spPr/>
      <dgm:t>
        <a:bodyPr/>
        <a:lstStyle/>
        <a:p>
          <a:pPr rtl="0"/>
          <a:r>
            <a:rPr lang="uk-UA" dirty="0"/>
            <a:t> </a:t>
          </a:r>
          <a:r>
            <a:rPr lang="uk-UA" b="1" i="1" dirty="0"/>
            <a:t> Покращення особистого оточення;</a:t>
          </a:r>
          <a:endParaRPr lang="uk-UA" dirty="0"/>
        </a:p>
      </dgm:t>
    </dgm:pt>
    <dgm:pt modelId="{7AF08ED3-8FE7-4090-8E6E-2E4021A9A8F1}" type="parTrans" cxnId="{6F9A3BCA-0108-4EDB-BA9D-373E2935A05F}">
      <dgm:prSet/>
      <dgm:spPr/>
    </dgm:pt>
    <dgm:pt modelId="{BD2B4954-2586-4496-B784-6F0033DF5DB8}" type="sibTrans" cxnId="{6F9A3BCA-0108-4EDB-BA9D-373E2935A05F}">
      <dgm:prSet/>
      <dgm:spPr/>
    </dgm:pt>
    <dgm:pt modelId="{B4CBD0C0-7081-4900-BC4F-93A18368A672}" type="pres">
      <dgm:prSet presAssocID="{DC2EC106-695B-4A38-9AA4-D3A401A2E00F}" presName="Name0" presStyleCnt="0">
        <dgm:presLayoutVars>
          <dgm:dir/>
          <dgm:resizeHandles val="exact"/>
        </dgm:presLayoutVars>
      </dgm:prSet>
      <dgm:spPr/>
    </dgm:pt>
    <dgm:pt modelId="{A22C20D8-F13F-4227-A7D9-047789CCCEDE}" type="pres">
      <dgm:prSet presAssocID="{D1750A55-AA8D-4853-AD2F-3A6EC66C8D19}" presName="node" presStyleLbl="node1" presStyleIdx="0" presStyleCnt="6">
        <dgm:presLayoutVars>
          <dgm:bulletEnabled val="1"/>
        </dgm:presLayoutVars>
      </dgm:prSet>
      <dgm:spPr/>
    </dgm:pt>
    <dgm:pt modelId="{1B72FC35-3245-4422-8605-466E8D31361D}" type="pres">
      <dgm:prSet presAssocID="{7CE9F9ED-A064-4473-986D-6EA3AC2517E8}" presName="sibTrans" presStyleLbl="sibTrans1D1" presStyleIdx="0" presStyleCnt="5"/>
      <dgm:spPr/>
    </dgm:pt>
    <dgm:pt modelId="{EF80D405-8D78-49D2-B1AE-6F2D33514A4B}" type="pres">
      <dgm:prSet presAssocID="{7CE9F9ED-A064-4473-986D-6EA3AC2517E8}" presName="connectorText" presStyleLbl="sibTrans1D1" presStyleIdx="0" presStyleCnt="5"/>
      <dgm:spPr/>
    </dgm:pt>
    <dgm:pt modelId="{172728C4-8BDC-482E-96A8-F8721320BDB3}" type="pres">
      <dgm:prSet presAssocID="{2E3BA457-90BC-4735-B986-73B28C5B4A93}" presName="node" presStyleLbl="node1" presStyleIdx="1" presStyleCnt="6">
        <dgm:presLayoutVars>
          <dgm:bulletEnabled val="1"/>
        </dgm:presLayoutVars>
      </dgm:prSet>
      <dgm:spPr/>
    </dgm:pt>
    <dgm:pt modelId="{7A0FB1E5-04AA-4572-AEEC-47B51224B570}" type="pres">
      <dgm:prSet presAssocID="{6492691E-573C-48E0-8622-808BEB7EA38F}" presName="sibTrans" presStyleLbl="sibTrans1D1" presStyleIdx="1" presStyleCnt="5"/>
      <dgm:spPr/>
    </dgm:pt>
    <dgm:pt modelId="{B188EF24-34D3-422A-8EA5-C1B95CEE4C94}" type="pres">
      <dgm:prSet presAssocID="{6492691E-573C-48E0-8622-808BEB7EA38F}" presName="connectorText" presStyleLbl="sibTrans1D1" presStyleIdx="1" presStyleCnt="5"/>
      <dgm:spPr/>
    </dgm:pt>
    <dgm:pt modelId="{6BB601A7-9342-4F86-9A6D-DB9A54196EB7}" type="pres">
      <dgm:prSet presAssocID="{9320AEB9-D91E-4841-8134-06E9FA9CA43B}" presName="node" presStyleLbl="node1" presStyleIdx="2" presStyleCnt="6">
        <dgm:presLayoutVars>
          <dgm:bulletEnabled val="1"/>
        </dgm:presLayoutVars>
      </dgm:prSet>
      <dgm:spPr/>
    </dgm:pt>
    <dgm:pt modelId="{B6782200-986A-4BDC-A432-249D8A8BBCA4}" type="pres">
      <dgm:prSet presAssocID="{3344D8B3-038A-4701-9360-2C5B9D4410A6}" presName="sibTrans" presStyleLbl="sibTrans1D1" presStyleIdx="2" presStyleCnt="5"/>
      <dgm:spPr/>
    </dgm:pt>
    <dgm:pt modelId="{44FED3D5-54EA-4172-8EB3-0070677C21E0}" type="pres">
      <dgm:prSet presAssocID="{3344D8B3-038A-4701-9360-2C5B9D4410A6}" presName="connectorText" presStyleLbl="sibTrans1D1" presStyleIdx="2" presStyleCnt="5"/>
      <dgm:spPr/>
    </dgm:pt>
    <dgm:pt modelId="{19A2DFA0-49CC-472F-8F6E-FCE4BFD11EE3}" type="pres">
      <dgm:prSet presAssocID="{4A99F462-FDB5-4900-B3E1-9EF4DE09FFA6}" presName="node" presStyleLbl="node1" presStyleIdx="3" presStyleCnt="6">
        <dgm:presLayoutVars>
          <dgm:bulletEnabled val="1"/>
        </dgm:presLayoutVars>
      </dgm:prSet>
      <dgm:spPr/>
    </dgm:pt>
    <dgm:pt modelId="{AF850733-5913-479E-8F18-D0CBB45EA975}" type="pres">
      <dgm:prSet presAssocID="{6F9FD66E-ADE5-4E59-978C-E59401C65AD5}" presName="sibTrans" presStyleLbl="sibTrans1D1" presStyleIdx="3" presStyleCnt="5"/>
      <dgm:spPr/>
    </dgm:pt>
    <dgm:pt modelId="{8C983A38-B93F-44C1-A9F1-059C99CA3937}" type="pres">
      <dgm:prSet presAssocID="{6F9FD66E-ADE5-4E59-978C-E59401C65AD5}" presName="connectorText" presStyleLbl="sibTrans1D1" presStyleIdx="3" presStyleCnt="5"/>
      <dgm:spPr/>
    </dgm:pt>
    <dgm:pt modelId="{E180E4F0-5C4C-40B7-9D5B-D27CFDDF208E}" type="pres">
      <dgm:prSet presAssocID="{86CF6E2E-262F-464B-B4C5-84F2CA2C25A4}" presName="node" presStyleLbl="node1" presStyleIdx="4" presStyleCnt="6">
        <dgm:presLayoutVars>
          <dgm:bulletEnabled val="1"/>
        </dgm:presLayoutVars>
      </dgm:prSet>
      <dgm:spPr/>
    </dgm:pt>
    <dgm:pt modelId="{5998D999-66B3-4B75-AC30-CDBDE3A74486}" type="pres">
      <dgm:prSet presAssocID="{3DFFB716-C601-4990-920B-2E514FF3A896}" presName="sibTrans" presStyleLbl="sibTrans1D1" presStyleIdx="4" presStyleCnt="5"/>
      <dgm:spPr/>
    </dgm:pt>
    <dgm:pt modelId="{278F22EE-65E9-485E-A05D-CFAFF9103E57}" type="pres">
      <dgm:prSet presAssocID="{3DFFB716-C601-4990-920B-2E514FF3A896}" presName="connectorText" presStyleLbl="sibTrans1D1" presStyleIdx="4" presStyleCnt="5"/>
      <dgm:spPr/>
    </dgm:pt>
    <dgm:pt modelId="{8453A6B0-81E0-46AD-9E9B-B906BD725695}" type="pres">
      <dgm:prSet presAssocID="{6A13AD71-EDC1-4B86-B171-C0BEBFCEEBA0}" presName="node" presStyleLbl="node1" presStyleIdx="5" presStyleCnt="6">
        <dgm:presLayoutVars>
          <dgm:bulletEnabled val="1"/>
        </dgm:presLayoutVars>
      </dgm:prSet>
      <dgm:spPr/>
    </dgm:pt>
  </dgm:ptLst>
  <dgm:cxnLst>
    <dgm:cxn modelId="{BE4F8104-A1F0-4D96-859C-78B2DFB3204C}" type="presOf" srcId="{2E3BA457-90BC-4735-B986-73B28C5B4A93}" destId="{172728C4-8BDC-482E-96A8-F8721320BDB3}" srcOrd="0" destOrd="0" presId="urn:microsoft.com/office/officeart/2016/7/layout/RepeatingBendingProcessNew"/>
    <dgm:cxn modelId="{22B08506-EDA8-4DE0-BAC2-C19DDB544E04}" type="presOf" srcId="{86CF6E2E-262F-464B-B4C5-84F2CA2C25A4}" destId="{E180E4F0-5C4C-40B7-9D5B-D27CFDDF208E}" srcOrd="0" destOrd="0" presId="urn:microsoft.com/office/officeart/2016/7/layout/RepeatingBendingProcessNew"/>
    <dgm:cxn modelId="{3945D10A-7D6A-47D4-B7BF-312C54059EBA}" type="presOf" srcId="{6A13AD71-EDC1-4B86-B171-C0BEBFCEEBA0}" destId="{8453A6B0-81E0-46AD-9E9B-B906BD725695}" srcOrd="0" destOrd="0" presId="urn:microsoft.com/office/officeart/2016/7/layout/RepeatingBendingProcessNew"/>
    <dgm:cxn modelId="{AF23BE27-B372-45A4-A0F0-D56BE53FDD8F}" type="presOf" srcId="{6492691E-573C-48E0-8622-808BEB7EA38F}" destId="{B188EF24-34D3-422A-8EA5-C1B95CEE4C94}" srcOrd="1" destOrd="0" presId="urn:microsoft.com/office/officeart/2016/7/layout/RepeatingBendingProcessNew"/>
    <dgm:cxn modelId="{5EDEFF28-B65C-439E-8755-3772D60382F8}" type="presOf" srcId="{3344D8B3-038A-4701-9360-2C5B9D4410A6}" destId="{B6782200-986A-4BDC-A432-249D8A8BBCA4}" srcOrd="0" destOrd="0" presId="urn:microsoft.com/office/officeart/2016/7/layout/RepeatingBendingProcessNew"/>
    <dgm:cxn modelId="{9F5E8F35-956C-408D-B6E2-2E6645502EEA}" type="presOf" srcId="{6F9FD66E-ADE5-4E59-978C-E59401C65AD5}" destId="{8C983A38-B93F-44C1-A9F1-059C99CA3937}" srcOrd="1" destOrd="0" presId="urn:microsoft.com/office/officeart/2016/7/layout/RepeatingBendingProcessNew"/>
    <dgm:cxn modelId="{EF14544E-395A-4D36-8533-CAFE364E43AE}" type="presOf" srcId="{6492691E-573C-48E0-8622-808BEB7EA38F}" destId="{7A0FB1E5-04AA-4572-AEEC-47B51224B570}" srcOrd="0" destOrd="0" presId="urn:microsoft.com/office/officeart/2016/7/layout/RepeatingBendingProcessNew"/>
    <dgm:cxn modelId="{2A3B1474-A231-4D72-86E4-7ACC47BEF3B4}" type="presOf" srcId="{D1750A55-AA8D-4853-AD2F-3A6EC66C8D19}" destId="{A22C20D8-F13F-4227-A7D9-047789CCCEDE}" srcOrd="0" destOrd="0" presId="urn:microsoft.com/office/officeart/2016/7/layout/RepeatingBendingProcessNew"/>
    <dgm:cxn modelId="{414BE255-CEC9-4BC6-B735-B5DFD7FE78AB}" type="presOf" srcId="{DC2EC106-695B-4A38-9AA4-D3A401A2E00F}" destId="{B4CBD0C0-7081-4900-BC4F-93A18368A672}" srcOrd="0" destOrd="0" presId="urn:microsoft.com/office/officeart/2016/7/layout/RepeatingBendingProcessNew"/>
    <dgm:cxn modelId="{E7A36677-4408-4086-BCC6-F7C24C622FE4}" type="presOf" srcId="{4A99F462-FDB5-4900-B3E1-9EF4DE09FFA6}" destId="{19A2DFA0-49CC-472F-8F6E-FCE4BFD11EE3}" srcOrd="0" destOrd="0" presId="urn:microsoft.com/office/officeart/2016/7/layout/RepeatingBendingProcessNew"/>
    <dgm:cxn modelId="{136F857A-98C9-4253-91FF-D77325124965}" srcId="{DC2EC106-695B-4A38-9AA4-D3A401A2E00F}" destId="{9320AEB9-D91E-4841-8134-06E9FA9CA43B}" srcOrd="2" destOrd="0" parTransId="{C7F63D80-6483-4EA5-9650-1EB978528C9C}" sibTransId="{3344D8B3-038A-4701-9360-2C5B9D4410A6}"/>
    <dgm:cxn modelId="{744E0BA2-3D4A-4FD8-BD6F-6E134F8EE76A}" type="presOf" srcId="{3344D8B3-038A-4701-9360-2C5B9D4410A6}" destId="{44FED3D5-54EA-4172-8EB3-0070677C21E0}" srcOrd="1" destOrd="0" presId="urn:microsoft.com/office/officeart/2016/7/layout/RepeatingBendingProcessNew"/>
    <dgm:cxn modelId="{7DEDBAAA-6E3E-46ED-A3AC-3C6D4997FC3E}" type="presOf" srcId="{7CE9F9ED-A064-4473-986D-6EA3AC2517E8}" destId="{1B72FC35-3245-4422-8605-466E8D31361D}" srcOrd="0" destOrd="0" presId="urn:microsoft.com/office/officeart/2016/7/layout/RepeatingBendingProcessNew"/>
    <dgm:cxn modelId="{1B3D7EB4-4E66-4D27-8093-B783D9F35052}" srcId="{DC2EC106-695B-4A38-9AA4-D3A401A2E00F}" destId="{D1750A55-AA8D-4853-AD2F-3A6EC66C8D19}" srcOrd="0" destOrd="0" parTransId="{E10D41E8-F971-40EA-9CA2-507FE48BEBED}" sibTransId="{7CE9F9ED-A064-4473-986D-6EA3AC2517E8}"/>
    <dgm:cxn modelId="{B26104C0-4FD0-49B2-AAB1-C6071C334168}" srcId="{DC2EC106-695B-4A38-9AA4-D3A401A2E00F}" destId="{4A99F462-FDB5-4900-B3E1-9EF4DE09FFA6}" srcOrd="3" destOrd="0" parTransId="{D66DA8A5-6B10-42B8-9AC5-16605CABBD7A}" sibTransId="{6F9FD66E-ADE5-4E59-978C-E59401C65AD5}"/>
    <dgm:cxn modelId="{402280C5-F403-48CB-A1F6-EEF62494FB53}" type="presOf" srcId="{6F9FD66E-ADE5-4E59-978C-E59401C65AD5}" destId="{AF850733-5913-479E-8F18-D0CBB45EA975}" srcOrd="0" destOrd="0" presId="urn:microsoft.com/office/officeart/2016/7/layout/RepeatingBendingProcessNew"/>
    <dgm:cxn modelId="{6F9A3BCA-0108-4EDB-BA9D-373E2935A05F}" srcId="{DC2EC106-695B-4A38-9AA4-D3A401A2E00F}" destId="{6A13AD71-EDC1-4B86-B171-C0BEBFCEEBA0}" srcOrd="5" destOrd="0" parTransId="{7AF08ED3-8FE7-4090-8E6E-2E4021A9A8F1}" sibTransId="{BD2B4954-2586-4496-B784-6F0033DF5DB8}"/>
    <dgm:cxn modelId="{CD70E7D7-A0F8-4C38-A540-4397AAC6495A}" type="presOf" srcId="{3DFFB716-C601-4990-920B-2E514FF3A896}" destId="{5998D999-66B3-4B75-AC30-CDBDE3A74486}" srcOrd="0" destOrd="0" presId="urn:microsoft.com/office/officeart/2016/7/layout/RepeatingBendingProcessNew"/>
    <dgm:cxn modelId="{FC6E3DE3-E750-4392-8655-19641B30B84F}" type="presOf" srcId="{7CE9F9ED-A064-4473-986D-6EA3AC2517E8}" destId="{EF80D405-8D78-49D2-B1AE-6F2D33514A4B}" srcOrd="1" destOrd="0" presId="urn:microsoft.com/office/officeart/2016/7/layout/RepeatingBendingProcessNew"/>
    <dgm:cxn modelId="{07CD30E5-1253-49BA-BBD0-D908C450030D}" type="presOf" srcId="{9320AEB9-D91E-4841-8134-06E9FA9CA43B}" destId="{6BB601A7-9342-4F86-9A6D-DB9A54196EB7}" srcOrd="0" destOrd="0" presId="urn:microsoft.com/office/officeart/2016/7/layout/RepeatingBendingProcessNew"/>
    <dgm:cxn modelId="{B0BF8DED-6F2B-497B-8326-44328606C53C}" srcId="{DC2EC106-695B-4A38-9AA4-D3A401A2E00F}" destId="{86CF6E2E-262F-464B-B4C5-84F2CA2C25A4}" srcOrd="4" destOrd="0" parTransId="{ADB26936-B1ED-4177-BF31-23E3C3D88643}" sibTransId="{3DFFB716-C601-4990-920B-2E514FF3A896}"/>
    <dgm:cxn modelId="{095A98F2-5BAC-439F-8BF7-02AE72BED1B8}" type="presOf" srcId="{3DFFB716-C601-4990-920B-2E514FF3A896}" destId="{278F22EE-65E9-485E-A05D-CFAFF9103E57}" srcOrd="1" destOrd="0" presId="urn:microsoft.com/office/officeart/2016/7/layout/RepeatingBendingProcessNew"/>
    <dgm:cxn modelId="{1D7735F4-9DB8-41AF-B526-87E2ADA0A613}" srcId="{DC2EC106-695B-4A38-9AA4-D3A401A2E00F}" destId="{2E3BA457-90BC-4735-B986-73B28C5B4A93}" srcOrd="1" destOrd="0" parTransId="{96EB0E36-8DF3-42A4-8B10-BF47BC5AA743}" sibTransId="{6492691E-573C-48E0-8622-808BEB7EA38F}"/>
    <dgm:cxn modelId="{EA0245D0-663B-4A92-8D64-035EDB4F5FDC}" type="presParOf" srcId="{B4CBD0C0-7081-4900-BC4F-93A18368A672}" destId="{A22C20D8-F13F-4227-A7D9-047789CCCEDE}" srcOrd="0" destOrd="0" presId="urn:microsoft.com/office/officeart/2016/7/layout/RepeatingBendingProcessNew"/>
    <dgm:cxn modelId="{032899F6-DC17-4463-B48F-848D482901B4}" type="presParOf" srcId="{B4CBD0C0-7081-4900-BC4F-93A18368A672}" destId="{1B72FC35-3245-4422-8605-466E8D31361D}" srcOrd="1" destOrd="0" presId="urn:microsoft.com/office/officeart/2016/7/layout/RepeatingBendingProcessNew"/>
    <dgm:cxn modelId="{855A6C6A-BFFF-460C-84DD-C39D28852EF9}" type="presParOf" srcId="{1B72FC35-3245-4422-8605-466E8D31361D}" destId="{EF80D405-8D78-49D2-B1AE-6F2D33514A4B}" srcOrd="0" destOrd="0" presId="urn:microsoft.com/office/officeart/2016/7/layout/RepeatingBendingProcessNew"/>
    <dgm:cxn modelId="{8C674265-1461-441B-A290-37BE4C59D4DD}" type="presParOf" srcId="{B4CBD0C0-7081-4900-BC4F-93A18368A672}" destId="{172728C4-8BDC-482E-96A8-F8721320BDB3}" srcOrd="2" destOrd="0" presId="urn:microsoft.com/office/officeart/2016/7/layout/RepeatingBendingProcessNew"/>
    <dgm:cxn modelId="{C93E1585-04D4-46A7-92E1-91F776C0B969}" type="presParOf" srcId="{B4CBD0C0-7081-4900-BC4F-93A18368A672}" destId="{7A0FB1E5-04AA-4572-AEEC-47B51224B570}" srcOrd="3" destOrd="0" presId="urn:microsoft.com/office/officeart/2016/7/layout/RepeatingBendingProcessNew"/>
    <dgm:cxn modelId="{84F694FB-3767-4B57-930D-9A762D08E5D7}" type="presParOf" srcId="{7A0FB1E5-04AA-4572-AEEC-47B51224B570}" destId="{B188EF24-34D3-422A-8EA5-C1B95CEE4C94}" srcOrd="0" destOrd="0" presId="urn:microsoft.com/office/officeart/2016/7/layout/RepeatingBendingProcessNew"/>
    <dgm:cxn modelId="{7D2309EF-8CAE-4620-A92C-F01C5707CDB6}" type="presParOf" srcId="{B4CBD0C0-7081-4900-BC4F-93A18368A672}" destId="{6BB601A7-9342-4F86-9A6D-DB9A54196EB7}" srcOrd="4" destOrd="0" presId="urn:microsoft.com/office/officeart/2016/7/layout/RepeatingBendingProcessNew"/>
    <dgm:cxn modelId="{003C6BA2-DB64-4093-9BB6-C1FA63F21CA8}" type="presParOf" srcId="{B4CBD0C0-7081-4900-BC4F-93A18368A672}" destId="{B6782200-986A-4BDC-A432-249D8A8BBCA4}" srcOrd="5" destOrd="0" presId="urn:microsoft.com/office/officeart/2016/7/layout/RepeatingBendingProcessNew"/>
    <dgm:cxn modelId="{B90E5F8E-9B6F-49FC-ACF8-9BF4C3480992}" type="presParOf" srcId="{B6782200-986A-4BDC-A432-249D8A8BBCA4}" destId="{44FED3D5-54EA-4172-8EB3-0070677C21E0}" srcOrd="0" destOrd="0" presId="urn:microsoft.com/office/officeart/2016/7/layout/RepeatingBendingProcessNew"/>
    <dgm:cxn modelId="{29D7BC4A-137F-4AF9-AF29-EA4285FEE3D8}" type="presParOf" srcId="{B4CBD0C0-7081-4900-BC4F-93A18368A672}" destId="{19A2DFA0-49CC-472F-8F6E-FCE4BFD11EE3}" srcOrd="6" destOrd="0" presId="urn:microsoft.com/office/officeart/2016/7/layout/RepeatingBendingProcessNew"/>
    <dgm:cxn modelId="{0866BE31-77FE-4F90-B94C-C722EA78CD90}" type="presParOf" srcId="{B4CBD0C0-7081-4900-BC4F-93A18368A672}" destId="{AF850733-5913-479E-8F18-D0CBB45EA975}" srcOrd="7" destOrd="0" presId="urn:microsoft.com/office/officeart/2016/7/layout/RepeatingBendingProcessNew"/>
    <dgm:cxn modelId="{546B10B5-AE04-4A8B-A667-3E41C487B02F}" type="presParOf" srcId="{AF850733-5913-479E-8F18-D0CBB45EA975}" destId="{8C983A38-B93F-44C1-A9F1-059C99CA3937}" srcOrd="0" destOrd="0" presId="urn:microsoft.com/office/officeart/2016/7/layout/RepeatingBendingProcessNew"/>
    <dgm:cxn modelId="{1174A9D6-4F70-4F75-AF55-7E24254AA0D0}" type="presParOf" srcId="{B4CBD0C0-7081-4900-BC4F-93A18368A672}" destId="{E180E4F0-5C4C-40B7-9D5B-D27CFDDF208E}" srcOrd="8" destOrd="0" presId="urn:microsoft.com/office/officeart/2016/7/layout/RepeatingBendingProcessNew"/>
    <dgm:cxn modelId="{7EE8A3C6-B595-4554-A9B3-ECA1F10E812C}" type="presParOf" srcId="{B4CBD0C0-7081-4900-BC4F-93A18368A672}" destId="{5998D999-66B3-4B75-AC30-CDBDE3A74486}" srcOrd="9" destOrd="0" presId="urn:microsoft.com/office/officeart/2016/7/layout/RepeatingBendingProcessNew"/>
    <dgm:cxn modelId="{3DB16084-BA0F-46C0-B71A-F691EE9C84E0}" type="presParOf" srcId="{5998D999-66B3-4B75-AC30-CDBDE3A74486}" destId="{278F22EE-65E9-485E-A05D-CFAFF9103E57}" srcOrd="0" destOrd="0" presId="urn:microsoft.com/office/officeart/2016/7/layout/RepeatingBendingProcessNew"/>
    <dgm:cxn modelId="{520897D1-6425-4FDD-BD64-6D7683444465}" type="presParOf" srcId="{B4CBD0C0-7081-4900-BC4F-93A18368A672}" destId="{8453A6B0-81E0-46AD-9E9B-B906BD725695}" srcOrd="10" destOrd="0" presId="urn:microsoft.com/office/officeart/2016/7/layout/RepeatingBendingProcessNew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CED02229-6200-497C-9598-7EDB1AA782AE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uk-UA"/>
        </a:p>
      </dgm:t>
    </dgm:pt>
    <dgm:pt modelId="{519355AA-5EE2-4682-B69A-3B57200A03D1}">
      <dgm:prSet phldrT="[Текст]" phldr="0"/>
      <dgm:spPr/>
      <dgm:t>
        <a:bodyPr/>
        <a:lstStyle/>
        <a:p>
          <a:pPr rtl="0"/>
          <a:r>
            <a:rPr lang="uk-UA" dirty="0"/>
            <a:t> </a:t>
          </a:r>
          <a:r>
            <a:rPr lang="uk-UA" b="1" i="1" dirty="0"/>
            <a:t>Брутальна лайка, нецензурні слова;</a:t>
          </a:r>
          <a:r>
            <a:rPr lang="uk-UA" dirty="0"/>
            <a:t> </a:t>
          </a:r>
        </a:p>
      </dgm:t>
    </dgm:pt>
    <dgm:pt modelId="{984FA616-6012-401A-B8D5-B0CC1FF38B0D}" type="parTrans" cxnId="{8F073F7A-F770-4C84-B31C-EA91F703D474}">
      <dgm:prSet/>
      <dgm:spPr/>
      <dgm:t>
        <a:bodyPr/>
        <a:lstStyle/>
        <a:p>
          <a:endParaRPr lang="uk-UA"/>
        </a:p>
      </dgm:t>
    </dgm:pt>
    <dgm:pt modelId="{039EB1D2-1DD8-4DC4-80E5-9D607141012F}" type="sibTrans" cxnId="{8F073F7A-F770-4C84-B31C-EA91F703D474}">
      <dgm:prSet/>
      <dgm:spPr/>
      <dgm:t>
        <a:bodyPr/>
        <a:lstStyle/>
        <a:p>
          <a:endParaRPr lang="uk-UA"/>
        </a:p>
      </dgm:t>
    </dgm:pt>
    <dgm:pt modelId="{DB9523D9-A7DB-4FFB-9B34-58C46472513B}">
      <dgm:prSet phldrT="[Текст]" phldr="0"/>
      <dgm:spPr/>
      <dgm:t>
        <a:bodyPr/>
        <a:lstStyle/>
        <a:p>
          <a:pPr rtl="0"/>
          <a:r>
            <a:rPr lang="uk-UA" dirty="0"/>
            <a:t> </a:t>
          </a:r>
          <a:r>
            <a:rPr lang="uk-UA" b="1" dirty="0"/>
            <a:t>Крайня необхідність</a:t>
          </a:r>
          <a:r>
            <a:rPr lang="uk-UA" dirty="0"/>
            <a:t> </a:t>
          </a:r>
        </a:p>
      </dgm:t>
    </dgm:pt>
    <dgm:pt modelId="{E31DF3BA-8627-41E0-A75D-8A177CED5636}" type="parTrans" cxnId="{DC45DADA-D8A1-4B44-A3DD-81C226616166}">
      <dgm:prSet/>
      <dgm:spPr/>
      <dgm:t>
        <a:bodyPr/>
        <a:lstStyle/>
        <a:p>
          <a:endParaRPr lang="uk-UA"/>
        </a:p>
      </dgm:t>
    </dgm:pt>
    <dgm:pt modelId="{A6C0FFB0-2721-4158-8EC9-232DE1A07F18}" type="sibTrans" cxnId="{DC45DADA-D8A1-4B44-A3DD-81C226616166}">
      <dgm:prSet/>
      <dgm:spPr/>
      <dgm:t>
        <a:bodyPr/>
        <a:lstStyle/>
        <a:p>
          <a:endParaRPr lang="uk-UA"/>
        </a:p>
      </dgm:t>
    </dgm:pt>
    <dgm:pt modelId="{0471A6DA-315B-405D-BA20-20D0AD571E81}">
      <dgm:prSet phldrT="[Текст]" phldr="0"/>
      <dgm:spPr/>
      <dgm:t>
        <a:bodyPr/>
        <a:lstStyle/>
        <a:p>
          <a:pPr rtl="0"/>
          <a:r>
            <a:rPr lang="uk-UA" dirty="0"/>
            <a:t> </a:t>
          </a:r>
          <a:r>
            <a:rPr lang="uk-UA" b="1" dirty="0"/>
            <a:t>Необхідна оборона</a:t>
          </a:r>
          <a:r>
            <a:rPr lang="uk-UA" dirty="0"/>
            <a:t> </a:t>
          </a:r>
        </a:p>
      </dgm:t>
    </dgm:pt>
    <dgm:pt modelId="{B39880C5-8075-4599-B216-7C5AB8B185B8}" type="parTrans" cxnId="{434CE560-5106-49D5-B8D0-5E6C5DFFA356}">
      <dgm:prSet/>
      <dgm:spPr/>
      <dgm:t>
        <a:bodyPr/>
        <a:lstStyle/>
        <a:p>
          <a:endParaRPr lang="uk-UA"/>
        </a:p>
      </dgm:t>
    </dgm:pt>
    <dgm:pt modelId="{EA63E0BA-5A7B-4C37-9503-01918AD4FD65}" type="sibTrans" cxnId="{434CE560-5106-49D5-B8D0-5E6C5DFFA356}">
      <dgm:prSet/>
      <dgm:spPr/>
      <dgm:t>
        <a:bodyPr/>
        <a:lstStyle/>
        <a:p>
          <a:endParaRPr lang="uk-UA"/>
        </a:p>
      </dgm:t>
    </dgm:pt>
    <dgm:pt modelId="{E94F496E-734E-4D8C-B7D7-410CE16CE099}" type="pres">
      <dgm:prSet presAssocID="{CED02229-6200-497C-9598-7EDB1AA782AE}" presName="linear" presStyleCnt="0">
        <dgm:presLayoutVars>
          <dgm:animLvl val="lvl"/>
          <dgm:resizeHandles val="exact"/>
        </dgm:presLayoutVars>
      </dgm:prSet>
      <dgm:spPr/>
    </dgm:pt>
    <dgm:pt modelId="{CCED0C56-0ECA-41B0-9059-1C5C30E659D5}" type="pres">
      <dgm:prSet presAssocID="{519355AA-5EE2-4682-B69A-3B57200A03D1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470A576C-91E4-47F8-9FFB-1C7C9377BE15}" type="pres">
      <dgm:prSet presAssocID="{039EB1D2-1DD8-4DC4-80E5-9D607141012F}" presName="spacer" presStyleCnt="0"/>
      <dgm:spPr/>
    </dgm:pt>
    <dgm:pt modelId="{FA4E6725-D399-470E-9A4E-9C7BAAA9A812}" type="pres">
      <dgm:prSet presAssocID="{DB9523D9-A7DB-4FFB-9B34-58C46472513B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29793D0F-FD83-4566-B840-DE59CC4900E5}" type="pres">
      <dgm:prSet presAssocID="{A6C0FFB0-2721-4158-8EC9-232DE1A07F18}" presName="spacer" presStyleCnt="0"/>
      <dgm:spPr/>
    </dgm:pt>
    <dgm:pt modelId="{3B293F45-8D28-479A-B071-F8ED7CE548D6}" type="pres">
      <dgm:prSet presAssocID="{0471A6DA-315B-405D-BA20-20D0AD571E81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8C359326-4BBE-4600-B142-889309CC65A5}" type="presOf" srcId="{DB9523D9-A7DB-4FFB-9B34-58C46472513B}" destId="{FA4E6725-D399-470E-9A4E-9C7BAAA9A812}" srcOrd="0" destOrd="0" presId="urn:microsoft.com/office/officeart/2005/8/layout/vList2"/>
    <dgm:cxn modelId="{597B2934-31C3-4E49-9F3B-9F3315BAEC18}" type="presOf" srcId="{0471A6DA-315B-405D-BA20-20D0AD571E81}" destId="{3B293F45-8D28-479A-B071-F8ED7CE548D6}" srcOrd="0" destOrd="0" presId="urn:microsoft.com/office/officeart/2005/8/layout/vList2"/>
    <dgm:cxn modelId="{434CE560-5106-49D5-B8D0-5E6C5DFFA356}" srcId="{CED02229-6200-497C-9598-7EDB1AA782AE}" destId="{0471A6DA-315B-405D-BA20-20D0AD571E81}" srcOrd="2" destOrd="0" parTransId="{B39880C5-8075-4599-B216-7C5AB8B185B8}" sibTransId="{EA63E0BA-5A7B-4C37-9503-01918AD4FD65}"/>
    <dgm:cxn modelId="{8F073F7A-F770-4C84-B31C-EA91F703D474}" srcId="{CED02229-6200-497C-9598-7EDB1AA782AE}" destId="{519355AA-5EE2-4682-B69A-3B57200A03D1}" srcOrd="0" destOrd="0" parTransId="{984FA616-6012-401A-B8D5-B0CC1FF38B0D}" sibTransId="{039EB1D2-1DD8-4DC4-80E5-9D607141012F}"/>
    <dgm:cxn modelId="{E8CAB57C-FD1B-4818-9469-CC3DD3D09663}" type="presOf" srcId="{CED02229-6200-497C-9598-7EDB1AA782AE}" destId="{E94F496E-734E-4D8C-B7D7-410CE16CE099}" srcOrd="0" destOrd="0" presId="urn:microsoft.com/office/officeart/2005/8/layout/vList2"/>
    <dgm:cxn modelId="{DC45DADA-D8A1-4B44-A3DD-81C226616166}" srcId="{CED02229-6200-497C-9598-7EDB1AA782AE}" destId="{DB9523D9-A7DB-4FFB-9B34-58C46472513B}" srcOrd="1" destOrd="0" parTransId="{E31DF3BA-8627-41E0-A75D-8A177CED5636}" sibTransId="{A6C0FFB0-2721-4158-8EC9-232DE1A07F18}"/>
    <dgm:cxn modelId="{A04F05E1-BD7B-4B04-9106-6CCA2D8108D6}" type="presOf" srcId="{519355AA-5EE2-4682-B69A-3B57200A03D1}" destId="{CCED0C56-0ECA-41B0-9059-1C5C30E659D5}" srcOrd="0" destOrd="0" presId="urn:microsoft.com/office/officeart/2005/8/layout/vList2"/>
    <dgm:cxn modelId="{9D22B35D-B1A9-4ED2-A576-E31517D5E6CC}" type="presParOf" srcId="{E94F496E-734E-4D8C-B7D7-410CE16CE099}" destId="{CCED0C56-0ECA-41B0-9059-1C5C30E659D5}" srcOrd="0" destOrd="0" presId="urn:microsoft.com/office/officeart/2005/8/layout/vList2"/>
    <dgm:cxn modelId="{2521383F-E590-4AD9-BE34-7606C9376A98}" type="presParOf" srcId="{E94F496E-734E-4D8C-B7D7-410CE16CE099}" destId="{470A576C-91E4-47F8-9FFB-1C7C9377BE15}" srcOrd="1" destOrd="0" presId="urn:microsoft.com/office/officeart/2005/8/layout/vList2"/>
    <dgm:cxn modelId="{FB194C3E-2DD2-45DE-A4E6-CECD9CF17D78}" type="presParOf" srcId="{E94F496E-734E-4D8C-B7D7-410CE16CE099}" destId="{FA4E6725-D399-470E-9A4E-9C7BAAA9A812}" srcOrd="2" destOrd="0" presId="urn:microsoft.com/office/officeart/2005/8/layout/vList2"/>
    <dgm:cxn modelId="{3CEE1344-9164-44A5-82B8-E03E78DCBAD8}" type="presParOf" srcId="{E94F496E-734E-4D8C-B7D7-410CE16CE099}" destId="{29793D0F-FD83-4566-B840-DE59CC4900E5}" srcOrd="3" destOrd="0" presId="urn:microsoft.com/office/officeart/2005/8/layout/vList2"/>
    <dgm:cxn modelId="{C0029178-B3F1-4DF1-B15B-E0DFD6342C51}" type="presParOf" srcId="{E94F496E-734E-4D8C-B7D7-410CE16CE099}" destId="{3B293F45-8D28-479A-B071-F8ED7CE548D6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44CD7CE6-9073-4689-B169-A0C3953DBEFB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1F264784-8C21-434B-A4DF-EEBDB0FEE22A}">
      <dgm:prSet phldrT="[Текст]" phldr="0"/>
      <dgm:spPr/>
      <dgm:t>
        <a:bodyPr/>
        <a:lstStyle/>
        <a:p>
          <a:pPr rtl="0"/>
          <a:r>
            <a:rPr lang="uk-UA" b="1" dirty="0"/>
            <a:t>Моральна</a:t>
          </a:r>
          <a:r>
            <a:rPr lang="uk-UA" dirty="0"/>
            <a:t> (немайнова) </a:t>
          </a:r>
          <a:r>
            <a:rPr lang="uk-UA" b="1" dirty="0"/>
            <a:t>шкода</a:t>
          </a:r>
          <a:r>
            <a:rPr lang="uk-UA" dirty="0"/>
            <a:t> не має вартісної форми і не може бути виражена у точному грошовому еквіваленті. </a:t>
          </a:r>
        </a:p>
      </dgm:t>
    </dgm:pt>
    <dgm:pt modelId="{F7E23F00-392A-49C8-B7AB-2059D7351B9D}" type="parTrans" cxnId="{36A70B00-314D-47BA-BF2A-1D0B1E3E1ACE}">
      <dgm:prSet/>
      <dgm:spPr/>
      <dgm:t>
        <a:bodyPr/>
        <a:lstStyle/>
        <a:p>
          <a:endParaRPr lang="uk-UA"/>
        </a:p>
      </dgm:t>
    </dgm:pt>
    <dgm:pt modelId="{854ABC04-B74B-427F-A23C-A579DF74CA11}" type="sibTrans" cxnId="{36A70B00-314D-47BA-BF2A-1D0B1E3E1ACE}">
      <dgm:prSet/>
      <dgm:spPr/>
      <dgm:t>
        <a:bodyPr/>
        <a:lstStyle/>
        <a:p>
          <a:endParaRPr lang="uk-UA"/>
        </a:p>
      </dgm:t>
    </dgm:pt>
    <dgm:pt modelId="{2A1D901A-BB7B-464D-91A5-7C2F1D3D7A3F}">
      <dgm:prSet phldrT="[Текст]" phldr="0"/>
      <dgm:spPr/>
      <dgm:t>
        <a:bodyPr/>
        <a:lstStyle/>
        <a:p>
          <a:pPr rtl="0"/>
          <a:r>
            <a:rPr lang="uk-UA" dirty="0"/>
            <a:t>Грошове вираження майнової шкоди називають </a:t>
          </a:r>
          <a:r>
            <a:rPr lang="uk-UA" b="1" dirty="0"/>
            <a:t>збитками</a:t>
          </a:r>
          <a:r>
            <a:rPr lang="uk-UA" dirty="0"/>
            <a:t>.</a:t>
          </a:r>
        </a:p>
      </dgm:t>
    </dgm:pt>
    <dgm:pt modelId="{4FAB802F-389F-4CB8-85FC-D7ED09E6CEC1}" type="parTrans" cxnId="{BB542E65-6AC4-4A57-94E7-D318A42A733A}">
      <dgm:prSet/>
      <dgm:spPr/>
      <dgm:t>
        <a:bodyPr/>
        <a:lstStyle/>
        <a:p>
          <a:endParaRPr lang="uk-UA"/>
        </a:p>
      </dgm:t>
    </dgm:pt>
    <dgm:pt modelId="{85753702-08FA-4B97-A9BF-485272526A23}" type="sibTrans" cxnId="{BB542E65-6AC4-4A57-94E7-D318A42A733A}">
      <dgm:prSet/>
      <dgm:spPr/>
      <dgm:t>
        <a:bodyPr/>
        <a:lstStyle/>
        <a:p>
          <a:endParaRPr lang="uk-UA"/>
        </a:p>
      </dgm:t>
    </dgm:pt>
    <dgm:pt modelId="{77D613ED-DBFF-43F0-BD47-C3541984A470}">
      <dgm:prSet phldrT="[Текст]" phldr="0"/>
      <dgm:spPr/>
      <dgm:t>
        <a:bodyPr/>
        <a:lstStyle/>
        <a:p>
          <a:pPr rtl="0"/>
          <a:r>
            <a:rPr lang="uk-UA" b="1" dirty="0"/>
            <a:t>Упущена вигода</a:t>
          </a:r>
          <a:r>
            <a:rPr lang="uk-UA" dirty="0"/>
            <a:t> (неодержані доходи) - це доходи, які особа могла б реально одержати за звичайних обставин, якби її право не було порушене</a:t>
          </a:r>
        </a:p>
      </dgm:t>
    </dgm:pt>
    <dgm:pt modelId="{2D4C693F-0587-4634-A42D-C7EFCD1C0C13}" type="parTrans" cxnId="{256EE294-04D3-491C-83EC-E05A726E9826}">
      <dgm:prSet/>
      <dgm:spPr/>
      <dgm:t>
        <a:bodyPr/>
        <a:lstStyle/>
        <a:p>
          <a:endParaRPr lang="uk-UA"/>
        </a:p>
      </dgm:t>
    </dgm:pt>
    <dgm:pt modelId="{F2764122-D086-40B4-80F8-69188EF66D47}" type="sibTrans" cxnId="{256EE294-04D3-491C-83EC-E05A726E9826}">
      <dgm:prSet/>
      <dgm:spPr/>
      <dgm:t>
        <a:bodyPr/>
        <a:lstStyle/>
        <a:p>
          <a:endParaRPr lang="uk-UA"/>
        </a:p>
      </dgm:t>
    </dgm:pt>
    <dgm:pt modelId="{40AEEA92-6EAB-40A6-A83D-94EBF5298452}">
      <dgm:prSet phldrT="[Текст]" phldr="0"/>
      <dgm:spPr/>
      <dgm:t>
        <a:bodyPr/>
        <a:lstStyle/>
        <a:p>
          <a:pPr rtl="0"/>
          <a:r>
            <a:rPr lang="uk-UA" dirty="0"/>
            <a:t>Упущена вигода відрізняється від реальних збитків тим, що на момент вчинення правопорушення вона є лише можливою (майбутньою), а не наявною майновою втратою, а також що її розмір допустимо встановити лише приблизно, із деякими припущеннями.</a:t>
          </a:r>
        </a:p>
      </dgm:t>
    </dgm:pt>
    <dgm:pt modelId="{3F6BAC48-056E-44C1-AC13-3175A1875602}" type="parTrans" cxnId="{D962E76C-8F21-4FA1-8CAC-0F564D5C1A11}">
      <dgm:prSet/>
      <dgm:spPr/>
      <dgm:t>
        <a:bodyPr/>
        <a:lstStyle/>
        <a:p>
          <a:endParaRPr lang="uk-UA"/>
        </a:p>
      </dgm:t>
    </dgm:pt>
    <dgm:pt modelId="{DB122D87-6E0E-45A6-95C9-4A70F6510240}" type="sibTrans" cxnId="{D962E76C-8F21-4FA1-8CAC-0F564D5C1A11}">
      <dgm:prSet/>
      <dgm:spPr/>
      <dgm:t>
        <a:bodyPr/>
        <a:lstStyle/>
        <a:p>
          <a:endParaRPr lang="uk-UA"/>
        </a:p>
      </dgm:t>
    </dgm:pt>
    <dgm:pt modelId="{5ABFD95D-FFD0-441B-92DF-BB50F7D1BC2F}">
      <dgm:prSet phldr="0"/>
      <dgm:spPr/>
      <dgm:t>
        <a:bodyPr/>
        <a:lstStyle/>
        <a:p>
          <a:pPr algn="just" rtl="0"/>
          <a:r>
            <a:rPr lang="uk-UA" dirty="0"/>
            <a:t>Шкода може бути договірною та недоговірною, майновою та нема й новою, завданою особі або майну.</a:t>
          </a:r>
        </a:p>
      </dgm:t>
    </dgm:pt>
    <dgm:pt modelId="{A77C446B-A6EE-432F-B8D8-A2CD17FDCD95}" type="parTrans" cxnId="{009C41DF-4D64-4A3E-AF08-3D178F533871}">
      <dgm:prSet/>
      <dgm:spPr/>
    </dgm:pt>
    <dgm:pt modelId="{761B2958-1C5A-4F28-8284-68B72483E0EB}" type="sibTrans" cxnId="{009C41DF-4D64-4A3E-AF08-3D178F533871}">
      <dgm:prSet/>
      <dgm:spPr/>
    </dgm:pt>
    <dgm:pt modelId="{F9CE1DB6-3E95-47EC-878C-2AC3A773FF31}">
      <dgm:prSet phldr="0"/>
      <dgm:spPr/>
      <dgm:t>
        <a:bodyPr/>
        <a:lstStyle/>
        <a:p>
          <a:pPr algn="just"/>
          <a:r>
            <a:rPr lang="uk-UA" dirty="0"/>
            <a:t> Договірна шкода виникає як наслідок порушення договірного зобов'язання</a:t>
          </a:r>
        </a:p>
      </dgm:t>
    </dgm:pt>
    <dgm:pt modelId="{4D6A130C-AD93-4969-92E0-F61CC4CF8E3F}" type="parTrans" cxnId="{58EEE233-94E0-45C7-9D12-33F929EE177B}">
      <dgm:prSet/>
      <dgm:spPr/>
    </dgm:pt>
    <dgm:pt modelId="{C6EDEAD7-3BDF-4DB0-9F55-37E79DDE3F2E}" type="sibTrans" cxnId="{58EEE233-94E0-45C7-9D12-33F929EE177B}">
      <dgm:prSet/>
      <dgm:spPr/>
    </dgm:pt>
    <dgm:pt modelId="{F351FCDC-E47C-441D-87ED-4806A946C646}">
      <dgm:prSet phldr="0"/>
      <dgm:spPr/>
      <dgm:t>
        <a:bodyPr/>
        <a:lstStyle/>
        <a:p>
          <a:r>
            <a:rPr lang="uk-UA" dirty="0"/>
            <a:t> Суд може задовольнити вимогу про відшкодування збитків, беручи до уваги ринкові ціни, що існували на день ухвалення рішення</a:t>
          </a:r>
        </a:p>
      </dgm:t>
    </dgm:pt>
    <dgm:pt modelId="{4DEAD2E6-9BDB-490F-9C2E-C0B2A69DD398}" type="parTrans" cxnId="{AFC20C54-9119-4959-8530-73737BE7F0E2}">
      <dgm:prSet/>
      <dgm:spPr/>
    </dgm:pt>
    <dgm:pt modelId="{264E3D83-826F-4D08-8325-BFEC184124C2}" type="sibTrans" cxnId="{AFC20C54-9119-4959-8530-73737BE7F0E2}">
      <dgm:prSet/>
      <dgm:spPr/>
    </dgm:pt>
    <dgm:pt modelId="{37871D63-CEC3-4237-8A73-EFE3168D0FE0}" type="pres">
      <dgm:prSet presAssocID="{44CD7CE6-9073-4689-B169-A0C3953DBEFB}" presName="vert0" presStyleCnt="0">
        <dgm:presLayoutVars>
          <dgm:dir/>
          <dgm:animOne val="branch"/>
          <dgm:animLvl val="lvl"/>
        </dgm:presLayoutVars>
      </dgm:prSet>
      <dgm:spPr/>
    </dgm:pt>
    <dgm:pt modelId="{9E15AB66-FEA3-4242-9E7B-89E21A559AA4}" type="pres">
      <dgm:prSet presAssocID="{5ABFD95D-FFD0-441B-92DF-BB50F7D1BC2F}" presName="thickLine" presStyleLbl="alignNode1" presStyleIdx="0" presStyleCnt="7"/>
      <dgm:spPr/>
    </dgm:pt>
    <dgm:pt modelId="{BDAFD739-5421-4432-8D91-06A0DB0AABD0}" type="pres">
      <dgm:prSet presAssocID="{5ABFD95D-FFD0-441B-92DF-BB50F7D1BC2F}" presName="horz1" presStyleCnt="0"/>
      <dgm:spPr/>
    </dgm:pt>
    <dgm:pt modelId="{6AF4BB47-722D-4738-8312-96826AC13B8C}" type="pres">
      <dgm:prSet presAssocID="{5ABFD95D-FFD0-441B-92DF-BB50F7D1BC2F}" presName="tx1" presStyleLbl="revTx" presStyleIdx="0" presStyleCnt="7"/>
      <dgm:spPr/>
    </dgm:pt>
    <dgm:pt modelId="{14571824-DDDA-4D91-8E41-29A26C1CCDD7}" type="pres">
      <dgm:prSet presAssocID="{5ABFD95D-FFD0-441B-92DF-BB50F7D1BC2F}" presName="vert1" presStyleCnt="0"/>
      <dgm:spPr/>
    </dgm:pt>
    <dgm:pt modelId="{B378A8E2-83DC-4C4D-BC85-3A0B5370E937}" type="pres">
      <dgm:prSet presAssocID="{F9CE1DB6-3E95-47EC-878C-2AC3A773FF31}" presName="thickLine" presStyleLbl="alignNode1" presStyleIdx="1" presStyleCnt="7"/>
      <dgm:spPr/>
    </dgm:pt>
    <dgm:pt modelId="{C55C5E59-771C-4C12-AA6B-0283CDF96BDC}" type="pres">
      <dgm:prSet presAssocID="{F9CE1DB6-3E95-47EC-878C-2AC3A773FF31}" presName="horz1" presStyleCnt="0"/>
      <dgm:spPr/>
    </dgm:pt>
    <dgm:pt modelId="{1B40E477-1CC0-4D30-BA2D-CF43959A37A4}" type="pres">
      <dgm:prSet presAssocID="{F9CE1DB6-3E95-47EC-878C-2AC3A773FF31}" presName="tx1" presStyleLbl="revTx" presStyleIdx="1" presStyleCnt="7"/>
      <dgm:spPr/>
    </dgm:pt>
    <dgm:pt modelId="{727FA48E-79B6-4504-965C-491BC698BD4A}" type="pres">
      <dgm:prSet presAssocID="{F9CE1DB6-3E95-47EC-878C-2AC3A773FF31}" presName="vert1" presStyleCnt="0"/>
      <dgm:spPr/>
    </dgm:pt>
    <dgm:pt modelId="{3EE0A8C2-71FE-4C83-AD77-225F9B1EA9AE}" type="pres">
      <dgm:prSet presAssocID="{1F264784-8C21-434B-A4DF-EEBDB0FEE22A}" presName="thickLine" presStyleLbl="alignNode1" presStyleIdx="2" presStyleCnt="7"/>
      <dgm:spPr/>
    </dgm:pt>
    <dgm:pt modelId="{B78491F7-9DEA-489C-9C75-0816C0ECFBAA}" type="pres">
      <dgm:prSet presAssocID="{1F264784-8C21-434B-A4DF-EEBDB0FEE22A}" presName="horz1" presStyleCnt="0"/>
      <dgm:spPr/>
    </dgm:pt>
    <dgm:pt modelId="{0248BEA0-6AA5-404D-B643-811DD6E61F38}" type="pres">
      <dgm:prSet presAssocID="{1F264784-8C21-434B-A4DF-EEBDB0FEE22A}" presName="tx1" presStyleLbl="revTx" presStyleIdx="2" presStyleCnt="7"/>
      <dgm:spPr/>
    </dgm:pt>
    <dgm:pt modelId="{F9076E4E-E621-458D-84E0-6572EA2D409C}" type="pres">
      <dgm:prSet presAssocID="{1F264784-8C21-434B-A4DF-EEBDB0FEE22A}" presName="vert1" presStyleCnt="0"/>
      <dgm:spPr/>
    </dgm:pt>
    <dgm:pt modelId="{6B217025-7740-4763-A65B-8DDB0EFEAB8D}" type="pres">
      <dgm:prSet presAssocID="{2A1D901A-BB7B-464D-91A5-7C2F1D3D7A3F}" presName="thickLine" presStyleLbl="alignNode1" presStyleIdx="3" presStyleCnt="7"/>
      <dgm:spPr/>
    </dgm:pt>
    <dgm:pt modelId="{5FD71728-3334-4047-8276-684FC0435C69}" type="pres">
      <dgm:prSet presAssocID="{2A1D901A-BB7B-464D-91A5-7C2F1D3D7A3F}" presName="horz1" presStyleCnt="0"/>
      <dgm:spPr/>
    </dgm:pt>
    <dgm:pt modelId="{687EB985-0F16-469F-B709-0C093A45A7A5}" type="pres">
      <dgm:prSet presAssocID="{2A1D901A-BB7B-464D-91A5-7C2F1D3D7A3F}" presName="tx1" presStyleLbl="revTx" presStyleIdx="3" presStyleCnt="7"/>
      <dgm:spPr/>
    </dgm:pt>
    <dgm:pt modelId="{172AAF5B-5017-42B3-AD76-3A8D20E08BDA}" type="pres">
      <dgm:prSet presAssocID="{2A1D901A-BB7B-464D-91A5-7C2F1D3D7A3F}" presName="vert1" presStyleCnt="0"/>
      <dgm:spPr/>
    </dgm:pt>
    <dgm:pt modelId="{D9F0C7F3-3E2F-4BAE-9254-3B3110B44F4F}" type="pres">
      <dgm:prSet presAssocID="{77D613ED-DBFF-43F0-BD47-C3541984A470}" presName="thickLine" presStyleLbl="alignNode1" presStyleIdx="4" presStyleCnt="7"/>
      <dgm:spPr/>
    </dgm:pt>
    <dgm:pt modelId="{4C6BEC25-17EE-4063-8762-B5A70D3DFE44}" type="pres">
      <dgm:prSet presAssocID="{77D613ED-DBFF-43F0-BD47-C3541984A470}" presName="horz1" presStyleCnt="0"/>
      <dgm:spPr/>
    </dgm:pt>
    <dgm:pt modelId="{788880E3-22E2-4678-A16D-2D239121B9C1}" type="pres">
      <dgm:prSet presAssocID="{77D613ED-DBFF-43F0-BD47-C3541984A470}" presName="tx1" presStyleLbl="revTx" presStyleIdx="4" presStyleCnt="7"/>
      <dgm:spPr/>
    </dgm:pt>
    <dgm:pt modelId="{CBD5A2EB-A128-475B-97AA-E4F29D2DC70B}" type="pres">
      <dgm:prSet presAssocID="{77D613ED-DBFF-43F0-BD47-C3541984A470}" presName="vert1" presStyleCnt="0"/>
      <dgm:spPr/>
    </dgm:pt>
    <dgm:pt modelId="{B9D660FB-2BC0-4209-81C4-E5376DF96608}" type="pres">
      <dgm:prSet presAssocID="{40AEEA92-6EAB-40A6-A83D-94EBF5298452}" presName="thickLine" presStyleLbl="alignNode1" presStyleIdx="5" presStyleCnt="7"/>
      <dgm:spPr/>
    </dgm:pt>
    <dgm:pt modelId="{9F964F3D-51A3-4C63-8765-62E139B81462}" type="pres">
      <dgm:prSet presAssocID="{40AEEA92-6EAB-40A6-A83D-94EBF5298452}" presName="horz1" presStyleCnt="0"/>
      <dgm:spPr/>
    </dgm:pt>
    <dgm:pt modelId="{C876AE90-22E3-4C9E-95E2-F7D469225561}" type="pres">
      <dgm:prSet presAssocID="{40AEEA92-6EAB-40A6-A83D-94EBF5298452}" presName="tx1" presStyleLbl="revTx" presStyleIdx="5" presStyleCnt="7"/>
      <dgm:spPr/>
    </dgm:pt>
    <dgm:pt modelId="{D1D3ECDF-73F7-40C5-9490-5D336B390416}" type="pres">
      <dgm:prSet presAssocID="{40AEEA92-6EAB-40A6-A83D-94EBF5298452}" presName="vert1" presStyleCnt="0"/>
      <dgm:spPr/>
    </dgm:pt>
    <dgm:pt modelId="{76052FFA-0A9B-4380-BB4B-8443C3E306FD}" type="pres">
      <dgm:prSet presAssocID="{F351FCDC-E47C-441D-87ED-4806A946C646}" presName="thickLine" presStyleLbl="alignNode1" presStyleIdx="6" presStyleCnt="7"/>
      <dgm:spPr/>
    </dgm:pt>
    <dgm:pt modelId="{CAE32F7A-E7EB-467C-9A9A-3CB3D581426A}" type="pres">
      <dgm:prSet presAssocID="{F351FCDC-E47C-441D-87ED-4806A946C646}" presName="horz1" presStyleCnt="0"/>
      <dgm:spPr/>
    </dgm:pt>
    <dgm:pt modelId="{83E3F158-6E8D-4E12-8422-E573B71508C1}" type="pres">
      <dgm:prSet presAssocID="{F351FCDC-E47C-441D-87ED-4806A946C646}" presName="tx1" presStyleLbl="revTx" presStyleIdx="6" presStyleCnt="7"/>
      <dgm:spPr/>
    </dgm:pt>
    <dgm:pt modelId="{C6E55344-EA1F-415F-9808-33A4DDAAD5A1}" type="pres">
      <dgm:prSet presAssocID="{F351FCDC-E47C-441D-87ED-4806A946C646}" presName="vert1" presStyleCnt="0"/>
      <dgm:spPr/>
    </dgm:pt>
  </dgm:ptLst>
  <dgm:cxnLst>
    <dgm:cxn modelId="{36A70B00-314D-47BA-BF2A-1D0B1E3E1ACE}" srcId="{44CD7CE6-9073-4689-B169-A0C3953DBEFB}" destId="{1F264784-8C21-434B-A4DF-EEBDB0FEE22A}" srcOrd="2" destOrd="0" parTransId="{F7E23F00-392A-49C8-B7AB-2059D7351B9D}" sibTransId="{854ABC04-B74B-427F-A23C-A579DF74CA11}"/>
    <dgm:cxn modelId="{8786632C-4102-4622-B338-F3348776709A}" type="presOf" srcId="{40AEEA92-6EAB-40A6-A83D-94EBF5298452}" destId="{C876AE90-22E3-4C9E-95E2-F7D469225561}" srcOrd="0" destOrd="0" presId="urn:microsoft.com/office/officeart/2008/layout/LinedList"/>
    <dgm:cxn modelId="{10541831-9A02-4D10-8C63-1C6AA13F1FA2}" type="presOf" srcId="{F351FCDC-E47C-441D-87ED-4806A946C646}" destId="{83E3F158-6E8D-4E12-8422-E573B71508C1}" srcOrd="0" destOrd="0" presId="urn:microsoft.com/office/officeart/2008/layout/LinedList"/>
    <dgm:cxn modelId="{58EEE233-94E0-45C7-9D12-33F929EE177B}" srcId="{44CD7CE6-9073-4689-B169-A0C3953DBEFB}" destId="{F9CE1DB6-3E95-47EC-878C-2AC3A773FF31}" srcOrd="1" destOrd="0" parTransId="{4D6A130C-AD93-4969-92E0-F61CC4CF8E3F}" sibTransId="{C6EDEAD7-3BDF-4DB0-9F55-37E79DDE3F2E}"/>
    <dgm:cxn modelId="{BB542E65-6AC4-4A57-94E7-D318A42A733A}" srcId="{44CD7CE6-9073-4689-B169-A0C3953DBEFB}" destId="{2A1D901A-BB7B-464D-91A5-7C2F1D3D7A3F}" srcOrd="3" destOrd="0" parTransId="{4FAB802F-389F-4CB8-85FC-D7ED09E6CEC1}" sibTransId="{85753702-08FA-4B97-A9BF-485272526A23}"/>
    <dgm:cxn modelId="{D962E76C-8F21-4FA1-8CAC-0F564D5C1A11}" srcId="{44CD7CE6-9073-4689-B169-A0C3953DBEFB}" destId="{40AEEA92-6EAB-40A6-A83D-94EBF5298452}" srcOrd="5" destOrd="0" parTransId="{3F6BAC48-056E-44C1-AC13-3175A1875602}" sibTransId="{DB122D87-6E0E-45A6-95C9-4A70F6510240}"/>
    <dgm:cxn modelId="{AFC20C54-9119-4959-8530-73737BE7F0E2}" srcId="{44CD7CE6-9073-4689-B169-A0C3953DBEFB}" destId="{F351FCDC-E47C-441D-87ED-4806A946C646}" srcOrd="6" destOrd="0" parTransId="{4DEAD2E6-9BDB-490F-9C2E-C0B2A69DD398}" sibTransId="{264E3D83-826F-4D08-8325-BFEC184124C2}"/>
    <dgm:cxn modelId="{256EE294-04D3-491C-83EC-E05A726E9826}" srcId="{44CD7CE6-9073-4689-B169-A0C3953DBEFB}" destId="{77D613ED-DBFF-43F0-BD47-C3541984A470}" srcOrd="4" destOrd="0" parTransId="{2D4C693F-0587-4634-A42D-C7EFCD1C0C13}" sibTransId="{F2764122-D086-40B4-80F8-69188EF66D47}"/>
    <dgm:cxn modelId="{F2AB94C3-74E2-4BD6-B220-F3979E02C26E}" type="presOf" srcId="{44CD7CE6-9073-4689-B169-A0C3953DBEFB}" destId="{37871D63-CEC3-4237-8A73-EFE3168D0FE0}" srcOrd="0" destOrd="0" presId="urn:microsoft.com/office/officeart/2008/layout/LinedList"/>
    <dgm:cxn modelId="{19CD64D0-80CB-4B7B-B545-AFF58AF0A8D0}" type="presOf" srcId="{5ABFD95D-FFD0-441B-92DF-BB50F7D1BC2F}" destId="{6AF4BB47-722D-4738-8312-96826AC13B8C}" srcOrd="0" destOrd="0" presId="urn:microsoft.com/office/officeart/2008/layout/LinedList"/>
    <dgm:cxn modelId="{26A012D2-865E-420B-8C67-FF9F6498979F}" type="presOf" srcId="{F9CE1DB6-3E95-47EC-878C-2AC3A773FF31}" destId="{1B40E477-1CC0-4D30-BA2D-CF43959A37A4}" srcOrd="0" destOrd="0" presId="urn:microsoft.com/office/officeart/2008/layout/LinedList"/>
    <dgm:cxn modelId="{B38EA8D8-1675-47C4-A321-49E8C3986EA6}" type="presOf" srcId="{77D613ED-DBFF-43F0-BD47-C3541984A470}" destId="{788880E3-22E2-4678-A16D-2D239121B9C1}" srcOrd="0" destOrd="0" presId="urn:microsoft.com/office/officeart/2008/layout/LinedList"/>
    <dgm:cxn modelId="{736F2ADA-13D0-4E1B-B068-EC64FCB128A3}" type="presOf" srcId="{1F264784-8C21-434B-A4DF-EEBDB0FEE22A}" destId="{0248BEA0-6AA5-404D-B643-811DD6E61F38}" srcOrd="0" destOrd="0" presId="urn:microsoft.com/office/officeart/2008/layout/LinedList"/>
    <dgm:cxn modelId="{009C41DF-4D64-4A3E-AF08-3D178F533871}" srcId="{44CD7CE6-9073-4689-B169-A0C3953DBEFB}" destId="{5ABFD95D-FFD0-441B-92DF-BB50F7D1BC2F}" srcOrd="0" destOrd="0" parTransId="{A77C446B-A6EE-432F-B8D8-A2CD17FDCD95}" sibTransId="{761B2958-1C5A-4F28-8284-68B72483E0EB}"/>
    <dgm:cxn modelId="{A64AE0F5-87E7-4E36-8ADD-954561EA5C0B}" type="presOf" srcId="{2A1D901A-BB7B-464D-91A5-7C2F1D3D7A3F}" destId="{687EB985-0F16-469F-B709-0C093A45A7A5}" srcOrd="0" destOrd="0" presId="urn:microsoft.com/office/officeart/2008/layout/LinedList"/>
    <dgm:cxn modelId="{ECD8D883-42E0-4151-A5DF-7AC25FEA4F14}" type="presParOf" srcId="{37871D63-CEC3-4237-8A73-EFE3168D0FE0}" destId="{9E15AB66-FEA3-4242-9E7B-89E21A559AA4}" srcOrd="0" destOrd="0" presId="urn:microsoft.com/office/officeart/2008/layout/LinedList"/>
    <dgm:cxn modelId="{D4D956EC-96C9-427D-97D4-F184C2EB7C0B}" type="presParOf" srcId="{37871D63-CEC3-4237-8A73-EFE3168D0FE0}" destId="{BDAFD739-5421-4432-8D91-06A0DB0AABD0}" srcOrd="1" destOrd="0" presId="urn:microsoft.com/office/officeart/2008/layout/LinedList"/>
    <dgm:cxn modelId="{4A29D6DC-24EC-41A3-BE97-967AF2923460}" type="presParOf" srcId="{BDAFD739-5421-4432-8D91-06A0DB0AABD0}" destId="{6AF4BB47-722D-4738-8312-96826AC13B8C}" srcOrd="0" destOrd="0" presId="urn:microsoft.com/office/officeart/2008/layout/LinedList"/>
    <dgm:cxn modelId="{6263DC25-5082-4F4A-948A-D785D644E117}" type="presParOf" srcId="{BDAFD739-5421-4432-8D91-06A0DB0AABD0}" destId="{14571824-DDDA-4D91-8E41-29A26C1CCDD7}" srcOrd="1" destOrd="0" presId="urn:microsoft.com/office/officeart/2008/layout/LinedList"/>
    <dgm:cxn modelId="{F4CDC252-C315-4D46-B23A-D06B2CED9DF8}" type="presParOf" srcId="{37871D63-CEC3-4237-8A73-EFE3168D0FE0}" destId="{B378A8E2-83DC-4C4D-BC85-3A0B5370E937}" srcOrd="2" destOrd="0" presId="urn:microsoft.com/office/officeart/2008/layout/LinedList"/>
    <dgm:cxn modelId="{E3E31E5D-B95B-4056-B8A9-8F3B2CBB750E}" type="presParOf" srcId="{37871D63-CEC3-4237-8A73-EFE3168D0FE0}" destId="{C55C5E59-771C-4C12-AA6B-0283CDF96BDC}" srcOrd="3" destOrd="0" presId="urn:microsoft.com/office/officeart/2008/layout/LinedList"/>
    <dgm:cxn modelId="{76F2DDFE-9957-41DF-BBB7-8109EF94F458}" type="presParOf" srcId="{C55C5E59-771C-4C12-AA6B-0283CDF96BDC}" destId="{1B40E477-1CC0-4D30-BA2D-CF43959A37A4}" srcOrd="0" destOrd="0" presId="urn:microsoft.com/office/officeart/2008/layout/LinedList"/>
    <dgm:cxn modelId="{518C627D-9246-49C0-A984-86C7235B464B}" type="presParOf" srcId="{C55C5E59-771C-4C12-AA6B-0283CDF96BDC}" destId="{727FA48E-79B6-4504-965C-491BC698BD4A}" srcOrd="1" destOrd="0" presId="urn:microsoft.com/office/officeart/2008/layout/LinedList"/>
    <dgm:cxn modelId="{2337CA98-0042-4FD8-A427-BC502A899A3B}" type="presParOf" srcId="{37871D63-CEC3-4237-8A73-EFE3168D0FE0}" destId="{3EE0A8C2-71FE-4C83-AD77-225F9B1EA9AE}" srcOrd="4" destOrd="0" presId="urn:microsoft.com/office/officeart/2008/layout/LinedList"/>
    <dgm:cxn modelId="{23DB61C5-868E-435C-B5D4-89CF86DBC6FE}" type="presParOf" srcId="{37871D63-CEC3-4237-8A73-EFE3168D0FE0}" destId="{B78491F7-9DEA-489C-9C75-0816C0ECFBAA}" srcOrd="5" destOrd="0" presId="urn:microsoft.com/office/officeart/2008/layout/LinedList"/>
    <dgm:cxn modelId="{47453210-52E1-4B85-A9C6-641E96FD7EF7}" type="presParOf" srcId="{B78491F7-9DEA-489C-9C75-0816C0ECFBAA}" destId="{0248BEA0-6AA5-404D-B643-811DD6E61F38}" srcOrd="0" destOrd="0" presId="urn:microsoft.com/office/officeart/2008/layout/LinedList"/>
    <dgm:cxn modelId="{C167C940-0882-4A96-AA65-A0E1C4021B13}" type="presParOf" srcId="{B78491F7-9DEA-489C-9C75-0816C0ECFBAA}" destId="{F9076E4E-E621-458D-84E0-6572EA2D409C}" srcOrd="1" destOrd="0" presId="urn:microsoft.com/office/officeart/2008/layout/LinedList"/>
    <dgm:cxn modelId="{098EE89E-57DF-49C4-9E7A-2390708BCCB7}" type="presParOf" srcId="{37871D63-CEC3-4237-8A73-EFE3168D0FE0}" destId="{6B217025-7740-4763-A65B-8DDB0EFEAB8D}" srcOrd="6" destOrd="0" presId="urn:microsoft.com/office/officeart/2008/layout/LinedList"/>
    <dgm:cxn modelId="{7A9B93AE-0207-4C00-A3AC-8FA136933A59}" type="presParOf" srcId="{37871D63-CEC3-4237-8A73-EFE3168D0FE0}" destId="{5FD71728-3334-4047-8276-684FC0435C69}" srcOrd="7" destOrd="0" presId="urn:microsoft.com/office/officeart/2008/layout/LinedList"/>
    <dgm:cxn modelId="{B652C080-471E-40B5-A9BA-6A62F66F3A38}" type="presParOf" srcId="{5FD71728-3334-4047-8276-684FC0435C69}" destId="{687EB985-0F16-469F-B709-0C093A45A7A5}" srcOrd="0" destOrd="0" presId="urn:microsoft.com/office/officeart/2008/layout/LinedList"/>
    <dgm:cxn modelId="{90BBFCE9-8410-45AD-9454-66A0D0A78A7A}" type="presParOf" srcId="{5FD71728-3334-4047-8276-684FC0435C69}" destId="{172AAF5B-5017-42B3-AD76-3A8D20E08BDA}" srcOrd="1" destOrd="0" presId="urn:microsoft.com/office/officeart/2008/layout/LinedList"/>
    <dgm:cxn modelId="{42ABF62D-8025-4587-9A2E-6524828DC19B}" type="presParOf" srcId="{37871D63-CEC3-4237-8A73-EFE3168D0FE0}" destId="{D9F0C7F3-3E2F-4BAE-9254-3B3110B44F4F}" srcOrd="8" destOrd="0" presId="urn:microsoft.com/office/officeart/2008/layout/LinedList"/>
    <dgm:cxn modelId="{9D44F67E-54BC-459C-8581-58F5F61438EE}" type="presParOf" srcId="{37871D63-CEC3-4237-8A73-EFE3168D0FE0}" destId="{4C6BEC25-17EE-4063-8762-B5A70D3DFE44}" srcOrd="9" destOrd="0" presId="urn:microsoft.com/office/officeart/2008/layout/LinedList"/>
    <dgm:cxn modelId="{1713BF9C-33F3-487B-A871-E37DE9E3CF15}" type="presParOf" srcId="{4C6BEC25-17EE-4063-8762-B5A70D3DFE44}" destId="{788880E3-22E2-4678-A16D-2D239121B9C1}" srcOrd="0" destOrd="0" presId="urn:microsoft.com/office/officeart/2008/layout/LinedList"/>
    <dgm:cxn modelId="{7A1919F2-A3C4-4827-AF35-B79D6E640571}" type="presParOf" srcId="{4C6BEC25-17EE-4063-8762-B5A70D3DFE44}" destId="{CBD5A2EB-A128-475B-97AA-E4F29D2DC70B}" srcOrd="1" destOrd="0" presId="urn:microsoft.com/office/officeart/2008/layout/LinedList"/>
    <dgm:cxn modelId="{EF5B7760-7F7D-456E-A788-83C8E9A1CCB2}" type="presParOf" srcId="{37871D63-CEC3-4237-8A73-EFE3168D0FE0}" destId="{B9D660FB-2BC0-4209-81C4-E5376DF96608}" srcOrd="10" destOrd="0" presId="urn:microsoft.com/office/officeart/2008/layout/LinedList"/>
    <dgm:cxn modelId="{6472658E-2E8C-4721-9A20-50DC64E302F1}" type="presParOf" srcId="{37871D63-CEC3-4237-8A73-EFE3168D0FE0}" destId="{9F964F3D-51A3-4C63-8765-62E139B81462}" srcOrd="11" destOrd="0" presId="urn:microsoft.com/office/officeart/2008/layout/LinedList"/>
    <dgm:cxn modelId="{035593ED-3DEB-4012-8691-F7267C9CFEF7}" type="presParOf" srcId="{9F964F3D-51A3-4C63-8765-62E139B81462}" destId="{C876AE90-22E3-4C9E-95E2-F7D469225561}" srcOrd="0" destOrd="0" presId="urn:microsoft.com/office/officeart/2008/layout/LinedList"/>
    <dgm:cxn modelId="{29C25BBC-AC7B-48AA-8864-01B28110BCA1}" type="presParOf" srcId="{9F964F3D-51A3-4C63-8765-62E139B81462}" destId="{D1D3ECDF-73F7-40C5-9490-5D336B390416}" srcOrd="1" destOrd="0" presId="urn:microsoft.com/office/officeart/2008/layout/LinedList"/>
    <dgm:cxn modelId="{5150DD82-F875-47DB-A4DA-6B2B5BB1FDC2}" type="presParOf" srcId="{37871D63-CEC3-4237-8A73-EFE3168D0FE0}" destId="{76052FFA-0A9B-4380-BB4B-8443C3E306FD}" srcOrd="12" destOrd="0" presId="urn:microsoft.com/office/officeart/2008/layout/LinedList"/>
    <dgm:cxn modelId="{181DFC38-7F29-4C47-B26D-326839B97063}" type="presParOf" srcId="{37871D63-CEC3-4237-8A73-EFE3168D0FE0}" destId="{CAE32F7A-E7EB-467C-9A9A-3CB3D581426A}" srcOrd="13" destOrd="0" presId="urn:microsoft.com/office/officeart/2008/layout/LinedList"/>
    <dgm:cxn modelId="{7F05D0D2-5FBA-4D76-8970-2C49346C02F9}" type="presParOf" srcId="{CAE32F7A-E7EB-467C-9A9A-3CB3D581426A}" destId="{83E3F158-6E8D-4E12-8422-E573B71508C1}" srcOrd="0" destOrd="0" presId="urn:microsoft.com/office/officeart/2008/layout/LinedList"/>
    <dgm:cxn modelId="{01DCB28E-6404-4BC1-92B6-5EA7E1AFB2A5}" type="presParOf" srcId="{CAE32F7A-E7EB-467C-9A9A-3CB3D581426A}" destId="{C6E55344-EA1F-415F-9808-33A4DDAAD5A1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FFD4372-B4C3-4B0B-B0F0-E9D8CBC235DA}" type="doc">
      <dgm:prSet loTypeId="urn:microsoft.com/office/officeart/2008/layout/LinedList" loCatId="list" qsTypeId="urn:microsoft.com/office/officeart/2005/8/quickstyle/simple5" qsCatId="simple" csTypeId="urn:microsoft.com/office/officeart/2005/8/colors/accent0_3" csCatId="mainScheme" phldr="1"/>
      <dgm:spPr/>
      <dgm:t>
        <a:bodyPr/>
        <a:lstStyle/>
        <a:p>
          <a:endParaRPr lang="uk-UA"/>
        </a:p>
      </dgm:t>
    </dgm:pt>
    <dgm:pt modelId="{63CF3DA9-632F-48CC-A670-1612392993F5}">
      <dgm:prSet phldrT="[Текст]" phldr="0"/>
      <dgm:spPr/>
      <dgm:t>
        <a:bodyPr/>
        <a:lstStyle/>
        <a:p>
          <a:pPr rtl="0"/>
          <a:r>
            <a:rPr lang="uk-UA" b="1" i="1" dirty="0"/>
            <a:t>Крадіжка чужого майна;</a:t>
          </a:r>
          <a:r>
            <a:rPr lang="uk-UA" dirty="0"/>
            <a:t> </a:t>
          </a:r>
        </a:p>
      </dgm:t>
    </dgm:pt>
    <dgm:pt modelId="{6029B73D-482E-41C5-9529-CE948FB6EF21}" type="parTrans" cxnId="{9BE95E67-9906-41AD-8B10-AA705474C51A}">
      <dgm:prSet/>
      <dgm:spPr/>
      <dgm:t>
        <a:bodyPr/>
        <a:lstStyle/>
        <a:p>
          <a:endParaRPr lang="uk-UA"/>
        </a:p>
      </dgm:t>
    </dgm:pt>
    <dgm:pt modelId="{FCC8726D-19ED-48AB-AE67-29A6694E705B}" type="sibTrans" cxnId="{9BE95E67-9906-41AD-8B10-AA705474C51A}">
      <dgm:prSet/>
      <dgm:spPr/>
      <dgm:t>
        <a:bodyPr/>
        <a:lstStyle/>
        <a:p>
          <a:endParaRPr lang="uk-UA"/>
        </a:p>
      </dgm:t>
    </dgm:pt>
    <dgm:pt modelId="{C82C516F-2E95-4649-A4D1-B524EF816F62}">
      <dgm:prSet phldrT="[Текст]" phldr="0"/>
      <dgm:spPr/>
      <dgm:t>
        <a:bodyPr/>
        <a:lstStyle/>
        <a:p>
          <a:pPr rtl="0"/>
          <a:r>
            <a:rPr lang="uk-UA" dirty="0"/>
            <a:t> </a:t>
          </a:r>
          <a:r>
            <a:rPr lang="uk-UA" b="1" i="1" dirty="0"/>
            <a:t>Порушення дисципліни;</a:t>
          </a:r>
          <a:r>
            <a:rPr lang="uk-UA" dirty="0"/>
            <a:t> </a:t>
          </a:r>
        </a:p>
      </dgm:t>
    </dgm:pt>
    <dgm:pt modelId="{592C0987-1B75-4D21-9B1D-D1006B19E664}" type="parTrans" cxnId="{549EB2E9-9106-402C-ABF8-CB1EE7E7C93C}">
      <dgm:prSet/>
      <dgm:spPr/>
      <dgm:t>
        <a:bodyPr/>
        <a:lstStyle/>
        <a:p>
          <a:endParaRPr lang="uk-UA"/>
        </a:p>
      </dgm:t>
    </dgm:pt>
    <dgm:pt modelId="{5271EB08-531C-4720-9DDC-AE8BDEC5113B}" type="sibTrans" cxnId="{549EB2E9-9106-402C-ABF8-CB1EE7E7C93C}">
      <dgm:prSet/>
      <dgm:spPr/>
      <dgm:t>
        <a:bodyPr/>
        <a:lstStyle/>
        <a:p>
          <a:endParaRPr lang="uk-UA"/>
        </a:p>
      </dgm:t>
    </dgm:pt>
    <dgm:pt modelId="{A1982DC8-C072-4553-86A9-EAED1D75954A}">
      <dgm:prSet phldrT="[Текст]" phldr="0"/>
      <dgm:spPr/>
      <dgm:t>
        <a:bodyPr/>
        <a:lstStyle/>
        <a:p>
          <a:pPr rtl="0"/>
          <a:r>
            <a:rPr lang="uk-UA" dirty="0"/>
            <a:t> </a:t>
          </a:r>
          <a:r>
            <a:rPr lang="uk-UA" b="1" i="1" dirty="0" err="1"/>
            <a:t>Розпиття</a:t>
          </a:r>
          <a:r>
            <a:rPr lang="uk-UA" b="1" i="1" dirty="0"/>
            <a:t> алкогольних напоїв у громадських місцях;</a:t>
          </a:r>
          <a:r>
            <a:rPr lang="uk-UA" dirty="0"/>
            <a:t> </a:t>
          </a:r>
        </a:p>
      </dgm:t>
    </dgm:pt>
    <dgm:pt modelId="{4FAD286F-A7DE-4700-86F0-B9A8A898291E}" type="parTrans" cxnId="{12513784-605B-4030-9C1A-8D91B745FAC9}">
      <dgm:prSet/>
      <dgm:spPr/>
      <dgm:t>
        <a:bodyPr/>
        <a:lstStyle/>
        <a:p>
          <a:endParaRPr lang="uk-UA"/>
        </a:p>
      </dgm:t>
    </dgm:pt>
    <dgm:pt modelId="{36058522-88F7-4D19-8263-42CCC1280A91}" type="sibTrans" cxnId="{12513784-605B-4030-9C1A-8D91B745FAC9}">
      <dgm:prSet/>
      <dgm:spPr/>
      <dgm:t>
        <a:bodyPr/>
        <a:lstStyle/>
        <a:p>
          <a:endParaRPr lang="uk-UA"/>
        </a:p>
      </dgm:t>
    </dgm:pt>
    <dgm:pt modelId="{3F7C80AB-C841-46E5-8A09-2AB1DAAF871D}">
      <dgm:prSet phldrT="[Текст]" phldr="0"/>
      <dgm:spPr/>
      <dgm:t>
        <a:bodyPr/>
        <a:lstStyle/>
        <a:p>
          <a:pPr rtl="0"/>
          <a:r>
            <a:rPr lang="uk-UA" b="1" i="1" dirty="0"/>
            <a:t>Брутальна лайка,нецензурні слова;</a:t>
          </a:r>
          <a:r>
            <a:rPr lang="uk-UA" dirty="0"/>
            <a:t>  </a:t>
          </a:r>
        </a:p>
      </dgm:t>
    </dgm:pt>
    <dgm:pt modelId="{F629426B-8DD1-4B4E-9B89-FD3390C11C1A}" type="parTrans" cxnId="{AE4144FE-95FC-4E06-8ACC-FDCC03CE1165}">
      <dgm:prSet/>
      <dgm:spPr/>
      <dgm:t>
        <a:bodyPr/>
        <a:lstStyle/>
        <a:p>
          <a:endParaRPr lang="uk-UA"/>
        </a:p>
      </dgm:t>
    </dgm:pt>
    <dgm:pt modelId="{B0565AA7-CB26-44C9-932D-49D3041C4282}" type="sibTrans" cxnId="{AE4144FE-95FC-4E06-8ACC-FDCC03CE1165}">
      <dgm:prSet/>
      <dgm:spPr/>
      <dgm:t>
        <a:bodyPr/>
        <a:lstStyle/>
        <a:p>
          <a:endParaRPr lang="uk-UA"/>
        </a:p>
      </dgm:t>
    </dgm:pt>
    <dgm:pt modelId="{89BBB7B8-B5BB-4E42-913D-82790D2BBB25}">
      <dgm:prSet phldrT="[Текст]" phldr="0"/>
      <dgm:spPr/>
      <dgm:t>
        <a:bodyPr/>
        <a:lstStyle/>
        <a:p>
          <a:pPr rtl="0"/>
          <a:r>
            <a:rPr lang="uk-UA" dirty="0"/>
            <a:t> </a:t>
          </a:r>
          <a:r>
            <a:rPr lang="uk-UA" b="1" i="1" dirty="0"/>
            <a:t>Хуліганство; </a:t>
          </a:r>
        </a:p>
      </dgm:t>
    </dgm:pt>
    <dgm:pt modelId="{07F6556E-D61F-4892-B4F8-0E7887270D5C}" type="parTrans" cxnId="{F2F30873-C45D-43C6-9AFA-42C99BD62FE3}">
      <dgm:prSet/>
      <dgm:spPr/>
      <dgm:t>
        <a:bodyPr/>
        <a:lstStyle/>
        <a:p>
          <a:endParaRPr lang="uk-UA"/>
        </a:p>
      </dgm:t>
    </dgm:pt>
    <dgm:pt modelId="{06B10976-E9EF-4D46-ABE7-CB57FFB20F99}" type="sibTrans" cxnId="{F2F30873-C45D-43C6-9AFA-42C99BD62FE3}">
      <dgm:prSet/>
      <dgm:spPr/>
      <dgm:t>
        <a:bodyPr/>
        <a:lstStyle/>
        <a:p>
          <a:endParaRPr lang="uk-UA"/>
        </a:p>
      </dgm:t>
    </dgm:pt>
    <dgm:pt modelId="{176A89C4-55F2-4122-BA9F-047EC2A18E62}" type="pres">
      <dgm:prSet presAssocID="{2FFD4372-B4C3-4B0B-B0F0-E9D8CBC235DA}" presName="vert0" presStyleCnt="0">
        <dgm:presLayoutVars>
          <dgm:dir/>
          <dgm:animOne val="branch"/>
          <dgm:animLvl val="lvl"/>
        </dgm:presLayoutVars>
      </dgm:prSet>
      <dgm:spPr/>
    </dgm:pt>
    <dgm:pt modelId="{E274D1BE-0BA4-4E3C-B2F6-11C128BADFB1}" type="pres">
      <dgm:prSet presAssocID="{63CF3DA9-632F-48CC-A670-1612392993F5}" presName="thickLine" presStyleLbl="alignNode1" presStyleIdx="0" presStyleCnt="5"/>
      <dgm:spPr/>
    </dgm:pt>
    <dgm:pt modelId="{A75EDFFE-5D77-41DC-B5FB-718247AC5C57}" type="pres">
      <dgm:prSet presAssocID="{63CF3DA9-632F-48CC-A670-1612392993F5}" presName="horz1" presStyleCnt="0"/>
      <dgm:spPr/>
    </dgm:pt>
    <dgm:pt modelId="{91E8C28F-B2CC-4410-B6F9-0A3A977FC961}" type="pres">
      <dgm:prSet presAssocID="{63CF3DA9-632F-48CC-A670-1612392993F5}" presName="tx1" presStyleLbl="revTx" presStyleIdx="0" presStyleCnt="5"/>
      <dgm:spPr/>
    </dgm:pt>
    <dgm:pt modelId="{2059994C-2222-4EB2-8A3D-02A4D0D2FE85}" type="pres">
      <dgm:prSet presAssocID="{63CF3DA9-632F-48CC-A670-1612392993F5}" presName="vert1" presStyleCnt="0"/>
      <dgm:spPr/>
    </dgm:pt>
    <dgm:pt modelId="{F5083FB6-F930-4A4D-B788-A752B7505E29}" type="pres">
      <dgm:prSet presAssocID="{C82C516F-2E95-4649-A4D1-B524EF816F62}" presName="thickLine" presStyleLbl="alignNode1" presStyleIdx="1" presStyleCnt="5"/>
      <dgm:spPr/>
    </dgm:pt>
    <dgm:pt modelId="{AD906377-7197-4F9A-80AD-D6D833570629}" type="pres">
      <dgm:prSet presAssocID="{C82C516F-2E95-4649-A4D1-B524EF816F62}" presName="horz1" presStyleCnt="0"/>
      <dgm:spPr/>
    </dgm:pt>
    <dgm:pt modelId="{7E0C28C6-A0E0-47F5-848D-D8B64EBA4C13}" type="pres">
      <dgm:prSet presAssocID="{C82C516F-2E95-4649-A4D1-B524EF816F62}" presName="tx1" presStyleLbl="revTx" presStyleIdx="1" presStyleCnt="5"/>
      <dgm:spPr/>
    </dgm:pt>
    <dgm:pt modelId="{E7949724-F691-4ACC-9A4F-41C7D6803B03}" type="pres">
      <dgm:prSet presAssocID="{C82C516F-2E95-4649-A4D1-B524EF816F62}" presName="vert1" presStyleCnt="0"/>
      <dgm:spPr/>
    </dgm:pt>
    <dgm:pt modelId="{575D0734-6AE6-4B8D-91F4-DD15033C5012}" type="pres">
      <dgm:prSet presAssocID="{A1982DC8-C072-4553-86A9-EAED1D75954A}" presName="thickLine" presStyleLbl="alignNode1" presStyleIdx="2" presStyleCnt="5"/>
      <dgm:spPr/>
    </dgm:pt>
    <dgm:pt modelId="{B2B7C1C2-806D-4B64-BC6C-71B4982BFF22}" type="pres">
      <dgm:prSet presAssocID="{A1982DC8-C072-4553-86A9-EAED1D75954A}" presName="horz1" presStyleCnt="0"/>
      <dgm:spPr/>
    </dgm:pt>
    <dgm:pt modelId="{F14FC639-A1B2-4549-AABC-35D55B94719A}" type="pres">
      <dgm:prSet presAssocID="{A1982DC8-C072-4553-86A9-EAED1D75954A}" presName="tx1" presStyleLbl="revTx" presStyleIdx="2" presStyleCnt="5"/>
      <dgm:spPr/>
    </dgm:pt>
    <dgm:pt modelId="{B5C4BFEE-AEFA-421D-A34D-9CA34F475843}" type="pres">
      <dgm:prSet presAssocID="{A1982DC8-C072-4553-86A9-EAED1D75954A}" presName="vert1" presStyleCnt="0"/>
      <dgm:spPr/>
    </dgm:pt>
    <dgm:pt modelId="{920B405F-9543-446F-92B5-C7065B43F2F2}" type="pres">
      <dgm:prSet presAssocID="{3F7C80AB-C841-46E5-8A09-2AB1DAAF871D}" presName="thickLine" presStyleLbl="alignNode1" presStyleIdx="3" presStyleCnt="5"/>
      <dgm:spPr/>
    </dgm:pt>
    <dgm:pt modelId="{4A38B606-AD45-4CFC-90D5-C5189AA23EF4}" type="pres">
      <dgm:prSet presAssocID="{3F7C80AB-C841-46E5-8A09-2AB1DAAF871D}" presName="horz1" presStyleCnt="0"/>
      <dgm:spPr/>
    </dgm:pt>
    <dgm:pt modelId="{0F2526B0-5909-4E69-860B-62CD31D6D254}" type="pres">
      <dgm:prSet presAssocID="{3F7C80AB-C841-46E5-8A09-2AB1DAAF871D}" presName="tx1" presStyleLbl="revTx" presStyleIdx="3" presStyleCnt="5"/>
      <dgm:spPr/>
    </dgm:pt>
    <dgm:pt modelId="{59A67113-1B30-498D-98EA-F36467114052}" type="pres">
      <dgm:prSet presAssocID="{3F7C80AB-C841-46E5-8A09-2AB1DAAF871D}" presName="vert1" presStyleCnt="0"/>
      <dgm:spPr/>
    </dgm:pt>
    <dgm:pt modelId="{D8F4ABD1-CB15-473E-B4D4-F7AB448840E1}" type="pres">
      <dgm:prSet presAssocID="{89BBB7B8-B5BB-4E42-913D-82790D2BBB25}" presName="thickLine" presStyleLbl="alignNode1" presStyleIdx="4" presStyleCnt="5"/>
      <dgm:spPr/>
    </dgm:pt>
    <dgm:pt modelId="{21F0E30D-E06A-45F1-8116-04EE86233479}" type="pres">
      <dgm:prSet presAssocID="{89BBB7B8-B5BB-4E42-913D-82790D2BBB25}" presName="horz1" presStyleCnt="0"/>
      <dgm:spPr/>
    </dgm:pt>
    <dgm:pt modelId="{E9FADBF3-B8D3-4FB7-A8C7-763BFAACFCEE}" type="pres">
      <dgm:prSet presAssocID="{89BBB7B8-B5BB-4E42-913D-82790D2BBB25}" presName="tx1" presStyleLbl="revTx" presStyleIdx="4" presStyleCnt="5"/>
      <dgm:spPr/>
    </dgm:pt>
    <dgm:pt modelId="{4768ADD9-8F07-45DC-8138-49527315796E}" type="pres">
      <dgm:prSet presAssocID="{89BBB7B8-B5BB-4E42-913D-82790D2BBB25}" presName="vert1" presStyleCnt="0"/>
      <dgm:spPr/>
    </dgm:pt>
  </dgm:ptLst>
  <dgm:cxnLst>
    <dgm:cxn modelId="{061FA004-D325-413A-885A-53D811386AE1}" type="presOf" srcId="{63CF3DA9-632F-48CC-A670-1612392993F5}" destId="{91E8C28F-B2CC-4410-B6F9-0A3A977FC961}" srcOrd="0" destOrd="0" presId="urn:microsoft.com/office/officeart/2008/layout/LinedList"/>
    <dgm:cxn modelId="{6D2B9F5B-679C-4D6C-BD49-14A9B00DBA8D}" type="presOf" srcId="{C82C516F-2E95-4649-A4D1-B524EF816F62}" destId="{7E0C28C6-A0E0-47F5-848D-D8B64EBA4C13}" srcOrd="0" destOrd="0" presId="urn:microsoft.com/office/officeart/2008/layout/LinedList"/>
    <dgm:cxn modelId="{06BA0B47-2FB5-4A43-88C4-34D9FFF9C790}" type="presOf" srcId="{89BBB7B8-B5BB-4E42-913D-82790D2BBB25}" destId="{E9FADBF3-B8D3-4FB7-A8C7-763BFAACFCEE}" srcOrd="0" destOrd="0" presId="urn:microsoft.com/office/officeart/2008/layout/LinedList"/>
    <dgm:cxn modelId="{9BE95E67-9906-41AD-8B10-AA705474C51A}" srcId="{2FFD4372-B4C3-4B0B-B0F0-E9D8CBC235DA}" destId="{63CF3DA9-632F-48CC-A670-1612392993F5}" srcOrd="0" destOrd="0" parTransId="{6029B73D-482E-41C5-9529-CE948FB6EF21}" sibTransId="{FCC8726D-19ED-48AB-AE67-29A6694E705B}"/>
    <dgm:cxn modelId="{F2F30873-C45D-43C6-9AFA-42C99BD62FE3}" srcId="{2FFD4372-B4C3-4B0B-B0F0-E9D8CBC235DA}" destId="{89BBB7B8-B5BB-4E42-913D-82790D2BBB25}" srcOrd="4" destOrd="0" parTransId="{07F6556E-D61F-4892-B4F8-0E7887270D5C}" sibTransId="{06B10976-E9EF-4D46-ABE7-CB57FFB20F99}"/>
    <dgm:cxn modelId="{A0EBA474-FBF9-46EE-B0EF-28DA1B3B6FE8}" type="presOf" srcId="{A1982DC8-C072-4553-86A9-EAED1D75954A}" destId="{F14FC639-A1B2-4549-AABC-35D55B94719A}" srcOrd="0" destOrd="0" presId="urn:microsoft.com/office/officeart/2008/layout/LinedList"/>
    <dgm:cxn modelId="{12513784-605B-4030-9C1A-8D91B745FAC9}" srcId="{2FFD4372-B4C3-4B0B-B0F0-E9D8CBC235DA}" destId="{A1982DC8-C072-4553-86A9-EAED1D75954A}" srcOrd="2" destOrd="0" parTransId="{4FAD286F-A7DE-4700-86F0-B9A8A898291E}" sibTransId="{36058522-88F7-4D19-8263-42CCC1280A91}"/>
    <dgm:cxn modelId="{303A26CC-0027-4AC8-8DD2-EFEBDBB3C0AB}" type="presOf" srcId="{2FFD4372-B4C3-4B0B-B0F0-E9D8CBC235DA}" destId="{176A89C4-55F2-4122-BA9F-047EC2A18E62}" srcOrd="0" destOrd="0" presId="urn:microsoft.com/office/officeart/2008/layout/LinedList"/>
    <dgm:cxn modelId="{833B58E8-969A-4C28-B9DF-83BBFA62CEBA}" type="presOf" srcId="{3F7C80AB-C841-46E5-8A09-2AB1DAAF871D}" destId="{0F2526B0-5909-4E69-860B-62CD31D6D254}" srcOrd="0" destOrd="0" presId="urn:microsoft.com/office/officeart/2008/layout/LinedList"/>
    <dgm:cxn modelId="{549EB2E9-9106-402C-ABF8-CB1EE7E7C93C}" srcId="{2FFD4372-B4C3-4B0B-B0F0-E9D8CBC235DA}" destId="{C82C516F-2E95-4649-A4D1-B524EF816F62}" srcOrd="1" destOrd="0" parTransId="{592C0987-1B75-4D21-9B1D-D1006B19E664}" sibTransId="{5271EB08-531C-4720-9DDC-AE8BDEC5113B}"/>
    <dgm:cxn modelId="{AE4144FE-95FC-4E06-8ACC-FDCC03CE1165}" srcId="{2FFD4372-B4C3-4B0B-B0F0-E9D8CBC235DA}" destId="{3F7C80AB-C841-46E5-8A09-2AB1DAAF871D}" srcOrd="3" destOrd="0" parTransId="{F629426B-8DD1-4B4E-9B89-FD3390C11C1A}" sibTransId="{B0565AA7-CB26-44C9-932D-49D3041C4282}"/>
    <dgm:cxn modelId="{FC9DCE93-0C33-4FC2-A0A8-CAFAD2BB781A}" type="presParOf" srcId="{176A89C4-55F2-4122-BA9F-047EC2A18E62}" destId="{E274D1BE-0BA4-4E3C-B2F6-11C128BADFB1}" srcOrd="0" destOrd="0" presId="urn:microsoft.com/office/officeart/2008/layout/LinedList"/>
    <dgm:cxn modelId="{2DDAA116-85E3-44C3-8B41-138B6E948019}" type="presParOf" srcId="{176A89C4-55F2-4122-BA9F-047EC2A18E62}" destId="{A75EDFFE-5D77-41DC-B5FB-718247AC5C57}" srcOrd="1" destOrd="0" presId="urn:microsoft.com/office/officeart/2008/layout/LinedList"/>
    <dgm:cxn modelId="{4BCA5CC2-093C-4140-B717-F5920F6CD182}" type="presParOf" srcId="{A75EDFFE-5D77-41DC-B5FB-718247AC5C57}" destId="{91E8C28F-B2CC-4410-B6F9-0A3A977FC961}" srcOrd="0" destOrd="0" presId="urn:microsoft.com/office/officeart/2008/layout/LinedList"/>
    <dgm:cxn modelId="{6D08EAE1-8823-471C-B33C-B9BFBEBF1C36}" type="presParOf" srcId="{A75EDFFE-5D77-41DC-B5FB-718247AC5C57}" destId="{2059994C-2222-4EB2-8A3D-02A4D0D2FE85}" srcOrd="1" destOrd="0" presId="urn:microsoft.com/office/officeart/2008/layout/LinedList"/>
    <dgm:cxn modelId="{652CDA45-30FD-48CC-BD85-7AC99AA16558}" type="presParOf" srcId="{176A89C4-55F2-4122-BA9F-047EC2A18E62}" destId="{F5083FB6-F930-4A4D-B788-A752B7505E29}" srcOrd="2" destOrd="0" presId="urn:microsoft.com/office/officeart/2008/layout/LinedList"/>
    <dgm:cxn modelId="{ACCCC6EB-82E1-4227-BD36-E7600C9AE1A0}" type="presParOf" srcId="{176A89C4-55F2-4122-BA9F-047EC2A18E62}" destId="{AD906377-7197-4F9A-80AD-D6D833570629}" srcOrd="3" destOrd="0" presId="urn:microsoft.com/office/officeart/2008/layout/LinedList"/>
    <dgm:cxn modelId="{948B5664-3BCD-4D82-8E57-B66709AAF61F}" type="presParOf" srcId="{AD906377-7197-4F9A-80AD-D6D833570629}" destId="{7E0C28C6-A0E0-47F5-848D-D8B64EBA4C13}" srcOrd="0" destOrd="0" presId="urn:microsoft.com/office/officeart/2008/layout/LinedList"/>
    <dgm:cxn modelId="{05E5466D-99D6-48BA-AD80-B02A02C3B176}" type="presParOf" srcId="{AD906377-7197-4F9A-80AD-D6D833570629}" destId="{E7949724-F691-4ACC-9A4F-41C7D6803B03}" srcOrd="1" destOrd="0" presId="urn:microsoft.com/office/officeart/2008/layout/LinedList"/>
    <dgm:cxn modelId="{98C8E9AD-398A-4B4A-91A2-36EA271AEAF2}" type="presParOf" srcId="{176A89C4-55F2-4122-BA9F-047EC2A18E62}" destId="{575D0734-6AE6-4B8D-91F4-DD15033C5012}" srcOrd="4" destOrd="0" presId="urn:microsoft.com/office/officeart/2008/layout/LinedList"/>
    <dgm:cxn modelId="{0A6D8A10-6127-4029-877B-6B99D0955379}" type="presParOf" srcId="{176A89C4-55F2-4122-BA9F-047EC2A18E62}" destId="{B2B7C1C2-806D-4B64-BC6C-71B4982BFF22}" srcOrd="5" destOrd="0" presId="urn:microsoft.com/office/officeart/2008/layout/LinedList"/>
    <dgm:cxn modelId="{E5255234-C495-4A08-9881-EC0B63823BCC}" type="presParOf" srcId="{B2B7C1C2-806D-4B64-BC6C-71B4982BFF22}" destId="{F14FC639-A1B2-4549-AABC-35D55B94719A}" srcOrd="0" destOrd="0" presId="urn:microsoft.com/office/officeart/2008/layout/LinedList"/>
    <dgm:cxn modelId="{82CAEDC6-486F-4659-99FA-0C05123A4E01}" type="presParOf" srcId="{B2B7C1C2-806D-4B64-BC6C-71B4982BFF22}" destId="{B5C4BFEE-AEFA-421D-A34D-9CA34F475843}" srcOrd="1" destOrd="0" presId="urn:microsoft.com/office/officeart/2008/layout/LinedList"/>
    <dgm:cxn modelId="{96C2628E-8927-459A-A78D-7D14D9CA26BF}" type="presParOf" srcId="{176A89C4-55F2-4122-BA9F-047EC2A18E62}" destId="{920B405F-9543-446F-92B5-C7065B43F2F2}" srcOrd="6" destOrd="0" presId="urn:microsoft.com/office/officeart/2008/layout/LinedList"/>
    <dgm:cxn modelId="{C5BB33D4-BFC1-4EA5-8CFE-01B67FBE44BE}" type="presParOf" srcId="{176A89C4-55F2-4122-BA9F-047EC2A18E62}" destId="{4A38B606-AD45-4CFC-90D5-C5189AA23EF4}" srcOrd="7" destOrd="0" presId="urn:microsoft.com/office/officeart/2008/layout/LinedList"/>
    <dgm:cxn modelId="{64356CE8-1B80-4A21-B9DA-337EEFAC932E}" type="presParOf" srcId="{4A38B606-AD45-4CFC-90D5-C5189AA23EF4}" destId="{0F2526B0-5909-4E69-860B-62CD31D6D254}" srcOrd="0" destOrd="0" presId="urn:microsoft.com/office/officeart/2008/layout/LinedList"/>
    <dgm:cxn modelId="{B072A2AA-E964-4DB0-8AD8-E71A040038B6}" type="presParOf" srcId="{4A38B606-AD45-4CFC-90D5-C5189AA23EF4}" destId="{59A67113-1B30-498D-98EA-F36467114052}" srcOrd="1" destOrd="0" presId="urn:microsoft.com/office/officeart/2008/layout/LinedList"/>
    <dgm:cxn modelId="{9C64456E-3557-466C-B14C-92C4441D274D}" type="presParOf" srcId="{176A89C4-55F2-4122-BA9F-047EC2A18E62}" destId="{D8F4ABD1-CB15-473E-B4D4-F7AB448840E1}" srcOrd="8" destOrd="0" presId="urn:microsoft.com/office/officeart/2008/layout/LinedList"/>
    <dgm:cxn modelId="{C31332F5-E895-488D-903B-ED61EB8D4B2F}" type="presParOf" srcId="{176A89C4-55F2-4122-BA9F-047EC2A18E62}" destId="{21F0E30D-E06A-45F1-8116-04EE86233479}" srcOrd="9" destOrd="0" presId="urn:microsoft.com/office/officeart/2008/layout/LinedList"/>
    <dgm:cxn modelId="{82050412-B6B3-44CE-AFF5-7E76322292B5}" type="presParOf" srcId="{21F0E30D-E06A-45F1-8116-04EE86233479}" destId="{E9FADBF3-B8D3-4FB7-A8C7-763BFAACFCEE}" srcOrd="0" destOrd="0" presId="urn:microsoft.com/office/officeart/2008/layout/LinedList"/>
    <dgm:cxn modelId="{4E3798C6-5E5D-425A-9F53-D820AD81CD84}" type="presParOf" srcId="{21F0E30D-E06A-45F1-8116-04EE86233479}" destId="{4768ADD9-8F07-45DC-8138-49527315796E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D5AF181-7F45-4A3E-85BB-C71A9DB8C656}" type="doc">
      <dgm:prSet loTypeId="urn:microsoft.com/office/officeart/2005/8/layout/process4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CDF28206-143E-48A1-A891-3BCB78BB2448}">
      <dgm:prSet phldrT="[Текст]" phldr="0"/>
      <dgm:spPr/>
      <dgm:t>
        <a:bodyPr/>
        <a:lstStyle/>
        <a:p>
          <a:pPr rtl="0"/>
          <a:r>
            <a:rPr lang="uk-UA" b="1" i="1" dirty="0"/>
            <a:t>Проявляється у:</a:t>
          </a:r>
          <a:r>
            <a:rPr lang="uk-UA" dirty="0"/>
            <a:t> </a:t>
          </a:r>
        </a:p>
      </dgm:t>
    </dgm:pt>
    <dgm:pt modelId="{E9B8508F-8941-4915-B773-28FAAD76675C}" type="parTrans" cxnId="{296387C7-C683-4629-92FC-84DDCB55DA87}">
      <dgm:prSet/>
      <dgm:spPr/>
      <dgm:t>
        <a:bodyPr/>
        <a:lstStyle/>
        <a:p>
          <a:endParaRPr lang="uk-UA"/>
        </a:p>
      </dgm:t>
    </dgm:pt>
    <dgm:pt modelId="{80055101-1CE3-439D-956B-702E93B5F6ED}" type="sibTrans" cxnId="{296387C7-C683-4629-92FC-84DDCB55DA87}">
      <dgm:prSet/>
      <dgm:spPr/>
      <dgm:t>
        <a:bodyPr/>
        <a:lstStyle/>
        <a:p>
          <a:endParaRPr lang="uk-UA"/>
        </a:p>
      </dgm:t>
    </dgm:pt>
    <dgm:pt modelId="{340FB485-109C-4AA4-828F-23AF30FBF094}">
      <dgm:prSet phldrT="[Текст]" phldr="0"/>
      <dgm:spPr/>
      <dgm:t>
        <a:bodyPr/>
        <a:lstStyle/>
        <a:p>
          <a:pPr rtl="0"/>
          <a:r>
            <a:rPr lang="uk-UA" b="1" i="1" dirty="0"/>
            <a:t>Проявах безсоромності;</a:t>
          </a:r>
          <a:r>
            <a:rPr lang="uk-UA" dirty="0"/>
            <a:t> </a:t>
          </a:r>
        </a:p>
      </dgm:t>
    </dgm:pt>
    <dgm:pt modelId="{2B3AD3D0-1B53-451E-AD38-A0E76E4F6738}" type="parTrans" cxnId="{44A95B88-3393-4650-A879-B313C4EFE537}">
      <dgm:prSet/>
      <dgm:spPr/>
      <dgm:t>
        <a:bodyPr/>
        <a:lstStyle/>
        <a:p>
          <a:endParaRPr lang="uk-UA"/>
        </a:p>
      </dgm:t>
    </dgm:pt>
    <dgm:pt modelId="{C6EB78F0-1D75-436E-9F17-D20D12DDECFB}" type="sibTrans" cxnId="{44A95B88-3393-4650-A879-B313C4EFE537}">
      <dgm:prSet/>
      <dgm:spPr/>
      <dgm:t>
        <a:bodyPr/>
        <a:lstStyle/>
        <a:p>
          <a:endParaRPr lang="uk-UA"/>
        </a:p>
      </dgm:t>
    </dgm:pt>
    <dgm:pt modelId="{B500208D-84ED-4248-B287-85F62CC2FFBA}">
      <dgm:prSet phldrT="[Текст]" phldr="0"/>
      <dgm:spPr/>
      <dgm:t>
        <a:bodyPr/>
        <a:lstStyle/>
        <a:p>
          <a:pPr rtl="0"/>
          <a:r>
            <a:rPr lang="uk-UA" b="1" i="1" dirty="0"/>
            <a:t>Знущаннях над людьми;</a:t>
          </a:r>
          <a:r>
            <a:rPr lang="uk-UA" dirty="0"/>
            <a:t> </a:t>
          </a:r>
        </a:p>
      </dgm:t>
    </dgm:pt>
    <dgm:pt modelId="{09918DE3-78C7-4C45-9E3D-0933E3FC3654}" type="parTrans" cxnId="{38B9E834-B4D1-4877-A47D-2E35BAC6C07A}">
      <dgm:prSet/>
      <dgm:spPr/>
      <dgm:t>
        <a:bodyPr/>
        <a:lstStyle/>
        <a:p>
          <a:endParaRPr lang="uk-UA"/>
        </a:p>
      </dgm:t>
    </dgm:pt>
    <dgm:pt modelId="{7EA4BF89-1637-4187-A86C-E9B0153B1E29}" type="sibTrans" cxnId="{38B9E834-B4D1-4877-A47D-2E35BAC6C07A}">
      <dgm:prSet/>
      <dgm:spPr/>
      <dgm:t>
        <a:bodyPr/>
        <a:lstStyle/>
        <a:p>
          <a:endParaRPr lang="uk-UA"/>
        </a:p>
      </dgm:t>
    </dgm:pt>
    <dgm:pt modelId="{7A5BD71E-D235-4F78-802A-E02DA39F1AB2}">
      <dgm:prSet phldrT="[Текст]" phldr="0"/>
      <dgm:spPr/>
      <dgm:t>
        <a:bodyPr/>
        <a:lstStyle/>
        <a:p>
          <a:pPr rtl="0"/>
          <a:r>
            <a:rPr lang="uk-UA" b="1" i="1" dirty="0"/>
            <a:t>Покарання :</a:t>
          </a:r>
          <a:r>
            <a:rPr lang="uk-UA" dirty="0"/>
            <a:t> </a:t>
          </a:r>
        </a:p>
      </dgm:t>
    </dgm:pt>
    <dgm:pt modelId="{960C487E-A7F2-4766-A98D-7B7C3975DBA7}" type="parTrans" cxnId="{52B4AEC2-7D33-4228-BE78-4E2000F0FF32}">
      <dgm:prSet/>
      <dgm:spPr/>
      <dgm:t>
        <a:bodyPr/>
        <a:lstStyle/>
        <a:p>
          <a:endParaRPr lang="uk-UA"/>
        </a:p>
      </dgm:t>
    </dgm:pt>
    <dgm:pt modelId="{302BD09B-A6AD-47D9-B35C-23F470DA3F89}" type="sibTrans" cxnId="{52B4AEC2-7D33-4228-BE78-4E2000F0FF32}">
      <dgm:prSet/>
      <dgm:spPr/>
      <dgm:t>
        <a:bodyPr/>
        <a:lstStyle/>
        <a:p>
          <a:endParaRPr lang="uk-UA"/>
        </a:p>
      </dgm:t>
    </dgm:pt>
    <dgm:pt modelId="{C0CAA7CD-22A7-4242-8577-9455725BAEBE}">
      <dgm:prSet phldrT="[Текст]" phldr="0"/>
      <dgm:spPr/>
      <dgm:t>
        <a:bodyPr/>
        <a:lstStyle/>
        <a:p>
          <a:pPr rtl="0"/>
          <a:r>
            <a:rPr lang="uk-UA" b="1" i="1" dirty="0"/>
            <a:t>Штраф ;</a:t>
          </a:r>
          <a:endParaRPr lang="uk-UA" dirty="0"/>
        </a:p>
      </dgm:t>
    </dgm:pt>
    <dgm:pt modelId="{32783EB6-09F6-4617-9E45-4655B231F2D2}" type="parTrans" cxnId="{9CE4BE33-A8E7-40A0-B944-C5EC04E38558}">
      <dgm:prSet/>
      <dgm:spPr/>
      <dgm:t>
        <a:bodyPr/>
        <a:lstStyle/>
        <a:p>
          <a:endParaRPr lang="uk-UA"/>
        </a:p>
      </dgm:t>
    </dgm:pt>
    <dgm:pt modelId="{34A504C3-0BE0-4CA7-AF2F-9A3E0615791C}" type="sibTrans" cxnId="{9CE4BE33-A8E7-40A0-B944-C5EC04E38558}">
      <dgm:prSet/>
      <dgm:spPr/>
      <dgm:t>
        <a:bodyPr/>
        <a:lstStyle/>
        <a:p>
          <a:endParaRPr lang="uk-UA"/>
        </a:p>
      </dgm:t>
    </dgm:pt>
    <dgm:pt modelId="{B14C792A-11D6-43CA-A634-BFABFA296EC7}">
      <dgm:prSet phldrT="[Текст]" phldr="0"/>
      <dgm:spPr/>
      <dgm:t>
        <a:bodyPr/>
        <a:lstStyle/>
        <a:p>
          <a:pPr rtl="0"/>
          <a:r>
            <a:rPr lang="uk-UA" b="1" i="1" dirty="0"/>
            <a:t>Арешт на строк до 6 місяців</a:t>
          </a:r>
          <a:r>
            <a:rPr lang="uk-UA" dirty="0"/>
            <a:t> </a:t>
          </a:r>
        </a:p>
      </dgm:t>
    </dgm:pt>
    <dgm:pt modelId="{FD148B05-9B6F-4661-8E6D-AC571F4D32AD}" type="parTrans" cxnId="{3CA1205E-CA4F-46FF-A4A8-D8041FC4CF1D}">
      <dgm:prSet/>
      <dgm:spPr/>
      <dgm:t>
        <a:bodyPr/>
        <a:lstStyle/>
        <a:p>
          <a:endParaRPr lang="uk-UA"/>
        </a:p>
      </dgm:t>
    </dgm:pt>
    <dgm:pt modelId="{CD73397E-B48F-42BE-AB5B-577A388A4A93}" type="sibTrans" cxnId="{3CA1205E-CA4F-46FF-A4A8-D8041FC4CF1D}">
      <dgm:prSet/>
      <dgm:spPr/>
      <dgm:t>
        <a:bodyPr/>
        <a:lstStyle/>
        <a:p>
          <a:endParaRPr lang="uk-UA"/>
        </a:p>
      </dgm:t>
    </dgm:pt>
    <dgm:pt modelId="{1BA637A0-DB30-42CE-B043-1606F4B023BE}">
      <dgm:prSet phldr="0"/>
      <dgm:spPr/>
      <dgm:t>
        <a:bodyPr/>
        <a:lstStyle/>
        <a:p>
          <a:pPr rtl="0"/>
          <a:r>
            <a:rPr lang="uk-UA" dirty="0"/>
            <a:t> </a:t>
          </a:r>
          <a:r>
            <a:rPr lang="uk-UA" b="1" i="1" dirty="0"/>
            <a:t>Застосуванні насильства;</a:t>
          </a:r>
          <a:r>
            <a:rPr lang="uk-UA" dirty="0"/>
            <a:t> </a:t>
          </a:r>
        </a:p>
      </dgm:t>
    </dgm:pt>
    <dgm:pt modelId="{89DA95FD-6432-4C0C-A7CC-6DDE9BB7CB42}" type="parTrans" cxnId="{014A9088-108D-4369-AE8E-FF894D88BC69}">
      <dgm:prSet/>
      <dgm:spPr/>
    </dgm:pt>
    <dgm:pt modelId="{A166A2C4-5148-44C0-B981-CB5787217461}" type="sibTrans" cxnId="{014A9088-108D-4369-AE8E-FF894D88BC69}">
      <dgm:prSet/>
      <dgm:spPr/>
    </dgm:pt>
    <dgm:pt modelId="{DEBC6821-34B1-489F-8E7B-A37EA9F6EF80}">
      <dgm:prSet phldr="0"/>
      <dgm:spPr/>
      <dgm:t>
        <a:bodyPr/>
        <a:lstStyle/>
        <a:p>
          <a:pPr algn="l" rtl="0"/>
          <a:r>
            <a:rPr lang="uk-UA" b="1" i="1" dirty="0"/>
            <a:t>Відповідальність настає з 14 років.</a:t>
          </a:r>
          <a:endParaRPr lang="uk-UA" dirty="0"/>
        </a:p>
      </dgm:t>
    </dgm:pt>
    <dgm:pt modelId="{DD701CD0-AEEC-4CD9-BB53-64583971F601}" type="parTrans" cxnId="{95958816-8825-4489-9968-A097C89AA7D1}">
      <dgm:prSet/>
      <dgm:spPr/>
    </dgm:pt>
    <dgm:pt modelId="{4FB61DA0-A48D-4DEC-8CDB-57C039D19F4E}" type="sibTrans" cxnId="{95958816-8825-4489-9968-A097C89AA7D1}">
      <dgm:prSet/>
      <dgm:spPr/>
    </dgm:pt>
    <dgm:pt modelId="{69AED1FD-ED05-401D-BBF3-269D7A22A6A3}" type="pres">
      <dgm:prSet presAssocID="{9D5AF181-7F45-4A3E-85BB-C71A9DB8C656}" presName="Name0" presStyleCnt="0">
        <dgm:presLayoutVars>
          <dgm:dir/>
          <dgm:animLvl val="lvl"/>
          <dgm:resizeHandles val="exact"/>
        </dgm:presLayoutVars>
      </dgm:prSet>
      <dgm:spPr/>
    </dgm:pt>
    <dgm:pt modelId="{582D7FB3-52D0-4664-9D6A-2930172712FE}" type="pres">
      <dgm:prSet presAssocID="{7A5BD71E-D235-4F78-802A-E02DA39F1AB2}" presName="boxAndChildren" presStyleCnt="0"/>
      <dgm:spPr/>
    </dgm:pt>
    <dgm:pt modelId="{4CE8EE58-C803-4754-B8AA-D7BA4CFB93DF}" type="pres">
      <dgm:prSet presAssocID="{7A5BD71E-D235-4F78-802A-E02DA39F1AB2}" presName="parentTextBox" presStyleLbl="node1" presStyleIdx="0" presStyleCnt="3"/>
      <dgm:spPr/>
    </dgm:pt>
    <dgm:pt modelId="{BEC707A6-10D0-44F7-85C7-5F607E1E01FC}" type="pres">
      <dgm:prSet presAssocID="{7A5BD71E-D235-4F78-802A-E02DA39F1AB2}" presName="entireBox" presStyleLbl="node1" presStyleIdx="0" presStyleCnt="3"/>
      <dgm:spPr/>
    </dgm:pt>
    <dgm:pt modelId="{7A39701A-3C7C-4EB5-B093-556672FF6BFA}" type="pres">
      <dgm:prSet presAssocID="{7A5BD71E-D235-4F78-802A-E02DA39F1AB2}" presName="descendantBox" presStyleCnt="0"/>
      <dgm:spPr/>
    </dgm:pt>
    <dgm:pt modelId="{63558735-D25A-4A35-95C6-4FE5C40D9CC5}" type="pres">
      <dgm:prSet presAssocID="{C0CAA7CD-22A7-4242-8577-9455725BAEBE}" presName="childTextBox" presStyleLbl="fgAccFollowNode1" presStyleIdx="0" presStyleCnt="5">
        <dgm:presLayoutVars>
          <dgm:bulletEnabled val="1"/>
        </dgm:presLayoutVars>
      </dgm:prSet>
      <dgm:spPr/>
    </dgm:pt>
    <dgm:pt modelId="{479F6232-80A4-455C-B168-13FF9BBD843A}" type="pres">
      <dgm:prSet presAssocID="{B14C792A-11D6-43CA-A634-BFABFA296EC7}" presName="childTextBox" presStyleLbl="fgAccFollowNode1" presStyleIdx="1" presStyleCnt="5">
        <dgm:presLayoutVars>
          <dgm:bulletEnabled val="1"/>
        </dgm:presLayoutVars>
      </dgm:prSet>
      <dgm:spPr/>
    </dgm:pt>
    <dgm:pt modelId="{4888996B-096D-4E31-9C9A-318D5000B291}" type="pres">
      <dgm:prSet presAssocID="{4FB61DA0-A48D-4DEC-8CDB-57C039D19F4E}" presName="sp" presStyleCnt="0"/>
      <dgm:spPr/>
    </dgm:pt>
    <dgm:pt modelId="{9A85CC6B-0D35-449F-8453-2AB95F6F44BA}" type="pres">
      <dgm:prSet presAssocID="{DEBC6821-34B1-489F-8E7B-A37EA9F6EF80}" presName="arrowAndChildren" presStyleCnt="0"/>
      <dgm:spPr/>
    </dgm:pt>
    <dgm:pt modelId="{428C45BC-29AF-4CEB-9934-E8FA87335711}" type="pres">
      <dgm:prSet presAssocID="{DEBC6821-34B1-489F-8E7B-A37EA9F6EF80}" presName="parentTextArrow" presStyleLbl="node1" presStyleIdx="1" presStyleCnt="3"/>
      <dgm:spPr/>
    </dgm:pt>
    <dgm:pt modelId="{C3E2C2DE-E921-4AA5-8804-5E344AD9E017}" type="pres">
      <dgm:prSet presAssocID="{80055101-1CE3-439D-956B-702E93B5F6ED}" presName="sp" presStyleCnt="0"/>
      <dgm:spPr/>
    </dgm:pt>
    <dgm:pt modelId="{FF8F8305-5024-437E-BFB6-01054C575C0B}" type="pres">
      <dgm:prSet presAssocID="{CDF28206-143E-48A1-A891-3BCB78BB2448}" presName="arrowAndChildren" presStyleCnt="0"/>
      <dgm:spPr/>
    </dgm:pt>
    <dgm:pt modelId="{8C2ABB69-51D8-4B43-ABA0-39175731094E}" type="pres">
      <dgm:prSet presAssocID="{CDF28206-143E-48A1-A891-3BCB78BB2448}" presName="parentTextArrow" presStyleLbl="node1" presStyleIdx="1" presStyleCnt="3"/>
      <dgm:spPr/>
    </dgm:pt>
    <dgm:pt modelId="{830D6D4D-C2E7-467D-8A06-0C131CD4AB08}" type="pres">
      <dgm:prSet presAssocID="{CDF28206-143E-48A1-A891-3BCB78BB2448}" presName="arrow" presStyleLbl="node1" presStyleIdx="2" presStyleCnt="3"/>
      <dgm:spPr/>
    </dgm:pt>
    <dgm:pt modelId="{1C72F2A4-4715-4DCD-A796-2C631C50187C}" type="pres">
      <dgm:prSet presAssocID="{CDF28206-143E-48A1-A891-3BCB78BB2448}" presName="descendantArrow" presStyleCnt="0"/>
      <dgm:spPr/>
    </dgm:pt>
    <dgm:pt modelId="{56B0E839-CF7B-4029-9E23-E6A877099460}" type="pres">
      <dgm:prSet presAssocID="{340FB485-109C-4AA4-828F-23AF30FBF094}" presName="childTextArrow" presStyleLbl="fgAccFollowNode1" presStyleIdx="2" presStyleCnt="5">
        <dgm:presLayoutVars>
          <dgm:bulletEnabled val="1"/>
        </dgm:presLayoutVars>
      </dgm:prSet>
      <dgm:spPr/>
    </dgm:pt>
    <dgm:pt modelId="{AD8A544F-E127-4CF1-956B-4A63B3EC8679}" type="pres">
      <dgm:prSet presAssocID="{B500208D-84ED-4248-B287-85F62CC2FFBA}" presName="childTextArrow" presStyleLbl="fgAccFollowNode1" presStyleIdx="3" presStyleCnt="5">
        <dgm:presLayoutVars>
          <dgm:bulletEnabled val="1"/>
        </dgm:presLayoutVars>
      </dgm:prSet>
      <dgm:spPr/>
    </dgm:pt>
    <dgm:pt modelId="{315A48CA-1333-4098-B8AE-A9DDA3111C9B}" type="pres">
      <dgm:prSet presAssocID="{1BA637A0-DB30-42CE-B043-1606F4B023BE}" presName="childTextArrow" presStyleLbl="fgAccFollowNode1" presStyleIdx="4" presStyleCnt="5">
        <dgm:presLayoutVars>
          <dgm:bulletEnabled val="1"/>
        </dgm:presLayoutVars>
      </dgm:prSet>
      <dgm:spPr/>
    </dgm:pt>
  </dgm:ptLst>
  <dgm:cxnLst>
    <dgm:cxn modelId="{24F25E01-1C30-4E53-936D-44411073AA18}" type="presOf" srcId="{340FB485-109C-4AA4-828F-23AF30FBF094}" destId="{56B0E839-CF7B-4029-9E23-E6A877099460}" srcOrd="0" destOrd="0" presId="urn:microsoft.com/office/officeart/2005/8/layout/process4"/>
    <dgm:cxn modelId="{B9077616-2883-4F2A-BBC5-01B4D69D202E}" type="presOf" srcId="{C0CAA7CD-22A7-4242-8577-9455725BAEBE}" destId="{63558735-D25A-4A35-95C6-4FE5C40D9CC5}" srcOrd="0" destOrd="0" presId="urn:microsoft.com/office/officeart/2005/8/layout/process4"/>
    <dgm:cxn modelId="{95958816-8825-4489-9968-A097C89AA7D1}" srcId="{9D5AF181-7F45-4A3E-85BB-C71A9DB8C656}" destId="{DEBC6821-34B1-489F-8E7B-A37EA9F6EF80}" srcOrd="1" destOrd="0" parTransId="{DD701CD0-AEEC-4CD9-BB53-64583971F601}" sibTransId="{4FB61DA0-A48D-4DEC-8CDB-57C039D19F4E}"/>
    <dgm:cxn modelId="{A85E6A18-328A-47D4-BD93-2EF10A3A13DC}" type="presOf" srcId="{7A5BD71E-D235-4F78-802A-E02DA39F1AB2}" destId="{BEC707A6-10D0-44F7-85C7-5F607E1E01FC}" srcOrd="1" destOrd="0" presId="urn:microsoft.com/office/officeart/2005/8/layout/process4"/>
    <dgm:cxn modelId="{ACC7F51B-3F91-42FA-B521-D4A4830F28A6}" type="presOf" srcId="{DEBC6821-34B1-489F-8E7B-A37EA9F6EF80}" destId="{428C45BC-29AF-4CEB-9934-E8FA87335711}" srcOrd="0" destOrd="0" presId="urn:microsoft.com/office/officeart/2005/8/layout/process4"/>
    <dgm:cxn modelId="{9CE4BE33-A8E7-40A0-B944-C5EC04E38558}" srcId="{7A5BD71E-D235-4F78-802A-E02DA39F1AB2}" destId="{C0CAA7CD-22A7-4242-8577-9455725BAEBE}" srcOrd="0" destOrd="0" parTransId="{32783EB6-09F6-4617-9E45-4655B231F2D2}" sibTransId="{34A504C3-0BE0-4CA7-AF2F-9A3E0615791C}"/>
    <dgm:cxn modelId="{38B9E834-B4D1-4877-A47D-2E35BAC6C07A}" srcId="{CDF28206-143E-48A1-A891-3BCB78BB2448}" destId="{B500208D-84ED-4248-B287-85F62CC2FFBA}" srcOrd="1" destOrd="0" parTransId="{09918DE3-78C7-4C45-9E3D-0933E3FC3654}" sibTransId="{7EA4BF89-1637-4187-A86C-E9B0153B1E29}"/>
    <dgm:cxn modelId="{DB3C013B-F106-4D60-A304-5B24A6D6A8AA}" type="presOf" srcId="{9D5AF181-7F45-4A3E-85BB-C71A9DB8C656}" destId="{69AED1FD-ED05-401D-BBF3-269D7A22A6A3}" srcOrd="0" destOrd="0" presId="urn:microsoft.com/office/officeart/2005/8/layout/process4"/>
    <dgm:cxn modelId="{3CA1205E-CA4F-46FF-A4A8-D8041FC4CF1D}" srcId="{7A5BD71E-D235-4F78-802A-E02DA39F1AB2}" destId="{B14C792A-11D6-43CA-A634-BFABFA296EC7}" srcOrd="1" destOrd="0" parTransId="{FD148B05-9B6F-4661-8E6D-AC571F4D32AD}" sibTransId="{CD73397E-B48F-42BE-AB5B-577A388A4A93}"/>
    <dgm:cxn modelId="{D178F481-27AB-4F6A-943A-CB7703DFAD78}" type="presOf" srcId="{CDF28206-143E-48A1-A891-3BCB78BB2448}" destId="{8C2ABB69-51D8-4B43-ABA0-39175731094E}" srcOrd="0" destOrd="0" presId="urn:microsoft.com/office/officeart/2005/8/layout/process4"/>
    <dgm:cxn modelId="{44A95B88-3393-4650-A879-B313C4EFE537}" srcId="{CDF28206-143E-48A1-A891-3BCB78BB2448}" destId="{340FB485-109C-4AA4-828F-23AF30FBF094}" srcOrd="0" destOrd="0" parTransId="{2B3AD3D0-1B53-451E-AD38-A0E76E4F6738}" sibTransId="{C6EB78F0-1D75-436E-9F17-D20D12DDECFB}"/>
    <dgm:cxn modelId="{014A9088-108D-4369-AE8E-FF894D88BC69}" srcId="{CDF28206-143E-48A1-A891-3BCB78BB2448}" destId="{1BA637A0-DB30-42CE-B043-1606F4B023BE}" srcOrd="2" destOrd="0" parTransId="{89DA95FD-6432-4C0C-A7CC-6DDE9BB7CB42}" sibTransId="{A166A2C4-5148-44C0-B981-CB5787217461}"/>
    <dgm:cxn modelId="{EF964190-588B-457A-92FD-EB375B6EEDC5}" type="presOf" srcId="{7A5BD71E-D235-4F78-802A-E02DA39F1AB2}" destId="{4CE8EE58-C803-4754-B8AA-D7BA4CFB93DF}" srcOrd="0" destOrd="0" presId="urn:microsoft.com/office/officeart/2005/8/layout/process4"/>
    <dgm:cxn modelId="{4044B894-7FE5-4F3E-9122-04DA379B83C3}" type="presOf" srcId="{B14C792A-11D6-43CA-A634-BFABFA296EC7}" destId="{479F6232-80A4-455C-B168-13FF9BBD843A}" srcOrd="0" destOrd="0" presId="urn:microsoft.com/office/officeart/2005/8/layout/process4"/>
    <dgm:cxn modelId="{1F74DE9B-6ACD-491A-8065-EF96B9837BC7}" type="presOf" srcId="{CDF28206-143E-48A1-A891-3BCB78BB2448}" destId="{830D6D4D-C2E7-467D-8A06-0C131CD4AB08}" srcOrd="1" destOrd="0" presId="urn:microsoft.com/office/officeart/2005/8/layout/process4"/>
    <dgm:cxn modelId="{2877F0B4-A05C-4DAE-9BFE-D14F8CBA51AF}" type="presOf" srcId="{1BA637A0-DB30-42CE-B043-1606F4B023BE}" destId="{315A48CA-1333-4098-B8AE-A9DDA3111C9B}" srcOrd="0" destOrd="0" presId="urn:microsoft.com/office/officeart/2005/8/layout/process4"/>
    <dgm:cxn modelId="{52B4AEC2-7D33-4228-BE78-4E2000F0FF32}" srcId="{9D5AF181-7F45-4A3E-85BB-C71A9DB8C656}" destId="{7A5BD71E-D235-4F78-802A-E02DA39F1AB2}" srcOrd="2" destOrd="0" parTransId="{960C487E-A7F2-4766-A98D-7B7C3975DBA7}" sibTransId="{302BD09B-A6AD-47D9-B35C-23F470DA3F89}"/>
    <dgm:cxn modelId="{296387C7-C683-4629-92FC-84DDCB55DA87}" srcId="{9D5AF181-7F45-4A3E-85BB-C71A9DB8C656}" destId="{CDF28206-143E-48A1-A891-3BCB78BB2448}" srcOrd="0" destOrd="0" parTransId="{E9B8508F-8941-4915-B773-28FAAD76675C}" sibTransId="{80055101-1CE3-439D-956B-702E93B5F6ED}"/>
    <dgm:cxn modelId="{2D1FE3F9-C4CD-4A91-8B84-9B4AFF42B58F}" type="presOf" srcId="{B500208D-84ED-4248-B287-85F62CC2FFBA}" destId="{AD8A544F-E127-4CF1-956B-4A63B3EC8679}" srcOrd="0" destOrd="0" presId="urn:microsoft.com/office/officeart/2005/8/layout/process4"/>
    <dgm:cxn modelId="{961445F6-5F88-4000-9A44-40B1714CD6BC}" type="presParOf" srcId="{69AED1FD-ED05-401D-BBF3-269D7A22A6A3}" destId="{582D7FB3-52D0-4664-9D6A-2930172712FE}" srcOrd="0" destOrd="0" presId="urn:microsoft.com/office/officeart/2005/8/layout/process4"/>
    <dgm:cxn modelId="{F8123B71-57C7-42BC-A8FF-84172BF8D6B9}" type="presParOf" srcId="{582D7FB3-52D0-4664-9D6A-2930172712FE}" destId="{4CE8EE58-C803-4754-B8AA-D7BA4CFB93DF}" srcOrd="0" destOrd="0" presId="urn:microsoft.com/office/officeart/2005/8/layout/process4"/>
    <dgm:cxn modelId="{8F36D8E5-9E7A-4FFF-97EE-0A5AC4AEE59F}" type="presParOf" srcId="{582D7FB3-52D0-4664-9D6A-2930172712FE}" destId="{BEC707A6-10D0-44F7-85C7-5F607E1E01FC}" srcOrd="1" destOrd="0" presId="urn:microsoft.com/office/officeart/2005/8/layout/process4"/>
    <dgm:cxn modelId="{1BB89B09-A28B-48DE-BF07-04825CA7CCF9}" type="presParOf" srcId="{582D7FB3-52D0-4664-9D6A-2930172712FE}" destId="{7A39701A-3C7C-4EB5-B093-556672FF6BFA}" srcOrd="2" destOrd="0" presId="urn:microsoft.com/office/officeart/2005/8/layout/process4"/>
    <dgm:cxn modelId="{45140E55-2544-4481-B129-97933FA5BDC4}" type="presParOf" srcId="{7A39701A-3C7C-4EB5-B093-556672FF6BFA}" destId="{63558735-D25A-4A35-95C6-4FE5C40D9CC5}" srcOrd="0" destOrd="0" presId="urn:microsoft.com/office/officeart/2005/8/layout/process4"/>
    <dgm:cxn modelId="{DE2A17ED-4825-452D-BF2D-D15242E4C0E9}" type="presParOf" srcId="{7A39701A-3C7C-4EB5-B093-556672FF6BFA}" destId="{479F6232-80A4-455C-B168-13FF9BBD843A}" srcOrd="1" destOrd="0" presId="urn:microsoft.com/office/officeart/2005/8/layout/process4"/>
    <dgm:cxn modelId="{C4F30A4E-0B73-4520-84BE-ED62ECA6CF8D}" type="presParOf" srcId="{69AED1FD-ED05-401D-BBF3-269D7A22A6A3}" destId="{4888996B-096D-4E31-9C9A-318D5000B291}" srcOrd="1" destOrd="0" presId="urn:microsoft.com/office/officeart/2005/8/layout/process4"/>
    <dgm:cxn modelId="{B1311CD5-3504-4D56-A304-B2A682BF671C}" type="presParOf" srcId="{69AED1FD-ED05-401D-BBF3-269D7A22A6A3}" destId="{9A85CC6B-0D35-449F-8453-2AB95F6F44BA}" srcOrd="2" destOrd="0" presId="urn:microsoft.com/office/officeart/2005/8/layout/process4"/>
    <dgm:cxn modelId="{D37E22D3-5AE1-4679-AF3D-7F9CC1EC25C0}" type="presParOf" srcId="{9A85CC6B-0D35-449F-8453-2AB95F6F44BA}" destId="{428C45BC-29AF-4CEB-9934-E8FA87335711}" srcOrd="0" destOrd="0" presId="urn:microsoft.com/office/officeart/2005/8/layout/process4"/>
    <dgm:cxn modelId="{A25A67B6-6756-4178-9C51-BBD6908B3DC2}" type="presParOf" srcId="{69AED1FD-ED05-401D-BBF3-269D7A22A6A3}" destId="{C3E2C2DE-E921-4AA5-8804-5E344AD9E017}" srcOrd="3" destOrd="0" presId="urn:microsoft.com/office/officeart/2005/8/layout/process4"/>
    <dgm:cxn modelId="{C7C0C3DB-F2ED-4C55-B347-E17683D82B6F}" type="presParOf" srcId="{69AED1FD-ED05-401D-BBF3-269D7A22A6A3}" destId="{FF8F8305-5024-437E-BFB6-01054C575C0B}" srcOrd="4" destOrd="0" presId="urn:microsoft.com/office/officeart/2005/8/layout/process4"/>
    <dgm:cxn modelId="{049EF204-F3A6-499A-821D-C5075E26040A}" type="presParOf" srcId="{FF8F8305-5024-437E-BFB6-01054C575C0B}" destId="{8C2ABB69-51D8-4B43-ABA0-39175731094E}" srcOrd="0" destOrd="0" presId="urn:microsoft.com/office/officeart/2005/8/layout/process4"/>
    <dgm:cxn modelId="{31FF7F9B-C2D5-46D6-B7C1-02321BB89002}" type="presParOf" srcId="{FF8F8305-5024-437E-BFB6-01054C575C0B}" destId="{830D6D4D-C2E7-467D-8A06-0C131CD4AB08}" srcOrd="1" destOrd="0" presId="urn:microsoft.com/office/officeart/2005/8/layout/process4"/>
    <dgm:cxn modelId="{E2D5521D-64AB-4145-8BA3-2FDA7C568154}" type="presParOf" srcId="{FF8F8305-5024-437E-BFB6-01054C575C0B}" destId="{1C72F2A4-4715-4DCD-A796-2C631C50187C}" srcOrd="2" destOrd="0" presId="urn:microsoft.com/office/officeart/2005/8/layout/process4"/>
    <dgm:cxn modelId="{FA914737-D807-4191-837D-29E79E9DD64A}" type="presParOf" srcId="{1C72F2A4-4715-4DCD-A796-2C631C50187C}" destId="{56B0E839-CF7B-4029-9E23-E6A877099460}" srcOrd="0" destOrd="0" presId="urn:microsoft.com/office/officeart/2005/8/layout/process4"/>
    <dgm:cxn modelId="{3F7C283D-5C91-4035-94A5-9680EEC7D5AD}" type="presParOf" srcId="{1C72F2A4-4715-4DCD-A796-2C631C50187C}" destId="{AD8A544F-E127-4CF1-956B-4A63B3EC8679}" srcOrd="1" destOrd="0" presId="urn:microsoft.com/office/officeart/2005/8/layout/process4"/>
    <dgm:cxn modelId="{4B3CDEED-9708-491F-8866-7AEAAC0DCE2B}" type="presParOf" srcId="{1C72F2A4-4715-4DCD-A796-2C631C50187C}" destId="{315A48CA-1333-4098-B8AE-A9DDA3111C9B}" srcOrd="2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9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EE8E267-EE11-418C-9C74-005DA445FF18}" type="doc">
      <dgm:prSet loTypeId="urn:microsoft.com/office/officeart/2005/8/layout/vList2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uk-UA"/>
        </a:p>
      </dgm:t>
    </dgm:pt>
    <dgm:pt modelId="{C67197C5-DA8A-459D-B35E-3B2D7468C78A}">
      <dgm:prSet phldrT="[Текст]" phldr="0"/>
      <dgm:spPr/>
      <dgm:t>
        <a:bodyPr/>
        <a:lstStyle/>
        <a:p>
          <a:pPr rtl="0"/>
          <a:r>
            <a:rPr lang="uk-UA" b="1" i="1" dirty="0"/>
            <a:t>Порушення громадського порядку, хуліганство, засмічення довкілля</a:t>
          </a:r>
          <a:r>
            <a:rPr lang="uk-UA" dirty="0"/>
            <a:t> </a:t>
          </a:r>
        </a:p>
      </dgm:t>
    </dgm:pt>
    <dgm:pt modelId="{D7A4C68B-8AA5-4321-8F8C-09FD9EB4805B}" type="parTrans" cxnId="{F1B545E5-EC05-486B-89E9-948D52551741}">
      <dgm:prSet/>
      <dgm:spPr/>
      <dgm:t>
        <a:bodyPr/>
        <a:lstStyle/>
        <a:p>
          <a:endParaRPr lang="uk-UA"/>
        </a:p>
      </dgm:t>
    </dgm:pt>
    <dgm:pt modelId="{5CB74AD0-0655-4E1C-80C9-27EE179A4F84}" type="sibTrans" cxnId="{F1B545E5-EC05-486B-89E9-948D52551741}">
      <dgm:prSet/>
      <dgm:spPr/>
      <dgm:t>
        <a:bodyPr/>
        <a:lstStyle/>
        <a:p>
          <a:endParaRPr lang="uk-UA"/>
        </a:p>
      </dgm:t>
    </dgm:pt>
    <dgm:pt modelId="{22C75FAE-D708-4241-8538-06C225065EB0}">
      <dgm:prSet phldrT="[Текст]" phldr="0"/>
      <dgm:spPr/>
      <dgm:t>
        <a:bodyPr/>
        <a:lstStyle/>
        <a:p>
          <a:pPr rtl="0"/>
          <a:r>
            <a:rPr lang="uk-UA" b="1" i="1" dirty="0"/>
            <a:t>Пошкодження зелених насаджень </a:t>
          </a:r>
          <a:endParaRPr lang="uk-UA" dirty="0"/>
        </a:p>
      </dgm:t>
    </dgm:pt>
    <dgm:pt modelId="{522A12C9-9C5C-442C-BBC4-EE585D321744}" type="parTrans" cxnId="{E02F7759-70BF-4840-BEFF-69DF2E85C1F5}">
      <dgm:prSet/>
      <dgm:spPr/>
      <dgm:t>
        <a:bodyPr/>
        <a:lstStyle/>
        <a:p>
          <a:endParaRPr lang="uk-UA"/>
        </a:p>
      </dgm:t>
    </dgm:pt>
    <dgm:pt modelId="{85B592B9-50A7-43D6-B5EA-54631F961721}" type="sibTrans" cxnId="{E02F7759-70BF-4840-BEFF-69DF2E85C1F5}">
      <dgm:prSet/>
      <dgm:spPr/>
      <dgm:t>
        <a:bodyPr/>
        <a:lstStyle/>
        <a:p>
          <a:endParaRPr lang="uk-UA"/>
        </a:p>
      </dgm:t>
    </dgm:pt>
    <dgm:pt modelId="{2A0196C2-2F63-4D0F-919C-0DA5DF4D1C7A}">
      <dgm:prSet phldrT="[Текст]" phldr="0"/>
      <dgm:spPr/>
      <dgm:t>
        <a:bodyPr/>
        <a:lstStyle/>
        <a:p>
          <a:pPr rtl="0"/>
          <a:r>
            <a:rPr lang="uk-UA" b="1" i="1" dirty="0"/>
            <a:t>Порушення  правил дорожнього руху, вимог пожежної безпеки</a:t>
          </a:r>
          <a:r>
            <a:rPr lang="uk-UA" dirty="0"/>
            <a:t> </a:t>
          </a:r>
        </a:p>
      </dgm:t>
    </dgm:pt>
    <dgm:pt modelId="{4E6AF1E6-303F-4EB7-9025-AAC0D2AA7AE3}" type="parTrans" cxnId="{897646A1-71BA-4FC5-9852-CCDB2F851AD4}">
      <dgm:prSet/>
      <dgm:spPr/>
      <dgm:t>
        <a:bodyPr/>
        <a:lstStyle/>
        <a:p>
          <a:endParaRPr lang="uk-UA"/>
        </a:p>
      </dgm:t>
    </dgm:pt>
    <dgm:pt modelId="{C7B94842-1571-413D-9202-210EBF99BC06}" type="sibTrans" cxnId="{897646A1-71BA-4FC5-9852-CCDB2F851AD4}">
      <dgm:prSet/>
      <dgm:spPr/>
      <dgm:t>
        <a:bodyPr/>
        <a:lstStyle/>
        <a:p>
          <a:endParaRPr lang="uk-UA"/>
        </a:p>
      </dgm:t>
    </dgm:pt>
    <dgm:pt modelId="{6837F27D-0601-41D6-8207-4AC254084306}">
      <dgm:prSet phldrT="[Текст]" phldr="0"/>
      <dgm:spPr/>
      <dgm:t>
        <a:bodyPr/>
        <a:lstStyle/>
        <a:p>
          <a:pPr rtl="0"/>
          <a:r>
            <a:rPr lang="uk-UA" b="1" i="1" dirty="0"/>
            <a:t>Відповідальність від 14років</a:t>
          </a:r>
          <a:r>
            <a:rPr lang="uk-UA" dirty="0"/>
            <a:t> </a:t>
          </a:r>
        </a:p>
      </dgm:t>
    </dgm:pt>
    <dgm:pt modelId="{84028977-7371-46FE-B71E-2CA605A9DFD8}" type="parTrans" cxnId="{54920525-4A4F-4E0C-B800-990158D9E588}">
      <dgm:prSet/>
      <dgm:spPr/>
      <dgm:t>
        <a:bodyPr/>
        <a:lstStyle/>
        <a:p>
          <a:endParaRPr lang="uk-UA"/>
        </a:p>
      </dgm:t>
    </dgm:pt>
    <dgm:pt modelId="{762CE128-D4FC-4AAA-B797-1DA341F47362}" type="sibTrans" cxnId="{54920525-4A4F-4E0C-B800-990158D9E588}">
      <dgm:prSet/>
      <dgm:spPr/>
      <dgm:t>
        <a:bodyPr/>
        <a:lstStyle/>
        <a:p>
          <a:endParaRPr lang="uk-UA"/>
        </a:p>
      </dgm:t>
    </dgm:pt>
    <dgm:pt modelId="{1F580759-75F7-4E20-AE2B-878CE29CA7DA}">
      <dgm:prSet phldr="0"/>
      <dgm:spPr/>
      <dgm:t>
        <a:bodyPr/>
        <a:lstStyle/>
        <a:p>
          <a:pPr rtl="0"/>
          <a:r>
            <a:rPr lang="uk-UA" b="1" i="1" dirty="0"/>
            <a:t>Розкрадання майна держави</a:t>
          </a:r>
          <a:r>
            <a:rPr lang="uk-UA" dirty="0"/>
            <a:t> </a:t>
          </a:r>
        </a:p>
      </dgm:t>
    </dgm:pt>
    <dgm:pt modelId="{5EAE23EA-94C0-4FA9-87C1-117502410524}" type="parTrans" cxnId="{89B3690D-6174-4D20-8CF4-C76442FC70FB}">
      <dgm:prSet/>
      <dgm:spPr/>
    </dgm:pt>
    <dgm:pt modelId="{4A775800-0910-480C-A6F9-8D8E153A22DC}" type="sibTrans" cxnId="{89B3690D-6174-4D20-8CF4-C76442FC70FB}">
      <dgm:prSet/>
      <dgm:spPr/>
      <dgm:t>
        <a:bodyPr/>
        <a:lstStyle/>
        <a:p>
          <a:endParaRPr lang="uk-UA"/>
        </a:p>
      </dgm:t>
    </dgm:pt>
    <dgm:pt modelId="{7BAA013D-14A7-4592-B9FC-49F139A4FDD8}">
      <dgm:prSet phldr="0"/>
      <dgm:spPr/>
      <dgm:t>
        <a:bodyPr/>
        <a:lstStyle/>
        <a:p>
          <a:pPr rtl="0"/>
          <a:r>
            <a:rPr lang="uk-UA" b="1" i="1" dirty="0"/>
            <a:t> Публічне вибачення перед потерпілим</a:t>
          </a:r>
          <a:endParaRPr lang="uk-UA" dirty="0"/>
        </a:p>
      </dgm:t>
    </dgm:pt>
    <dgm:pt modelId="{EC967700-5713-4994-B135-AB32918E686F}" type="parTrans" cxnId="{D5DF6537-0E5B-4B2A-8854-18A1458D24D6}">
      <dgm:prSet/>
      <dgm:spPr/>
    </dgm:pt>
    <dgm:pt modelId="{524495A7-B478-47E5-B281-83047C837D30}" type="sibTrans" cxnId="{D5DF6537-0E5B-4B2A-8854-18A1458D24D6}">
      <dgm:prSet/>
      <dgm:spPr/>
      <dgm:t>
        <a:bodyPr/>
        <a:lstStyle/>
        <a:p>
          <a:endParaRPr lang="uk-UA"/>
        </a:p>
      </dgm:t>
    </dgm:pt>
    <dgm:pt modelId="{8074C8DF-B9F2-4394-811E-450A7EFC7228}">
      <dgm:prSet phldr="0"/>
      <dgm:spPr/>
      <dgm:t>
        <a:bodyPr/>
        <a:lstStyle/>
        <a:p>
          <a:pPr rtl="0"/>
          <a:r>
            <a:rPr lang="uk-UA" b="1" i="1" dirty="0"/>
            <a:t> Попередження</a:t>
          </a:r>
          <a:endParaRPr lang="uk-UA" dirty="0"/>
        </a:p>
      </dgm:t>
    </dgm:pt>
    <dgm:pt modelId="{20A8AC6E-0C61-4153-9688-619C5907AAC1}" type="parTrans" cxnId="{1A219E7C-86E9-4746-BA07-605DFB8D3BE1}">
      <dgm:prSet/>
      <dgm:spPr/>
    </dgm:pt>
    <dgm:pt modelId="{3507A086-D478-47A8-9B0D-154586A67F42}" type="sibTrans" cxnId="{1A219E7C-86E9-4746-BA07-605DFB8D3BE1}">
      <dgm:prSet/>
      <dgm:spPr/>
      <dgm:t>
        <a:bodyPr/>
        <a:lstStyle/>
        <a:p>
          <a:endParaRPr lang="uk-UA"/>
        </a:p>
      </dgm:t>
    </dgm:pt>
    <dgm:pt modelId="{A092D9B0-2168-4AFD-AE93-344A00BCA494}">
      <dgm:prSet phldr="0"/>
      <dgm:spPr/>
      <dgm:t>
        <a:bodyPr/>
        <a:lstStyle/>
        <a:p>
          <a:pPr rtl="0"/>
          <a:r>
            <a:rPr lang="uk-UA" b="1" i="1" dirty="0"/>
            <a:t>Догана</a:t>
          </a:r>
          <a:endParaRPr lang="uk-UA" dirty="0"/>
        </a:p>
      </dgm:t>
    </dgm:pt>
    <dgm:pt modelId="{D1227612-254B-4DEC-A780-B4A0902474D3}" type="parTrans" cxnId="{880A02ED-917E-4BBA-BBB7-EFB4E3281AC5}">
      <dgm:prSet/>
      <dgm:spPr/>
    </dgm:pt>
    <dgm:pt modelId="{18518AA9-C02C-4AC9-9201-AF9924C4C4FB}" type="sibTrans" cxnId="{880A02ED-917E-4BBA-BBB7-EFB4E3281AC5}">
      <dgm:prSet/>
      <dgm:spPr/>
      <dgm:t>
        <a:bodyPr/>
        <a:lstStyle/>
        <a:p>
          <a:endParaRPr lang="uk-UA"/>
        </a:p>
      </dgm:t>
    </dgm:pt>
    <dgm:pt modelId="{072AC51D-C638-4B79-8042-5673982E56F8}">
      <dgm:prSet phldr="0"/>
      <dgm:spPr/>
      <dgm:t>
        <a:bodyPr/>
        <a:lstStyle/>
        <a:p>
          <a:pPr rtl="0"/>
          <a:r>
            <a:rPr lang="uk-UA" b="1" i="1" dirty="0"/>
            <a:t>У віці з 14 до 16 років штраф покладається на батьків</a:t>
          </a:r>
          <a:endParaRPr lang="uk-UA" dirty="0"/>
        </a:p>
      </dgm:t>
    </dgm:pt>
    <dgm:pt modelId="{C3F6E4F3-7E6F-4557-BDA9-CE83133F3756}" type="parTrans" cxnId="{1C5FE3F8-876E-40DD-96BA-0D985E2C8BCA}">
      <dgm:prSet/>
      <dgm:spPr/>
    </dgm:pt>
    <dgm:pt modelId="{F0AFA2E5-44C3-41EC-928B-C555EB0F1428}" type="sibTrans" cxnId="{1C5FE3F8-876E-40DD-96BA-0D985E2C8BCA}">
      <dgm:prSet/>
      <dgm:spPr/>
      <dgm:t>
        <a:bodyPr/>
        <a:lstStyle/>
        <a:p>
          <a:endParaRPr lang="uk-UA"/>
        </a:p>
      </dgm:t>
    </dgm:pt>
    <dgm:pt modelId="{016B1B44-800E-4879-A07A-326AEB1FDF5F}" type="pres">
      <dgm:prSet presAssocID="{2EE8E267-EE11-418C-9C74-005DA445FF18}" presName="linear" presStyleCnt="0">
        <dgm:presLayoutVars>
          <dgm:animLvl val="lvl"/>
          <dgm:resizeHandles val="exact"/>
        </dgm:presLayoutVars>
      </dgm:prSet>
      <dgm:spPr/>
    </dgm:pt>
    <dgm:pt modelId="{1886967A-E2FC-4A13-9C5E-A08E2A871285}" type="pres">
      <dgm:prSet presAssocID="{C67197C5-DA8A-459D-B35E-3B2D7468C78A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DB29CAE6-5334-4BBB-AE7C-C45818A326E7}" type="pres">
      <dgm:prSet presAssocID="{C67197C5-DA8A-459D-B35E-3B2D7468C78A}" presName="childText" presStyleLbl="revTx" presStyleIdx="0" presStyleCnt="2">
        <dgm:presLayoutVars>
          <dgm:bulletEnabled val="1"/>
        </dgm:presLayoutVars>
      </dgm:prSet>
      <dgm:spPr/>
    </dgm:pt>
    <dgm:pt modelId="{14E8602C-0F91-468C-8D32-0827FFC79C89}" type="pres">
      <dgm:prSet presAssocID="{6837F27D-0601-41D6-8207-4AC254084306}" presName="parentText" presStyleLbl="node1" presStyleIdx="1" presStyleCnt="2">
        <dgm:presLayoutVars>
          <dgm:chMax val="0"/>
          <dgm:bulletEnabled val="1"/>
        </dgm:presLayoutVars>
      </dgm:prSet>
      <dgm:spPr/>
    </dgm:pt>
    <dgm:pt modelId="{2772C8FF-FDFF-47A6-BFDE-D5C427E0859C}" type="pres">
      <dgm:prSet presAssocID="{6837F27D-0601-41D6-8207-4AC254084306}" presName="childText" presStyleLbl="revTx" presStyleIdx="1" presStyleCnt="2">
        <dgm:presLayoutVars>
          <dgm:bulletEnabled val="1"/>
        </dgm:presLayoutVars>
      </dgm:prSet>
      <dgm:spPr/>
    </dgm:pt>
  </dgm:ptLst>
  <dgm:cxnLst>
    <dgm:cxn modelId="{32BC5804-7D1A-4790-80A0-7E0EEBC646C1}" type="presOf" srcId="{22C75FAE-D708-4241-8538-06C225065EB0}" destId="{DB29CAE6-5334-4BBB-AE7C-C45818A326E7}" srcOrd="0" destOrd="0" presId="urn:microsoft.com/office/officeart/2005/8/layout/vList2"/>
    <dgm:cxn modelId="{89B3690D-6174-4D20-8CF4-C76442FC70FB}" srcId="{C67197C5-DA8A-459D-B35E-3B2D7468C78A}" destId="{1F580759-75F7-4E20-AE2B-878CE29CA7DA}" srcOrd="2" destOrd="0" parTransId="{5EAE23EA-94C0-4FA9-87C1-117502410524}" sibTransId="{4A775800-0910-480C-A6F9-8D8E153A22DC}"/>
    <dgm:cxn modelId="{54920525-4A4F-4E0C-B800-990158D9E588}" srcId="{2EE8E267-EE11-418C-9C74-005DA445FF18}" destId="{6837F27D-0601-41D6-8207-4AC254084306}" srcOrd="1" destOrd="0" parTransId="{84028977-7371-46FE-B71E-2CA605A9DFD8}" sibTransId="{762CE128-D4FC-4AAA-B797-1DA341F47362}"/>
    <dgm:cxn modelId="{D5DF6537-0E5B-4B2A-8854-18A1458D24D6}" srcId="{6837F27D-0601-41D6-8207-4AC254084306}" destId="{7BAA013D-14A7-4592-B9FC-49F139A4FDD8}" srcOrd="0" destOrd="0" parTransId="{EC967700-5713-4994-B135-AB32918E686F}" sibTransId="{524495A7-B478-47E5-B281-83047C837D30}"/>
    <dgm:cxn modelId="{667A4140-0A2F-44B4-BE2B-3CF2E690E8C7}" type="presOf" srcId="{2EE8E267-EE11-418C-9C74-005DA445FF18}" destId="{016B1B44-800E-4879-A07A-326AEB1FDF5F}" srcOrd="0" destOrd="0" presId="urn:microsoft.com/office/officeart/2005/8/layout/vList2"/>
    <dgm:cxn modelId="{5BD7B25C-04D4-4BEF-A13A-2AFA541612EF}" type="presOf" srcId="{C67197C5-DA8A-459D-B35E-3B2D7468C78A}" destId="{1886967A-E2FC-4A13-9C5E-A08E2A871285}" srcOrd="0" destOrd="0" presId="urn:microsoft.com/office/officeart/2005/8/layout/vList2"/>
    <dgm:cxn modelId="{EDC0B04C-1282-4D7D-9502-5177E12C7137}" type="presOf" srcId="{2A0196C2-2F63-4D0F-919C-0DA5DF4D1C7A}" destId="{DB29CAE6-5334-4BBB-AE7C-C45818A326E7}" srcOrd="0" destOrd="1" presId="urn:microsoft.com/office/officeart/2005/8/layout/vList2"/>
    <dgm:cxn modelId="{E02F7759-70BF-4840-BEFF-69DF2E85C1F5}" srcId="{C67197C5-DA8A-459D-B35E-3B2D7468C78A}" destId="{22C75FAE-D708-4241-8538-06C225065EB0}" srcOrd="0" destOrd="0" parTransId="{522A12C9-9C5C-442C-BBC4-EE585D321744}" sibTransId="{85B592B9-50A7-43D6-B5EA-54631F961721}"/>
    <dgm:cxn modelId="{1A219E7C-86E9-4746-BA07-605DFB8D3BE1}" srcId="{6837F27D-0601-41D6-8207-4AC254084306}" destId="{8074C8DF-B9F2-4394-811E-450A7EFC7228}" srcOrd="1" destOrd="0" parTransId="{20A8AC6E-0C61-4153-9688-619C5907AAC1}" sibTransId="{3507A086-D478-47A8-9B0D-154586A67F42}"/>
    <dgm:cxn modelId="{897646A1-71BA-4FC5-9852-CCDB2F851AD4}" srcId="{C67197C5-DA8A-459D-B35E-3B2D7468C78A}" destId="{2A0196C2-2F63-4D0F-919C-0DA5DF4D1C7A}" srcOrd="1" destOrd="0" parTransId="{4E6AF1E6-303F-4EB7-9025-AAC0D2AA7AE3}" sibTransId="{C7B94842-1571-413D-9202-210EBF99BC06}"/>
    <dgm:cxn modelId="{6DB205B5-58EA-414F-B26E-121AD95A7D19}" type="presOf" srcId="{1F580759-75F7-4E20-AE2B-878CE29CA7DA}" destId="{DB29CAE6-5334-4BBB-AE7C-C45818A326E7}" srcOrd="0" destOrd="2" presId="urn:microsoft.com/office/officeart/2005/8/layout/vList2"/>
    <dgm:cxn modelId="{43027ADB-7B2B-4250-B82D-684B817735B8}" type="presOf" srcId="{072AC51D-C638-4B79-8042-5673982E56F8}" destId="{2772C8FF-FDFF-47A6-BFDE-D5C427E0859C}" srcOrd="0" destOrd="3" presId="urn:microsoft.com/office/officeart/2005/8/layout/vList2"/>
    <dgm:cxn modelId="{F1B545E5-EC05-486B-89E9-948D52551741}" srcId="{2EE8E267-EE11-418C-9C74-005DA445FF18}" destId="{C67197C5-DA8A-459D-B35E-3B2D7468C78A}" srcOrd="0" destOrd="0" parTransId="{D7A4C68B-8AA5-4321-8F8C-09FD9EB4805B}" sibTransId="{5CB74AD0-0655-4E1C-80C9-27EE179A4F84}"/>
    <dgm:cxn modelId="{5AD663E6-75EA-401F-9E1E-BBCB6C0E7817}" type="presOf" srcId="{8074C8DF-B9F2-4394-811E-450A7EFC7228}" destId="{2772C8FF-FDFF-47A6-BFDE-D5C427E0859C}" srcOrd="0" destOrd="1" presId="urn:microsoft.com/office/officeart/2005/8/layout/vList2"/>
    <dgm:cxn modelId="{7F83B5E7-971A-4003-A907-E67A47BB0D4C}" type="presOf" srcId="{A092D9B0-2168-4AFD-AE93-344A00BCA494}" destId="{2772C8FF-FDFF-47A6-BFDE-D5C427E0859C}" srcOrd="0" destOrd="2" presId="urn:microsoft.com/office/officeart/2005/8/layout/vList2"/>
    <dgm:cxn modelId="{ED0163E9-AEDC-4626-8F37-1097D578E356}" type="presOf" srcId="{6837F27D-0601-41D6-8207-4AC254084306}" destId="{14E8602C-0F91-468C-8D32-0827FFC79C89}" srcOrd="0" destOrd="0" presId="urn:microsoft.com/office/officeart/2005/8/layout/vList2"/>
    <dgm:cxn modelId="{880A02ED-917E-4BBA-BBB7-EFB4E3281AC5}" srcId="{6837F27D-0601-41D6-8207-4AC254084306}" destId="{A092D9B0-2168-4AFD-AE93-344A00BCA494}" srcOrd="2" destOrd="0" parTransId="{D1227612-254B-4DEC-A780-B4A0902474D3}" sibTransId="{18518AA9-C02C-4AC9-9201-AF9924C4C4FB}"/>
    <dgm:cxn modelId="{1C5FE3F8-876E-40DD-96BA-0D985E2C8BCA}" srcId="{6837F27D-0601-41D6-8207-4AC254084306}" destId="{072AC51D-C638-4B79-8042-5673982E56F8}" srcOrd="3" destOrd="0" parTransId="{C3F6E4F3-7E6F-4557-BDA9-CE83133F3756}" sibTransId="{F0AFA2E5-44C3-41EC-928B-C555EB0F1428}"/>
    <dgm:cxn modelId="{62A84FFE-972B-4D66-8EC3-CDC764EA6CAC}" type="presOf" srcId="{7BAA013D-14A7-4592-B9FC-49F139A4FDD8}" destId="{2772C8FF-FDFF-47A6-BFDE-D5C427E0859C}" srcOrd="0" destOrd="0" presId="urn:microsoft.com/office/officeart/2005/8/layout/vList2"/>
    <dgm:cxn modelId="{0C5043FB-8CDC-4472-99B3-1CF09231F698}" type="presParOf" srcId="{016B1B44-800E-4879-A07A-326AEB1FDF5F}" destId="{1886967A-E2FC-4A13-9C5E-A08E2A871285}" srcOrd="0" destOrd="0" presId="urn:microsoft.com/office/officeart/2005/8/layout/vList2"/>
    <dgm:cxn modelId="{15DC7FB1-D8D2-488B-99A5-4DE9111D5710}" type="presParOf" srcId="{016B1B44-800E-4879-A07A-326AEB1FDF5F}" destId="{DB29CAE6-5334-4BBB-AE7C-C45818A326E7}" srcOrd="1" destOrd="0" presId="urn:microsoft.com/office/officeart/2005/8/layout/vList2"/>
    <dgm:cxn modelId="{439E6F5A-9741-42D9-B046-278603387FBA}" type="presParOf" srcId="{016B1B44-800E-4879-A07A-326AEB1FDF5F}" destId="{14E8602C-0F91-468C-8D32-0827FFC79C89}" srcOrd="2" destOrd="0" presId="urn:microsoft.com/office/officeart/2005/8/layout/vList2"/>
    <dgm:cxn modelId="{CEB9FFA0-597D-4CE2-98A6-5D61CBF75A5E}" type="presParOf" srcId="{016B1B44-800E-4879-A07A-326AEB1FDF5F}" destId="{2772C8FF-FDFF-47A6-BFDE-D5C427E0859C}" srcOrd="3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59E8D98B-19A1-4E29-9CB8-E75EA4E3E813}" type="doc">
      <dgm:prSet loTypeId="urn:microsoft.com/office/officeart/2005/8/layout/process4" loCatId="process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uk-UA"/>
        </a:p>
      </dgm:t>
    </dgm:pt>
    <dgm:pt modelId="{F98A540B-D7A8-4B72-A1FE-CEC50C310BDA}">
      <dgm:prSet phldrT="[Текст]" phldr="0"/>
      <dgm:spPr/>
      <dgm:t>
        <a:bodyPr/>
        <a:lstStyle/>
        <a:p>
          <a:pPr rtl="0"/>
          <a:r>
            <a:rPr lang="uk-UA" dirty="0"/>
            <a:t>Пошкодження шкільного майна(обписаний, розірваний підручник, розбите вікно) </a:t>
          </a:r>
        </a:p>
      </dgm:t>
    </dgm:pt>
    <dgm:pt modelId="{635DA793-F5AE-45AA-9306-6B9B99911439}" type="parTrans" cxnId="{C2B9B1FC-D583-4589-BCB1-15F6FF4298F8}">
      <dgm:prSet/>
      <dgm:spPr/>
      <dgm:t>
        <a:bodyPr/>
        <a:lstStyle/>
        <a:p>
          <a:endParaRPr lang="uk-UA"/>
        </a:p>
      </dgm:t>
    </dgm:pt>
    <dgm:pt modelId="{7FAEC9B2-E367-4470-AA8D-9A481E95FC1E}" type="sibTrans" cxnId="{C2B9B1FC-D583-4589-BCB1-15F6FF4298F8}">
      <dgm:prSet/>
      <dgm:spPr/>
      <dgm:t>
        <a:bodyPr/>
        <a:lstStyle/>
        <a:p>
          <a:endParaRPr lang="uk-UA"/>
        </a:p>
      </dgm:t>
    </dgm:pt>
    <dgm:pt modelId="{6DB88ACF-5A34-4BD4-B42F-CF9043DF4A6F}">
      <dgm:prSet phldrT="[Текст]" phldr="0"/>
      <dgm:spPr/>
      <dgm:t>
        <a:bodyPr/>
        <a:lstStyle/>
        <a:p>
          <a:pPr rtl="0"/>
          <a:r>
            <a:rPr lang="uk-UA" dirty="0"/>
            <a:t>Завдання матеріальної шкоди іншій особі </a:t>
          </a:r>
        </a:p>
      </dgm:t>
    </dgm:pt>
    <dgm:pt modelId="{12193CF8-75D5-4BF3-8A17-AC83C46E8D49}" type="parTrans" cxnId="{57D3B334-7603-4937-AB1C-F6199ABE823C}">
      <dgm:prSet/>
      <dgm:spPr/>
      <dgm:t>
        <a:bodyPr/>
        <a:lstStyle/>
        <a:p>
          <a:endParaRPr lang="uk-UA"/>
        </a:p>
      </dgm:t>
    </dgm:pt>
    <dgm:pt modelId="{F66C8ACE-405D-478E-B50F-CBD05BE9A6CF}" type="sibTrans" cxnId="{57D3B334-7603-4937-AB1C-F6199ABE823C}">
      <dgm:prSet/>
      <dgm:spPr/>
      <dgm:t>
        <a:bodyPr/>
        <a:lstStyle/>
        <a:p>
          <a:endParaRPr lang="uk-UA"/>
        </a:p>
      </dgm:t>
    </dgm:pt>
    <dgm:pt modelId="{A318E341-852F-4CA1-BE86-B0974A03590A}">
      <dgm:prSet phldrT="[Текст]" phldr="0"/>
      <dgm:spPr/>
      <dgm:t>
        <a:bodyPr/>
        <a:lstStyle/>
        <a:p>
          <a:pPr rtl="0"/>
          <a:r>
            <a:rPr lang="uk-UA" dirty="0"/>
            <a:t>Відповідальність з 15 років </a:t>
          </a:r>
        </a:p>
      </dgm:t>
    </dgm:pt>
    <dgm:pt modelId="{8850AF18-CA7E-4B5C-A340-D3AA694D35C1}" type="parTrans" cxnId="{E934D233-333E-4D2F-8761-A541CA519BA1}">
      <dgm:prSet/>
      <dgm:spPr/>
      <dgm:t>
        <a:bodyPr/>
        <a:lstStyle/>
        <a:p>
          <a:endParaRPr lang="uk-UA"/>
        </a:p>
      </dgm:t>
    </dgm:pt>
    <dgm:pt modelId="{D65D7D2A-57FB-4D6B-8098-E356161EB477}" type="sibTrans" cxnId="{E934D233-333E-4D2F-8761-A541CA519BA1}">
      <dgm:prSet/>
      <dgm:spPr/>
      <dgm:t>
        <a:bodyPr/>
        <a:lstStyle/>
        <a:p>
          <a:endParaRPr lang="uk-UA"/>
        </a:p>
      </dgm:t>
    </dgm:pt>
    <dgm:pt modelId="{685DA8EA-CE8E-46E0-8FC0-E98BD7EFA6FC}">
      <dgm:prSet phldrT="[Текст]" phldr="0"/>
      <dgm:spPr/>
      <dgm:t>
        <a:bodyPr/>
        <a:lstStyle/>
        <a:p>
          <a:pPr rtl="0"/>
          <a:r>
            <a:rPr lang="uk-UA" dirty="0"/>
            <a:t>Відшкодування збитків </a:t>
          </a:r>
        </a:p>
      </dgm:t>
    </dgm:pt>
    <dgm:pt modelId="{923946AF-D5D8-43A7-B03F-6AD55672A92C}" type="parTrans" cxnId="{35CE6D75-6A77-4F24-A419-C0EB0E60C8F0}">
      <dgm:prSet/>
      <dgm:spPr/>
      <dgm:t>
        <a:bodyPr/>
        <a:lstStyle/>
        <a:p>
          <a:endParaRPr lang="uk-UA"/>
        </a:p>
      </dgm:t>
    </dgm:pt>
    <dgm:pt modelId="{07C7280C-D129-459A-A21D-B059C79A4EF7}" type="sibTrans" cxnId="{35CE6D75-6A77-4F24-A419-C0EB0E60C8F0}">
      <dgm:prSet/>
      <dgm:spPr/>
      <dgm:t>
        <a:bodyPr/>
        <a:lstStyle/>
        <a:p>
          <a:endParaRPr lang="uk-UA"/>
        </a:p>
      </dgm:t>
    </dgm:pt>
    <dgm:pt modelId="{D6CC86D2-22A9-41B0-9EA9-27189E9497A9}" type="pres">
      <dgm:prSet presAssocID="{59E8D98B-19A1-4E29-9CB8-E75EA4E3E813}" presName="Name0" presStyleCnt="0">
        <dgm:presLayoutVars>
          <dgm:dir/>
          <dgm:animLvl val="lvl"/>
          <dgm:resizeHandles val="exact"/>
        </dgm:presLayoutVars>
      </dgm:prSet>
      <dgm:spPr/>
    </dgm:pt>
    <dgm:pt modelId="{668531D3-E1BA-4A03-B85F-47F9980E7749}" type="pres">
      <dgm:prSet presAssocID="{A318E341-852F-4CA1-BE86-B0974A03590A}" presName="boxAndChildren" presStyleCnt="0"/>
      <dgm:spPr/>
    </dgm:pt>
    <dgm:pt modelId="{BBA50D14-800B-45F7-9157-F946E6A2CD6C}" type="pres">
      <dgm:prSet presAssocID="{A318E341-852F-4CA1-BE86-B0974A03590A}" presName="parentTextBox" presStyleLbl="node1" presStyleIdx="0" presStyleCnt="3"/>
      <dgm:spPr/>
    </dgm:pt>
    <dgm:pt modelId="{7FBBA439-21FA-4768-AFBF-EF64060DA608}" type="pres">
      <dgm:prSet presAssocID="{A318E341-852F-4CA1-BE86-B0974A03590A}" presName="entireBox" presStyleLbl="node1" presStyleIdx="0" presStyleCnt="3"/>
      <dgm:spPr/>
    </dgm:pt>
    <dgm:pt modelId="{7BD62EAE-D2A1-4179-BED4-90B3BC12D7E3}" type="pres">
      <dgm:prSet presAssocID="{A318E341-852F-4CA1-BE86-B0974A03590A}" presName="descendantBox" presStyleCnt="0"/>
      <dgm:spPr/>
    </dgm:pt>
    <dgm:pt modelId="{65414A9F-DB24-49D9-A15C-3BBA993B6414}" type="pres">
      <dgm:prSet presAssocID="{685DA8EA-CE8E-46E0-8FC0-E98BD7EFA6FC}" presName="childTextBox" presStyleLbl="fgAccFollowNode1" presStyleIdx="0" presStyleCnt="1">
        <dgm:presLayoutVars>
          <dgm:bulletEnabled val="1"/>
        </dgm:presLayoutVars>
      </dgm:prSet>
      <dgm:spPr/>
    </dgm:pt>
    <dgm:pt modelId="{89CDFCF7-7EF6-4E7D-944B-F592E3A021C2}" type="pres">
      <dgm:prSet presAssocID="{F66C8ACE-405D-478E-B50F-CBD05BE9A6CF}" presName="sp" presStyleCnt="0"/>
      <dgm:spPr/>
    </dgm:pt>
    <dgm:pt modelId="{AD1EB2C2-39A1-4E55-9011-D4882BEBB114}" type="pres">
      <dgm:prSet presAssocID="{6DB88ACF-5A34-4BD4-B42F-CF9043DF4A6F}" presName="arrowAndChildren" presStyleCnt="0"/>
      <dgm:spPr/>
    </dgm:pt>
    <dgm:pt modelId="{A379E1F5-54F9-4763-B39D-6C453E04A52F}" type="pres">
      <dgm:prSet presAssocID="{6DB88ACF-5A34-4BD4-B42F-CF9043DF4A6F}" presName="parentTextArrow" presStyleLbl="node1" presStyleIdx="1" presStyleCnt="3"/>
      <dgm:spPr/>
    </dgm:pt>
    <dgm:pt modelId="{B672A81D-B5D3-4D4B-84F0-23E37DA30C87}" type="pres">
      <dgm:prSet presAssocID="{7FAEC9B2-E367-4470-AA8D-9A481E95FC1E}" presName="sp" presStyleCnt="0"/>
      <dgm:spPr/>
    </dgm:pt>
    <dgm:pt modelId="{FF8140A4-6567-4478-9A5E-D3D05BA3CB07}" type="pres">
      <dgm:prSet presAssocID="{F98A540B-D7A8-4B72-A1FE-CEC50C310BDA}" presName="arrowAndChildren" presStyleCnt="0"/>
      <dgm:spPr/>
    </dgm:pt>
    <dgm:pt modelId="{B0BCE076-59DB-4C84-929A-AA4743F554FE}" type="pres">
      <dgm:prSet presAssocID="{F98A540B-D7A8-4B72-A1FE-CEC50C310BDA}" presName="parentTextArrow" presStyleLbl="node1" presStyleIdx="2" presStyleCnt="3"/>
      <dgm:spPr/>
    </dgm:pt>
  </dgm:ptLst>
  <dgm:cxnLst>
    <dgm:cxn modelId="{F5C7EB0D-A130-4E6B-8088-5BFE80B7735F}" type="presOf" srcId="{A318E341-852F-4CA1-BE86-B0974A03590A}" destId="{BBA50D14-800B-45F7-9157-F946E6A2CD6C}" srcOrd="0" destOrd="0" presId="urn:microsoft.com/office/officeart/2005/8/layout/process4"/>
    <dgm:cxn modelId="{E934D233-333E-4D2F-8761-A541CA519BA1}" srcId="{59E8D98B-19A1-4E29-9CB8-E75EA4E3E813}" destId="{A318E341-852F-4CA1-BE86-B0974A03590A}" srcOrd="2" destOrd="0" parTransId="{8850AF18-CA7E-4B5C-A340-D3AA694D35C1}" sibTransId="{D65D7D2A-57FB-4D6B-8098-E356161EB477}"/>
    <dgm:cxn modelId="{57D3B334-7603-4937-AB1C-F6199ABE823C}" srcId="{59E8D98B-19A1-4E29-9CB8-E75EA4E3E813}" destId="{6DB88ACF-5A34-4BD4-B42F-CF9043DF4A6F}" srcOrd="1" destOrd="0" parTransId="{12193CF8-75D5-4BF3-8A17-AC83C46E8D49}" sibTransId="{F66C8ACE-405D-478E-B50F-CBD05BE9A6CF}"/>
    <dgm:cxn modelId="{4134E349-20AC-4721-9711-573E3D67AD93}" type="presOf" srcId="{A318E341-852F-4CA1-BE86-B0974A03590A}" destId="{7FBBA439-21FA-4768-AFBF-EF64060DA608}" srcOrd="1" destOrd="0" presId="urn:microsoft.com/office/officeart/2005/8/layout/process4"/>
    <dgm:cxn modelId="{35CE6D75-6A77-4F24-A419-C0EB0E60C8F0}" srcId="{A318E341-852F-4CA1-BE86-B0974A03590A}" destId="{685DA8EA-CE8E-46E0-8FC0-E98BD7EFA6FC}" srcOrd="0" destOrd="0" parTransId="{923946AF-D5D8-43A7-B03F-6AD55672A92C}" sibTransId="{07C7280C-D129-459A-A21D-B059C79A4EF7}"/>
    <dgm:cxn modelId="{D566E68A-8532-45CE-93A0-08089B503918}" type="presOf" srcId="{F98A540B-D7A8-4B72-A1FE-CEC50C310BDA}" destId="{B0BCE076-59DB-4C84-929A-AA4743F554FE}" srcOrd="0" destOrd="0" presId="urn:microsoft.com/office/officeart/2005/8/layout/process4"/>
    <dgm:cxn modelId="{A1773A8F-8D70-4AD6-88A9-FC3CF6CD084A}" type="presOf" srcId="{6DB88ACF-5A34-4BD4-B42F-CF9043DF4A6F}" destId="{A379E1F5-54F9-4763-B39D-6C453E04A52F}" srcOrd="0" destOrd="0" presId="urn:microsoft.com/office/officeart/2005/8/layout/process4"/>
    <dgm:cxn modelId="{9BE33C95-8416-4486-B5A3-CFFB5E01F80F}" type="presOf" srcId="{59E8D98B-19A1-4E29-9CB8-E75EA4E3E813}" destId="{D6CC86D2-22A9-41B0-9EA9-27189E9497A9}" srcOrd="0" destOrd="0" presId="urn:microsoft.com/office/officeart/2005/8/layout/process4"/>
    <dgm:cxn modelId="{7E382EB0-B19D-4DA6-8C73-F04CE2B1A04E}" type="presOf" srcId="{685DA8EA-CE8E-46E0-8FC0-E98BD7EFA6FC}" destId="{65414A9F-DB24-49D9-A15C-3BBA993B6414}" srcOrd="0" destOrd="0" presId="urn:microsoft.com/office/officeart/2005/8/layout/process4"/>
    <dgm:cxn modelId="{C2B9B1FC-D583-4589-BCB1-15F6FF4298F8}" srcId="{59E8D98B-19A1-4E29-9CB8-E75EA4E3E813}" destId="{F98A540B-D7A8-4B72-A1FE-CEC50C310BDA}" srcOrd="0" destOrd="0" parTransId="{635DA793-F5AE-45AA-9306-6B9B99911439}" sibTransId="{7FAEC9B2-E367-4470-AA8D-9A481E95FC1E}"/>
    <dgm:cxn modelId="{16BAA762-5F09-477A-970D-56B62F6C5B4F}" type="presParOf" srcId="{D6CC86D2-22A9-41B0-9EA9-27189E9497A9}" destId="{668531D3-E1BA-4A03-B85F-47F9980E7749}" srcOrd="0" destOrd="0" presId="urn:microsoft.com/office/officeart/2005/8/layout/process4"/>
    <dgm:cxn modelId="{F8DB786C-5DA5-468F-8C14-18CD1F70D49B}" type="presParOf" srcId="{668531D3-E1BA-4A03-B85F-47F9980E7749}" destId="{BBA50D14-800B-45F7-9157-F946E6A2CD6C}" srcOrd="0" destOrd="0" presId="urn:microsoft.com/office/officeart/2005/8/layout/process4"/>
    <dgm:cxn modelId="{D0AF0FD0-D1F4-4940-A55C-CD5A1763D243}" type="presParOf" srcId="{668531D3-E1BA-4A03-B85F-47F9980E7749}" destId="{7FBBA439-21FA-4768-AFBF-EF64060DA608}" srcOrd="1" destOrd="0" presId="urn:microsoft.com/office/officeart/2005/8/layout/process4"/>
    <dgm:cxn modelId="{34DF1071-C8F5-4075-96D9-BC8ABE6E831F}" type="presParOf" srcId="{668531D3-E1BA-4A03-B85F-47F9980E7749}" destId="{7BD62EAE-D2A1-4179-BED4-90B3BC12D7E3}" srcOrd="2" destOrd="0" presId="urn:microsoft.com/office/officeart/2005/8/layout/process4"/>
    <dgm:cxn modelId="{12BC5DA3-C65A-43D0-9186-C39297595FAF}" type="presParOf" srcId="{7BD62EAE-D2A1-4179-BED4-90B3BC12D7E3}" destId="{65414A9F-DB24-49D9-A15C-3BBA993B6414}" srcOrd="0" destOrd="0" presId="urn:microsoft.com/office/officeart/2005/8/layout/process4"/>
    <dgm:cxn modelId="{2A4E6ACB-83C2-4571-8AF7-53354C5D3DF5}" type="presParOf" srcId="{D6CC86D2-22A9-41B0-9EA9-27189E9497A9}" destId="{89CDFCF7-7EF6-4E7D-944B-F592E3A021C2}" srcOrd="1" destOrd="0" presId="urn:microsoft.com/office/officeart/2005/8/layout/process4"/>
    <dgm:cxn modelId="{0D97886F-EA0E-4C9F-B740-627D60A77982}" type="presParOf" srcId="{D6CC86D2-22A9-41B0-9EA9-27189E9497A9}" destId="{AD1EB2C2-39A1-4E55-9011-D4882BEBB114}" srcOrd="2" destOrd="0" presId="urn:microsoft.com/office/officeart/2005/8/layout/process4"/>
    <dgm:cxn modelId="{2D75BC7D-74E6-42F1-8B11-5FE6F1D92A7C}" type="presParOf" srcId="{AD1EB2C2-39A1-4E55-9011-D4882BEBB114}" destId="{A379E1F5-54F9-4763-B39D-6C453E04A52F}" srcOrd="0" destOrd="0" presId="urn:microsoft.com/office/officeart/2005/8/layout/process4"/>
    <dgm:cxn modelId="{A63986B1-06CB-447C-9FF2-1158FC781642}" type="presParOf" srcId="{D6CC86D2-22A9-41B0-9EA9-27189E9497A9}" destId="{B672A81D-B5D3-4D4B-84F0-23E37DA30C87}" srcOrd="3" destOrd="0" presId="urn:microsoft.com/office/officeart/2005/8/layout/process4"/>
    <dgm:cxn modelId="{9AD1CA0C-06C0-4A95-83F6-DBBED0C36E35}" type="presParOf" srcId="{D6CC86D2-22A9-41B0-9EA9-27189E9497A9}" destId="{FF8140A4-6567-4478-9A5E-D3D05BA3CB07}" srcOrd="4" destOrd="0" presId="urn:microsoft.com/office/officeart/2005/8/layout/process4"/>
    <dgm:cxn modelId="{44196C22-DC22-4BFF-952F-32EAD1C13C49}" type="presParOf" srcId="{FF8140A4-6567-4478-9A5E-D3D05BA3CB07}" destId="{B0BCE076-59DB-4C84-929A-AA4743F554FE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A0F0292D-C5B3-4FF3-9319-20D9882F1E79}" type="doc">
      <dgm:prSet loTypeId="urn:microsoft.com/office/officeart/2005/8/layout/process4" loCatId="process" qsTypeId="urn:microsoft.com/office/officeart/2005/8/quickstyle/simple2" qsCatId="simple" csTypeId="urn:microsoft.com/office/officeart/2005/8/colors/accent3_2" csCatId="accent3" phldr="1"/>
      <dgm:spPr/>
      <dgm:t>
        <a:bodyPr/>
        <a:lstStyle/>
        <a:p>
          <a:endParaRPr lang="uk-UA"/>
        </a:p>
      </dgm:t>
    </dgm:pt>
    <dgm:pt modelId="{2DFC7A3E-6555-4D08-8CB6-5711947490EA}">
      <dgm:prSet phldrT="[Текст]" phldr="0"/>
      <dgm:spPr/>
      <dgm:t>
        <a:bodyPr/>
        <a:lstStyle/>
        <a:p>
          <a:pPr rtl="0"/>
          <a:r>
            <a:rPr lang="uk-UA" dirty="0"/>
            <a:t> Настає за протиправні дії: злочин та проступок</a:t>
          </a:r>
        </a:p>
      </dgm:t>
    </dgm:pt>
    <dgm:pt modelId="{8D62845A-63F3-4FD0-AEF8-D83C17C4DC09}" type="parTrans" cxnId="{C41A1F59-3DAE-4172-B6DE-B377E178271F}">
      <dgm:prSet/>
      <dgm:spPr/>
      <dgm:t>
        <a:bodyPr/>
        <a:lstStyle/>
        <a:p>
          <a:endParaRPr lang="uk-UA"/>
        </a:p>
      </dgm:t>
    </dgm:pt>
    <dgm:pt modelId="{1149F7DA-2EF4-49E2-99E8-D3054E878B24}" type="sibTrans" cxnId="{C41A1F59-3DAE-4172-B6DE-B377E178271F}">
      <dgm:prSet/>
      <dgm:spPr/>
      <dgm:t>
        <a:bodyPr/>
        <a:lstStyle/>
        <a:p>
          <a:endParaRPr lang="uk-UA"/>
        </a:p>
      </dgm:t>
    </dgm:pt>
    <dgm:pt modelId="{43FEEE39-9997-44FA-86A5-A720574788FC}">
      <dgm:prSet phldrT="[Текст]" phldr="0"/>
      <dgm:spPr/>
      <dgm:t>
        <a:bodyPr/>
        <a:lstStyle/>
        <a:p>
          <a:pPr rtl="0"/>
          <a:r>
            <a:rPr lang="uk-UA" b="1" i="1" dirty="0"/>
            <a:t>Нанесення тілесних пошкоджень</a:t>
          </a:r>
          <a:r>
            <a:rPr lang="uk-UA" dirty="0"/>
            <a:t> </a:t>
          </a:r>
        </a:p>
      </dgm:t>
    </dgm:pt>
    <dgm:pt modelId="{10DE1598-2ED6-410A-9700-DE4442CB7C5E}" type="parTrans" cxnId="{AD20B446-1CD2-402F-B003-19B3CE582A67}">
      <dgm:prSet/>
      <dgm:spPr/>
      <dgm:t>
        <a:bodyPr/>
        <a:lstStyle/>
        <a:p>
          <a:endParaRPr lang="uk-UA"/>
        </a:p>
      </dgm:t>
    </dgm:pt>
    <dgm:pt modelId="{346B3F5C-5A8C-484E-9D8A-71AA9922ABF0}" type="sibTrans" cxnId="{AD20B446-1CD2-402F-B003-19B3CE582A67}">
      <dgm:prSet/>
      <dgm:spPr/>
      <dgm:t>
        <a:bodyPr/>
        <a:lstStyle/>
        <a:p>
          <a:endParaRPr lang="uk-UA"/>
        </a:p>
      </dgm:t>
    </dgm:pt>
    <dgm:pt modelId="{817434EB-5E78-4725-A03D-4842552C157B}">
      <dgm:prSet phldrT="[Текст]" phldr="0"/>
      <dgm:spPr/>
      <dgm:t>
        <a:bodyPr/>
        <a:lstStyle/>
        <a:p>
          <a:pPr rtl="0"/>
          <a:r>
            <a:rPr lang="uk-UA" b="1" i="1" dirty="0"/>
            <a:t>Крадіжка</a:t>
          </a:r>
          <a:r>
            <a:rPr lang="uk-UA" dirty="0"/>
            <a:t> </a:t>
          </a:r>
        </a:p>
      </dgm:t>
    </dgm:pt>
    <dgm:pt modelId="{0B377386-8E53-449E-ADC5-0473BF863B41}" type="parTrans" cxnId="{9673D85E-2F94-4B3B-BDD4-965027981614}">
      <dgm:prSet/>
      <dgm:spPr/>
      <dgm:t>
        <a:bodyPr/>
        <a:lstStyle/>
        <a:p>
          <a:endParaRPr lang="uk-UA"/>
        </a:p>
      </dgm:t>
    </dgm:pt>
    <dgm:pt modelId="{92D6EC56-02C4-443C-9582-5E99B5490905}" type="sibTrans" cxnId="{9673D85E-2F94-4B3B-BDD4-965027981614}">
      <dgm:prSet/>
      <dgm:spPr/>
      <dgm:t>
        <a:bodyPr/>
        <a:lstStyle/>
        <a:p>
          <a:endParaRPr lang="uk-UA"/>
        </a:p>
      </dgm:t>
    </dgm:pt>
    <dgm:pt modelId="{B4624C6B-806F-49F6-81BF-BA63A850E4F5}">
      <dgm:prSet phldrT="[Текст]" phldr="0"/>
      <dgm:spPr/>
      <dgm:t>
        <a:bodyPr/>
        <a:lstStyle/>
        <a:p>
          <a:pPr rtl="0"/>
          <a:r>
            <a:rPr lang="uk-UA" b="1" i="1" dirty="0"/>
            <a:t>Відповідальність з 16 років</a:t>
          </a:r>
          <a:r>
            <a:rPr lang="uk-UA" dirty="0"/>
            <a:t> </a:t>
          </a:r>
        </a:p>
      </dgm:t>
    </dgm:pt>
    <dgm:pt modelId="{86831E81-D35E-4508-AFB5-A39948CFE3B0}" type="parTrans" cxnId="{300419BE-9699-48F8-BEBF-E9ED1A3BD74A}">
      <dgm:prSet/>
      <dgm:spPr/>
      <dgm:t>
        <a:bodyPr/>
        <a:lstStyle/>
        <a:p>
          <a:endParaRPr lang="uk-UA"/>
        </a:p>
      </dgm:t>
    </dgm:pt>
    <dgm:pt modelId="{EBE0D28B-FFE4-4AAA-9B4A-DC4F1EE65EC3}" type="sibTrans" cxnId="{300419BE-9699-48F8-BEBF-E9ED1A3BD74A}">
      <dgm:prSet/>
      <dgm:spPr/>
      <dgm:t>
        <a:bodyPr/>
        <a:lstStyle/>
        <a:p>
          <a:endParaRPr lang="uk-UA"/>
        </a:p>
      </dgm:t>
    </dgm:pt>
    <dgm:pt modelId="{0458FBA6-8D4B-4A7F-841D-B7FC6FDCB64E}">
      <dgm:prSet phldrT="[Текст]" phldr="0"/>
      <dgm:spPr/>
      <dgm:t>
        <a:bodyPr/>
        <a:lstStyle/>
        <a:p>
          <a:pPr rtl="0"/>
          <a:r>
            <a:rPr lang="uk-UA" b="1" i="1" dirty="0"/>
            <a:t>За тяжкі злочини з 14 років</a:t>
          </a:r>
          <a:r>
            <a:rPr lang="uk-UA" dirty="0"/>
            <a:t> </a:t>
          </a:r>
        </a:p>
      </dgm:t>
    </dgm:pt>
    <dgm:pt modelId="{A7867E59-4CA7-4838-AEBF-0B129C9707B9}" type="parTrans" cxnId="{4246C995-0124-4ACA-8C7A-5786DFF234AB}">
      <dgm:prSet/>
      <dgm:spPr/>
      <dgm:t>
        <a:bodyPr/>
        <a:lstStyle/>
        <a:p>
          <a:endParaRPr lang="uk-UA"/>
        </a:p>
      </dgm:t>
    </dgm:pt>
    <dgm:pt modelId="{5129207A-17C1-4FBB-BC03-3D43401F20CF}" type="sibTrans" cxnId="{4246C995-0124-4ACA-8C7A-5786DFF234AB}">
      <dgm:prSet/>
      <dgm:spPr/>
      <dgm:t>
        <a:bodyPr/>
        <a:lstStyle/>
        <a:p>
          <a:endParaRPr lang="uk-UA"/>
        </a:p>
      </dgm:t>
    </dgm:pt>
    <dgm:pt modelId="{FD60525F-3971-486C-A6D3-754D187A6E16}">
      <dgm:prSet phldr="0"/>
      <dgm:spPr/>
      <dgm:t>
        <a:bodyPr/>
        <a:lstStyle/>
        <a:p>
          <a:pPr rtl="0"/>
          <a:r>
            <a:rPr lang="uk-UA" b="1" i="1" dirty="0"/>
            <a:t>Хуліганство</a:t>
          </a:r>
          <a:r>
            <a:rPr lang="uk-UA" dirty="0"/>
            <a:t> </a:t>
          </a:r>
        </a:p>
      </dgm:t>
    </dgm:pt>
    <dgm:pt modelId="{6788260C-B149-4584-8252-AFAA8B1CB157}" type="parTrans" cxnId="{8E9A2B36-5367-4BD0-A38A-7B8D16D6200D}">
      <dgm:prSet/>
      <dgm:spPr/>
    </dgm:pt>
    <dgm:pt modelId="{721B9DE6-25B8-442F-9F0F-9AD66D9BB711}" type="sibTrans" cxnId="{8E9A2B36-5367-4BD0-A38A-7B8D16D6200D}">
      <dgm:prSet/>
      <dgm:spPr/>
      <dgm:t>
        <a:bodyPr/>
        <a:lstStyle/>
        <a:p>
          <a:endParaRPr lang="en-US"/>
        </a:p>
      </dgm:t>
    </dgm:pt>
    <dgm:pt modelId="{32DF071E-1F9A-49F5-9C75-BCA51CBC8577}" type="pres">
      <dgm:prSet presAssocID="{A0F0292D-C5B3-4FF3-9319-20D9882F1E79}" presName="Name0" presStyleCnt="0">
        <dgm:presLayoutVars>
          <dgm:dir/>
          <dgm:animLvl val="lvl"/>
          <dgm:resizeHandles val="exact"/>
        </dgm:presLayoutVars>
      </dgm:prSet>
      <dgm:spPr/>
    </dgm:pt>
    <dgm:pt modelId="{2736CD38-3F35-465E-B172-4B0CB3A4D52A}" type="pres">
      <dgm:prSet presAssocID="{B4624C6B-806F-49F6-81BF-BA63A850E4F5}" presName="boxAndChildren" presStyleCnt="0"/>
      <dgm:spPr/>
    </dgm:pt>
    <dgm:pt modelId="{E100D2ED-15BD-44EF-A18F-EF1B32224239}" type="pres">
      <dgm:prSet presAssocID="{B4624C6B-806F-49F6-81BF-BA63A850E4F5}" presName="parentTextBox" presStyleLbl="node1" presStyleIdx="0" presStyleCnt="2"/>
      <dgm:spPr/>
    </dgm:pt>
    <dgm:pt modelId="{824B2918-08BD-4E74-9FD0-376EA35908FA}" type="pres">
      <dgm:prSet presAssocID="{B4624C6B-806F-49F6-81BF-BA63A850E4F5}" presName="entireBox" presStyleLbl="node1" presStyleIdx="0" presStyleCnt="2"/>
      <dgm:spPr/>
    </dgm:pt>
    <dgm:pt modelId="{9B026E83-196E-4966-BB9C-3B2181C3B729}" type="pres">
      <dgm:prSet presAssocID="{B4624C6B-806F-49F6-81BF-BA63A850E4F5}" presName="descendantBox" presStyleCnt="0"/>
      <dgm:spPr/>
    </dgm:pt>
    <dgm:pt modelId="{50D8EFC4-BF6C-4953-957D-BE2790C44DC8}" type="pres">
      <dgm:prSet presAssocID="{0458FBA6-8D4B-4A7F-841D-B7FC6FDCB64E}" presName="childTextBox" presStyleLbl="fgAccFollowNode1" presStyleIdx="0" presStyleCnt="4">
        <dgm:presLayoutVars>
          <dgm:bulletEnabled val="1"/>
        </dgm:presLayoutVars>
      </dgm:prSet>
      <dgm:spPr/>
    </dgm:pt>
    <dgm:pt modelId="{F49D6D12-6E9F-4D22-ACB2-A83D2814BEEF}" type="pres">
      <dgm:prSet presAssocID="{1149F7DA-2EF4-49E2-99E8-D3054E878B24}" presName="sp" presStyleCnt="0"/>
      <dgm:spPr/>
    </dgm:pt>
    <dgm:pt modelId="{9B43DF52-FA20-4139-8ABB-BE8A64B7EF54}" type="pres">
      <dgm:prSet presAssocID="{2DFC7A3E-6555-4D08-8CB6-5711947490EA}" presName="arrowAndChildren" presStyleCnt="0"/>
      <dgm:spPr/>
    </dgm:pt>
    <dgm:pt modelId="{CBDC5361-D738-4F09-A93D-B6783C239E41}" type="pres">
      <dgm:prSet presAssocID="{2DFC7A3E-6555-4D08-8CB6-5711947490EA}" presName="parentTextArrow" presStyleLbl="node1" presStyleIdx="0" presStyleCnt="2"/>
      <dgm:spPr/>
    </dgm:pt>
    <dgm:pt modelId="{39F9757F-5CA4-480A-8728-90F0BDE4EB5E}" type="pres">
      <dgm:prSet presAssocID="{2DFC7A3E-6555-4D08-8CB6-5711947490EA}" presName="arrow" presStyleLbl="node1" presStyleIdx="1" presStyleCnt="2"/>
      <dgm:spPr/>
    </dgm:pt>
    <dgm:pt modelId="{FCD42B8D-BC15-4262-8BCE-1BD39740E6DF}" type="pres">
      <dgm:prSet presAssocID="{2DFC7A3E-6555-4D08-8CB6-5711947490EA}" presName="descendantArrow" presStyleCnt="0"/>
      <dgm:spPr/>
    </dgm:pt>
    <dgm:pt modelId="{73830805-DD7E-4AE6-93AA-C8D4A114322B}" type="pres">
      <dgm:prSet presAssocID="{43FEEE39-9997-44FA-86A5-A720574788FC}" presName="childTextArrow" presStyleLbl="fgAccFollowNode1" presStyleIdx="1" presStyleCnt="4">
        <dgm:presLayoutVars>
          <dgm:bulletEnabled val="1"/>
        </dgm:presLayoutVars>
      </dgm:prSet>
      <dgm:spPr/>
    </dgm:pt>
    <dgm:pt modelId="{4632DF6E-0096-4B13-95C8-8CC8F4F0DFAD}" type="pres">
      <dgm:prSet presAssocID="{817434EB-5E78-4725-A03D-4842552C157B}" presName="childTextArrow" presStyleLbl="fgAccFollowNode1" presStyleIdx="2" presStyleCnt="4">
        <dgm:presLayoutVars>
          <dgm:bulletEnabled val="1"/>
        </dgm:presLayoutVars>
      </dgm:prSet>
      <dgm:spPr/>
    </dgm:pt>
    <dgm:pt modelId="{9C79FA22-B79F-4546-8AA6-F12034169971}" type="pres">
      <dgm:prSet presAssocID="{FD60525F-3971-486C-A6D3-754D187A6E16}" presName="childTextArrow" presStyleLbl="fgAccFollowNode1" presStyleIdx="3" presStyleCnt="4">
        <dgm:presLayoutVars>
          <dgm:bulletEnabled val="1"/>
        </dgm:presLayoutVars>
      </dgm:prSet>
      <dgm:spPr/>
    </dgm:pt>
  </dgm:ptLst>
  <dgm:cxnLst>
    <dgm:cxn modelId="{56D94306-052D-4A24-977B-7E182E69D639}" type="presOf" srcId="{43FEEE39-9997-44FA-86A5-A720574788FC}" destId="{73830805-DD7E-4AE6-93AA-C8D4A114322B}" srcOrd="0" destOrd="0" presId="urn:microsoft.com/office/officeart/2005/8/layout/process4"/>
    <dgm:cxn modelId="{8E9A2B36-5367-4BD0-A38A-7B8D16D6200D}" srcId="{2DFC7A3E-6555-4D08-8CB6-5711947490EA}" destId="{FD60525F-3971-486C-A6D3-754D187A6E16}" srcOrd="2" destOrd="0" parTransId="{6788260C-B149-4584-8252-AFAA8B1CB157}" sibTransId="{721B9DE6-25B8-442F-9F0F-9AD66D9BB711}"/>
    <dgm:cxn modelId="{A2F54E5B-7A9D-454C-B67D-A388F181F235}" type="presOf" srcId="{2DFC7A3E-6555-4D08-8CB6-5711947490EA}" destId="{CBDC5361-D738-4F09-A93D-B6783C239E41}" srcOrd="0" destOrd="0" presId="urn:microsoft.com/office/officeart/2005/8/layout/process4"/>
    <dgm:cxn modelId="{9673D85E-2F94-4B3B-BDD4-965027981614}" srcId="{2DFC7A3E-6555-4D08-8CB6-5711947490EA}" destId="{817434EB-5E78-4725-A03D-4842552C157B}" srcOrd="1" destOrd="0" parTransId="{0B377386-8E53-449E-ADC5-0473BF863B41}" sibTransId="{92D6EC56-02C4-443C-9582-5E99B5490905}"/>
    <dgm:cxn modelId="{AD20B446-1CD2-402F-B003-19B3CE582A67}" srcId="{2DFC7A3E-6555-4D08-8CB6-5711947490EA}" destId="{43FEEE39-9997-44FA-86A5-A720574788FC}" srcOrd="0" destOrd="0" parTransId="{10DE1598-2ED6-410A-9700-DE4442CB7C5E}" sibTransId="{346B3F5C-5A8C-484E-9D8A-71AA9922ABF0}"/>
    <dgm:cxn modelId="{300FC748-942D-4A3A-ACFF-7533FB924312}" type="presOf" srcId="{A0F0292D-C5B3-4FF3-9319-20D9882F1E79}" destId="{32DF071E-1F9A-49F5-9C75-BCA51CBC8577}" srcOrd="0" destOrd="0" presId="urn:microsoft.com/office/officeart/2005/8/layout/process4"/>
    <dgm:cxn modelId="{2F3F794E-3A45-4507-BFCF-5FEA29D70D8D}" type="presOf" srcId="{2DFC7A3E-6555-4D08-8CB6-5711947490EA}" destId="{39F9757F-5CA4-480A-8728-90F0BDE4EB5E}" srcOrd="1" destOrd="0" presId="urn:microsoft.com/office/officeart/2005/8/layout/process4"/>
    <dgm:cxn modelId="{F950A870-B18D-47F1-8E61-6AA1D6CC48B4}" type="presOf" srcId="{0458FBA6-8D4B-4A7F-841D-B7FC6FDCB64E}" destId="{50D8EFC4-BF6C-4953-957D-BE2790C44DC8}" srcOrd="0" destOrd="0" presId="urn:microsoft.com/office/officeart/2005/8/layout/process4"/>
    <dgm:cxn modelId="{8C8BEB76-E1C1-4838-8399-9A6C4F108A87}" type="presOf" srcId="{817434EB-5E78-4725-A03D-4842552C157B}" destId="{4632DF6E-0096-4B13-95C8-8CC8F4F0DFAD}" srcOrd="0" destOrd="0" presId="urn:microsoft.com/office/officeart/2005/8/layout/process4"/>
    <dgm:cxn modelId="{C41A1F59-3DAE-4172-B6DE-B377E178271F}" srcId="{A0F0292D-C5B3-4FF3-9319-20D9882F1E79}" destId="{2DFC7A3E-6555-4D08-8CB6-5711947490EA}" srcOrd="0" destOrd="0" parTransId="{8D62845A-63F3-4FD0-AEF8-D83C17C4DC09}" sibTransId="{1149F7DA-2EF4-49E2-99E8-D3054E878B24}"/>
    <dgm:cxn modelId="{4246C995-0124-4ACA-8C7A-5786DFF234AB}" srcId="{B4624C6B-806F-49F6-81BF-BA63A850E4F5}" destId="{0458FBA6-8D4B-4A7F-841D-B7FC6FDCB64E}" srcOrd="0" destOrd="0" parTransId="{A7867E59-4CA7-4838-AEBF-0B129C9707B9}" sibTransId="{5129207A-17C1-4FBB-BC03-3D43401F20CF}"/>
    <dgm:cxn modelId="{300419BE-9699-48F8-BEBF-E9ED1A3BD74A}" srcId="{A0F0292D-C5B3-4FF3-9319-20D9882F1E79}" destId="{B4624C6B-806F-49F6-81BF-BA63A850E4F5}" srcOrd="1" destOrd="0" parTransId="{86831E81-D35E-4508-AFB5-A39948CFE3B0}" sibTransId="{EBE0D28B-FFE4-4AAA-9B4A-DC4F1EE65EC3}"/>
    <dgm:cxn modelId="{415B27E6-DC7C-448E-B804-40E6069E040A}" type="presOf" srcId="{B4624C6B-806F-49F6-81BF-BA63A850E4F5}" destId="{824B2918-08BD-4E74-9FD0-376EA35908FA}" srcOrd="1" destOrd="0" presId="urn:microsoft.com/office/officeart/2005/8/layout/process4"/>
    <dgm:cxn modelId="{3E33AEE6-9C5B-460A-B9F8-83434CBD6782}" type="presOf" srcId="{B4624C6B-806F-49F6-81BF-BA63A850E4F5}" destId="{E100D2ED-15BD-44EF-A18F-EF1B32224239}" srcOrd="0" destOrd="0" presId="urn:microsoft.com/office/officeart/2005/8/layout/process4"/>
    <dgm:cxn modelId="{26E8EFEA-DDEB-4DB3-8A52-DBFC9157B2F7}" type="presOf" srcId="{FD60525F-3971-486C-A6D3-754D187A6E16}" destId="{9C79FA22-B79F-4546-8AA6-F12034169971}" srcOrd="0" destOrd="0" presId="urn:microsoft.com/office/officeart/2005/8/layout/process4"/>
    <dgm:cxn modelId="{F8DD50C4-E44F-4499-9B60-0FE1CB51A9A7}" type="presParOf" srcId="{32DF071E-1F9A-49F5-9C75-BCA51CBC8577}" destId="{2736CD38-3F35-465E-B172-4B0CB3A4D52A}" srcOrd="0" destOrd="0" presId="urn:microsoft.com/office/officeart/2005/8/layout/process4"/>
    <dgm:cxn modelId="{76970C1E-36BA-46F2-9266-DBF4A7A264DC}" type="presParOf" srcId="{2736CD38-3F35-465E-B172-4B0CB3A4D52A}" destId="{E100D2ED-15BD-44EF-A18F-EF1B32224239}" srcOrd="0" destOrd="0" presId="urn:microsoft.com/office/officeart/2005/8/layout/process4"/>
    <dgm:cxn modelId="{38A0B4F6-6EA0-4550-B833-53F9BBCCB310}" type="presParOf" srcId="{2736CD38-3F35-465E-B172-4B0CB3A4D52A}" destId="{824B2918-08BD-4E74-9FD0-376EA35908FA}" srcOrd="1" destOrd="0" presId="urn:microsoft.com/office/officeart/2005/8/layout/process4"/>
    <dgm:cxn modelId="{F9CADACA-CDE9-4535-9809-354E87614FBB}" type="presParOf" srcId="{2736CD38-3F35-465E-B172-4B0CB3A4D52A}" destId="{9B026E83-196E-4966-BB9C-3B2181C3B729}" srcOrd="2" destOrd="0" presId="urn:microsoft.com/office/officeart/2005/8/layout/process4"/>
    <dgm:cxn modelId="{DFB114F6-9138-4B91-AE83-350B555158EB}" type="presParOf" srcId="{9B026E83-196E-4966-BB9C-3B2181C3B729}" destId="{50D8EFC4-BF6C-4953-957D-BE2790C44DC8}" srcOrd="0" destOrd="0" presId="urn:microsoft.com/office/officeart/2005/8/layout/process4"/>
    <dgm:cxn modelId="{1DAD5DC1-D941-46B0-9AAF-C1CEDC478983}" type="presParOf" srcId="{32DF071E-1F9A-49F5-9C75-BCA51CBC8577}" destId="{F49D6D12-6E9F-4D22-ACB2-A83D2814BEEF}" srcOrd="1" destOrd="0" presId="urn:microsoft.com/office/officeart/2005/8/layout/process4"/>
    <dgm:cxn modelId="{66B8B60F-25C5-4099-BB5D-BC31C9BB06C8}" type="presParOf" srcId="{32DF071E-1F9A-49F5-9C75-BCA51CBC8577}" destId="{9B43DF52-FA20-4139-8ABB-BE8A64B7EF54}" srcOrd="2" destOrd="0" presId="urn:microsoft.com/office/officeart/2005/8/layout/process4"/>
    <dgm:cxn modelId="{DC1EF566-35CB-4C86-B51E-4CCA62D79D71}" type="presParOf" srcId="{9B43DF52-FA20-4139-8ABB-BE8A64B7EF54}" destId="{CBDC5361-D738-4F09-A93D-B6783C239E41}" srcOrd="0" destOrd="0" presId="urn:microsoft.com/office/officeart/2005/8/layout/process4"/>
    <dgm:cxn modelId="{568592CD-34A0-430B-9B78-57182F8B1EF9}" type="presParOf" srcId="{9B43DF52-FA20-4139-8ABB-BE8A64B7EF54}" destId="{39F9757F-5CA4-480A-8728-90F0BDE4EB5E}" srcOrd="1" destOrd="0" presId="urn:microsoft.com/office/officeart/2005/8/layout/process4"/>
    <dgm:cxn modelId="{F6802FC8-9DB0-4F1E-A69C-F3E53EF6E27B}" type="presParOf" srcId="{9B43DF52-FA20-4139-8ABB-BE8A64B7EF54}" destId="{FCD42B8D-BC15-4262-8BCE-1BD39740E6DF}" srcOrd="2" destOrd="0" presId="urn:microsoft.com/office/officeart/2005/8/layout/process4"/>
    <dgm:cxn modelId="{BE246B5A-1B8E-431F-A58D-137508F2021E}" type="presParOf" srcId="{FCD42B8D-BC15-4262-8BCE-1BD39740E6DF}" destId="{73830805-DD7E-4AE6-93AA-C8D4A114322B}" srcOrd="0" destOrd="0" presId="urn:microsoft.com/office/officeart/2005/8/layout/process4"/>
    <dgm:cxn modelId="{66292AE2-5EC2-4133-89EA-A00F4D64BA79}" type="presParOf" srcId="{FCD42B8D-BC15-4262-8BCE-1BD39740E6DF}" destId="{4632DF6E-0096-4B13-95C8-8CC8F4F0DFAD}" srcOrd="1" destOrd="0" presId="urn:microsoft.com/office/officeart/2005/8/layout/process4"/>
    <dgm:cxn modelId="{5C6738DB-3E68-4087-B002-4D06AEA40C17}" type="presParOf" srcId="{FCD42B8D-BC15-4262-8BCE-1BD39740E6DF}" destId="{9C79FA22-B79F-4546-8AA6-F12034169971}" srcOrd="2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3A1B792-87DC-4DA7-A3A1-5B04DCF8FCFA}" type="doc">
      <dgm:prSet loTypeId="urn:microsoft.com/office/officeart/2005/8/layout/list1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uk-UA"/>
        </a:p>
      </dgm:t>
    </dgm:pt>
    <dgm:pt modelId="{5A3FC767-E8AB-49F1-A7C0-85BA3959F14D}">
      <dgm:prSet phldrT="[Текст]" phldr="0"/>
      <dgm:spPr/>
      <dgm:t>
        <a:bodyPr/>
        <a:lstStyle/>
        <a:p>
          <a:pPr rtl="0"/>
          <a:r>
            <a:rPr lang="uk-UA" dirty="0"/>
            <a:t>Охоронна </a:t>
          </a:r>
        </a:p>
      </dgm:t>
    </dgm:pt>
    <dgm:pt modelId="{DC650DDF-CA7C-42BE-90EC-0CB985C0342E}" type="parTrans" cxnId="{49A61F25-80B4-4537-B2C3-2CAF3BB29E2D}">
      <dgm:prSet/>
      <dgm:spPr/>
      <dgm:t>
        <a:bodyPr/>
        <a:lstStyle/>
        <a:p>
          <a:endParaRPr lang="uk-UA"/>
        </a:p>
      </dgm:t>
    </dgm:pt>
    <dgm:pt modelId="{E4717AB9-A920-411B-B9B3-01C1F6313E70}" type="sibTrans" cxnId="{49A61F25-80B4-4537-B2C3-2CAF3BB29E2D}">
      <dgm:prSet/>
      <dgm:spPr/>
      <dgm:t>
        <a:bodyPr/>
        <a:lstStyle/>
        <a:p>
          <a:endParaRPr lang="uk-UA"/>
        </a:p>
      </dgm:t>
    </dgm:pt>
    <dgm:pt modelId="{D29EDEBC-7D2E-4B86-BACC-782CE02ABD5E}">
      <dgm:prSet phldrT="[Текст]" phldr="0"/>
      <dgm:spPr/>
      <dgm:t>
        <a:bodyPr/>
        <a:lstStyle/>
        <a:p>
          <a:pPr rtl="0"/>
          <a:r>
            <a:rPr lang="uk-UA" b="1" i="1" dirty="0"/>
            <a:t>Захистити людей, суспільство від нових посягань </a:t>
          </a:r>
          <a:endParaRPr lang="uk-UA" dirty="0"/>
        </a:p>
      </dgm:t>
    </dgm:pt>
    <dgm:pt modelId="{EA320D6E-5424-4CD2-A52E-F746401D4904}" type="parTrans" cxnId="{5CB4956D-2A65-4988-9720-504230A58F9A}">
      <dgm:prSet/>
      <dgm:spPr/>
      <dgm:t>
        <a:bodyPr/>
        <a:lstStyle/>
        <a:p>
          <a:endParaRPr lang="uk-UA"/>
        </a:p>
      </dgm:t>
    </dgm:pt>
    <dgm:pt modelId="{FBD1DBF7-DC9B-454D-833A-69B08631660F}" type="sibTrans" cxnId="{5CB4956D-2A65-4988-9720-504230A58F9A}">
      <dgm:prSet/>
      <dgm:spPr/>
      <dgm:t>
        <a:bodyPr/>
        <a:lstStyle/>
        <a:p>
          <a:endParaRPr lang="uk-UA"/>
        </a:p>
      </dgm:t>
    </dgm:pt>
    <dgm:pt modelId="{DD3DEF3C-D0A1-4BE2-842B-579CA4FA7E5D}">
      <dgm:prSet phldrT="[Текст]" phldr="0"/>
      <dgm:spPr/>
      <dgm:t>
        <a:bodyPr/>
        <a:lstStyle/>
        <a:p>
          <a:pPr rtl="0"/>
          <a:r>
            <a:rPr lang="uk-UA" dirty="0"/>
            <a:t>Виховна </a:t>
          </a:r>
        </a:p>
      </dgm:t>
    </dgm:pt>
    <dgm:pt modelId="{4DC9356A-F53C-4606-B151-2A72560CADD8}" type="parTrans" cxnId="{AFB262EB-7525-4B58-B6DB-920548619777}">
      <dgm:prSet/>
      <dgm:spPr/>
      <dgm:t>
        <a:bodyPr/>
        <a:lstStyle/>
        <a:p>
          <a:endParaRPr lang="uk-UA"/>
        </a:p>
      </dgm:t>
    </dgm:pt>
    <dgm:pt modelId="{570995E0-1975-4D25-BE83-84346D16AEC1}" type="sibTrans" cxnId="{AFB262EB-7525-4B58-B6DB-920548619777}">
      <dgm:prSet/>
      <dgm:spPr/>
      <dgm:t>
        <a:bodyPr/>
        <a:lstStyle/>
        <a:p>
          <a:endParaRPr lang="uk-UA"/>
        </a:p>
      </dgm:t>
    </dgm:pt>
    <dgm:pt modelId="{C1BFAA72-E03F-4B2F-88F9-1FA098422B9B}">
      <dgm:prSet phldrT="[Текст]" phldr="0"/>
      <dgm:spPr/>
      <dgm:t>
        <a:bodyPr/>
        <a:lstStyle/>
        <a:p>
          <a:pPr rtl="0"/>
          <a:r>
            <a:rPr lang="uk-UA" b="1" i="1" dirty="0"/>
            <a:t>Змінити погляди, свідомість, виховання правопорушників </a:t>
          </a:r>
          <a:endParaRPr lang="uk-UA" dirty="0"/>
        </a:p>
      </dgm:t>
    </dgm:pt>
    <dgm:pt modelId="{2C9E5176-8514-4910-B3C1-B9D53F7CB435}" type="parTrans" cxnId="{B872F97B-CF3B-4EC2-BB05-4197BECD55C1}">
      <dgm:prSet/>
      <dgm:spPr/>
      <dgm:t>
        <a:bodyPr/>
        <a:lstStyle/>
        <a:p>
          <a:endParaRPr lang="uk-UA"/>
        </a:p>
      </dgm:t>
    </dgm:pt>
    <dgm:pt modelId="{750258EA-52B9-4F11-8398-19091E4580A8}" type="sibTrans" cxnId="{B872F97B-CF3B-4EC2-BB05-4197BECD55C1}">
      <dgm:prSet/>
      <dgm:spPr/>
      <dgm:t>
        <a:bodyPr/>
        <a:lstStyle/>
        <a:p>
          <a:endParaRPr lang="uk-UA"/>
        </a:p>
      </dgm:t>
    </dgm:pt>
    <dgm:pt modelId="{549B0755-0F3E-4DBB-90EC-303202D979E1}">
      <dgm:prSet phldrT="[Текст]" phldr="0"/>
      <dgm:spPr/>
      <dgm:t>
        <a:bodyPr/>
        <a:lstStyle/>
        <a:p>
          <a:pPr rtl="0"/>
          <a:r>
            <a:rPr lang="uk-UA" dirty="0"/>
            <a:t>Запобіжна </a:t>
          </a:r>
        </a:p>
      </dgm:t>
    </dgm:pt>
    <dgm:pt modelId="{7939276C-6E07-48B7-A6C1-530FFDB0C24A}" type="parTrans" cxnId="{369E5412-A849-49BE-B7F9-8A1F4C35A02B}">
      <dgm:prSet/>
      <dgm:spPr/>
      <dgm:t>
        <a:bodyPr/>
        <a:lstStyle/>
        <a:p>
          <a:endParaRPr lang="uk-UA"/>
        </a:p>
      </dgm:t>
    </dgm:pt>
    <dgm:pt modelId="{C3B7BBB7-13BE-4D07-BE69-6788937FF4FD}" type="sibTrans" cxnId="{369E5412-A849-49BE-B7F9-8A1F4C35A02B}">
      <dgm:prSet/>
      <dgm:spPr/>
      <dgm:t>
        <a:bodyPr/>
        <a:lstStyle/>
        <a:p>
          <a:endParaRPr lang="uk-UA"/>
        </a:p>
      </dgm:t>
    </dgm:pt>
    <dgm:pt modelId="{B85FB24C-E513-40AA-B9C5-7EA0327BD2AF}">
      <dgm:prSet phldrT="[Текст]" phldr="0"/>
      <dgm:spPr/>
      <dgm:t>
        <a:bodyPr/>
        <a:lstStyle/>
        <a:p>
          <a:pPr rtl="0"/>
          <a:r>
            <a:rPr lang="uk-UA" b="1" i="1" dirty="0"/>
            <a:t>Застерегти від правопорушення людей, які мають намір вчинити протиправні дії</a:t>
          </a:r>
          <a:r>
            <a:rPr lang="uk-UA" dirty="0"/>
            <a:t> </a:t>
          </a:r>
        </a:p>
      </dgm:t>
    </dgm:pt>
    <dgm:pt modelId="{388A5E85-8E8F-4D57-8FFF-0222B46C34C7}" type="parTrans" cxnId="{C22519A1-81A8-4F52-A65E-BFD079B33083}">
      <dgm:prSet/>
      <dgm:spPr/>
      <dgm:t>
        <a:bodyPr/>
        <a:lstStyle/>
        <a:p>
          <a:endParaRPr lang="uk-UA"/>
        </a:p>
      </dgm:t>
    </dgm:pt>
    <dgm:pt modelId="{C09C7A6E-D4DC-4136-BC6A-5641C3494AFA}" type="sibTrans" cxnId="{C22519A1-81A8-4F52-A65E-BFD079B33083}">
      <dgm:prSet/>
      <dgm:spPr/>
      <dgm:t>
        <a:bodyPr/>
        <a:lstStyle/>
        <a:p>
          <a:endParaRPr lang="uk-UA"/>
        </a:p>
      </dgm:t>
    </dgm:pt>
    <dgm:pt modelId="{12C997DD-67E0-4A03-AE2F-F57463FDFA2F}" type="pres">
      <dgm:prSet presAssocID="{13A1B792-87DC-4DA7-A3A1-5B04DCF8FCFA}" presName="linear" presStyleCnt="0">
        <dgm:presLayoutVars>
          <dgm:dir/>
          <dgm:animLvl val="lvl"/>
          <dgm:resizeHandles val="exact"/>
        </dgm:presLayoutVars>
      </dgm:prSet>
      <dgm:spPr/>
    </dgm:pt>
    <dgm:pt modelId="{299BFC5B-1082-4BA5-ADB4-F718079A6186}" type="pres">
      <dgm:prSet presAssocID="{5A3FC767-E8AB-49F1-A7C0-85BA3959F14D}" presName="parentLin" presStyleCnt="0"/>
      <dgm:spPr/>
    </dgm:pt>
    <dgm:pt modelId="{8D725066-6858-4CD9-B7CC-18135792554C}" type="pres">
      <dgm:prSet presAssocID="{5A3FC767-E8AB-49F1-A7C0-85BA3959F14D}" presName="parentLeftMargin" presStyleLbl="node1" presStyleIdx="0" presStyleCnt="3"/>
      <dgm:spPr/>
    </dgm:pt>
    <dgm:pt modelId="{21CF33AD-81C4-492C-BBE3-5A0B086361D4}" type="pres">
      <dgm:prSet presAssocID="{5A3FC767-E8AB-49F1-A7C0-85BA3959F14D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792108A7-E044-4F2D-9516-6F23C49C9014}" type="pres">
      <dgm:prSet presAssocID="{5A3FC767-E8AB-49F1-A7C0-85BA3959F14D}" presName="negativeSpace" presStyleCnt="0"/>
      <dgm:spPr/>
    </dgm:pt>
    <dgm:pt modelId="{138C5DBE-5A88-464D-A36A-D32D4FFD1FBA}" type="pres">
      <dgm:prSet presAssocID="{5A3FC767-E8AB-49F1-A7C0-85BA3959F14D}" presName="childText" presStyleLbl="conFgAcc1" presStyleIdx="0" presStyleCnt="3">
        <dgm:presLayoutVars>
          <dgm:bulletEnabled val="1"/>
        </dgm:presLayoutVars>
      </dgm:prSet>
      <dgm:spPr/>
    </dgm:pt>
    <dgm:pt modelId="{C9F59F65-841F-440A-971C-1F8144A8AA93}" type="pres">
      <dgm:prSet presAssocID="{E4717AB9-A920-411B-B9B3-01C1F6313E70}" presName="spaceBetweenRectangles" presStyleCnt="0"/>
      <dgm:spPr/>
    </dgm:pt>
    <dgm:pt modelId="{B0604316-6F92-43C0-81B4-C8662B6E8CC9}" type="pres">
      <dgm:prSet presAssocID="{DD3DEF3C-D0A1-4BE2-842B-579CA4FA7E5D}" presName="parentLin" presStyleCnt="0"/>
      <dgm:spPr/>
    </dgm:pt>
    <dgm:pt modelId="{E6646A14-64D5-4FF2-BB9A-AB98560C82A4}" type="pres">
      <dgm:prSet presAssocID="{DD3DEF3C-D0A1-4BE2-842B-579CA4FA7E5D}" presName="parentLeftMargin" presStyleLbl="node1" presStyleIdx="0" presStyleCnt="3"/>
      <dgm:spPr/>
    </dgm:pt>
    <dgm:pt modelId="{FE00C23F-75CB-4D6E-B884-23931E1BAB23}" type="pres">
      <dgm:prSet presAssocID="{DD3DEF3C-D0A1-4BE2-842B-579CA4FA7E5D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95347AD1-CBD1-467D-BADD-181DBE1DC42A}" type="pres">
      <dgm:prSet presAssocID="{DD3DEF3C-D0A1-4BE2-842B-579CA4FA7E5D}" presName="negativeSpace" presStyleCnt="0"/>
      <dgm:spPr/>
    </dgm:pt>
    <dgm:pt modelId="{720C5201-7D76-48FD-8F31-C9E9AEC00E0C}" type="pres">
      <dgm:prSet presAssocID="{DD3DEF3C-D0A1-4BE2-842B-579CA4FA7E5D}" presName="childText" presStyleLbl="conFgAcc1" presStyleIdx="1" presStyleCnt="3">
        <dgm:presLayoutVars>
          <dgm:bulletEnabled val="1"/>
        </dgm:presLayoutVars>
      </dgm:prSet>
      <dgm:spPr/>
    </dgm:pt>
    <dgm:pt modelId="{211CD7F5-080B-4E87-B6A1-7A3285ABBA0C}" type="pres">
      <dgm:prSet presAssocID="{570995E0-1975-4D25-BE83-84346D16AEC1}" presName="spaceBetweenRectangles" presStyleCnt="0"/>
      <dgm:spPr/>
    </dgm:pt>
    <dgm:pt modelId="{6CAB54FD-47F5-4667-8B81-6304007D2A2D}" type="pres">
      <dgm:prSet presAssocID="{549B0755-0F3E-4DBB-90EC-303202D979E1}" presName="parentLin" presStyleCnt="0"/>
      <dgm:spPr/>
    </dgm:pt>
    <dgm:pt modelId="{46B66EFE-EE32-4898-8BDB-A655D5804BD2}" type="pres">
      <dgm:prSet presAssocID="{549B0755-0F3E-4DBB-90EC-303202D979E1}" presName="parentLeftMargin" presStyleLbl="node1" presStyleIdx="1" presStyleCnt="3"/>
      <dgm:spPr/>
    </dgm:pt>
    <dgm:pt modelId="{26DE35D9-3E29-4050-B93A-8CF84E640315}" type="pres">
      <dgm:prSet presAssocID="{549B0755-0F3E-4DBB-90EC-303202D979E1}" presName="parentText" presStyleLbl="node1" presStyleIdx="2" presStyleCnt="3">
        <dgm:presLayoutVars>
          <dgm:chMax val="0"/>
          <dgm:bulletEnabled val="1"/>
        </dgm:presLayoutVars>
      </dgm:prSet>
      <dgm:spPr/>
    </dgm:pt>
    <dgm:pt modelId="{A8E58B38-3EA1-47D3-82E4-6A969650185F}" type="pres">
      <dgm:prSet presAssocID="{549B0755-0F3E-4DBB-90EC-303202D979E1}" presName="negativeSpace" presStyleCnt="0"/>
      <dgm:spPr/>
    </dgm:pt>
    <dgm:pt modelId="{BD5EFDB8-37AB-400F-AB8C-2D1613A84D60}" type="pres">
      <dgm:prSet presAssocID="{549B0755-0F3E-4DBB-90EC-303202D979E1}" presName="childText" presStyleLbl="conFgAcc1" presStyleIdx="2" presStyleCnt="3">
        <dgm:presLayoutVars>
          <dgm:bulletEnabled val="1"/>
        </dgm:presLayoutVars>
      </dgm:prSet>
      <dgm:spPr/>
    </dgm:pt>
  </dgm:ptLst>
  <dgm:cxnLst>
    <dgm:cxn modelId="{78AEB303-D2EF-4F9D-8D98-075FAFC91F4B}" type="presOf" srcId="{549B0755-0F3E-4DBB-90EC-303202D979E1}" destId="{46B66EFE-EE32-4898-8BDB-A655D5804BD2}" srcOrd="0" destOrd="0" presId="urn:microsoft.com/office/officeart/2005/8/layout/list1"/>
    <dgm:cxn modelId="{CF443F07-3BC5-4264-9040-41FA06C0076A}" type="presOf" srcId="{C1BFAA72-E03F-4B2F-88F9-1FA098422B9B}" destId="{720C5201-7D76-48FD-8F31-C9E9AEC00E0C}" srcOrd="0" destOrd="0" presId="urn:microsoft.com/office/officeart/2005/8/layout/list1"/>
    <dgm:cxn modelId="{369E5412-A849-49BE-B7F9-8A1F4C35A02B}" srcId="{13A1B792-87DC-4DA7-A3A1-5B04DCF8FCFA}" destId="{549B0755-0F3E-4DBB-90EC-303202D979E1}" srcOrd="2" destOrd="0" parTransId="{7939276C-6E07-48B7-A6C1-530FFDB0C24A}" sibTransId="{C3B7BBB7-13BE-4D07-BE69-6788937FF4FD}"/>
    <dgm:cxn modelId="{49A61F25-80B4-4537-B2C3-2CAF3BB29E2D}" srcId="{13A1B792-87DC-4DA7-A3A1-5B04DCF8FCFA}" destId="{5A3FC767-E8AB-49F1-A7C0-85BA3959F14D}" srcOrd="0" destOrd="0" parTransId="{DC650DDF-CA7C-42BE-90EC-0CB985C0342E}" sibTransId="{E4717AB9-A920-411B-B9B3-01C1F6313E70}"/>
    <dgm:cxn modelId="{E3537035-93D6-4DE2-83CA-C72FE3E216A9}" type="presOf" srcId="{5A3FC767-E8AB-49F1-A7C0-85BA3959F14D}" destId="{8D725066-6858-4CD9-B7CC-18135792554C}" srcOrd="0" destOrd="0" presId="urn:microsoft.com/office/officeart/2005/8/layout/list1"/>
    <dgm:cxn modelId="{8CE8486B-24E7-4081-93F9-55E80550DEBB}" type="presOf" srcId="{13A1B792-87DC-4DA7-A3A1-5B04DCF8FCFA}" destId="{12C997DD-67E0-4A03-AE2F-F57463FDFA2F}" srcOrd="0" destOrd="0" presId="urn:microsoft.com/office/officeart/2005/8/layout/list1"/>
    <dgm:cxn modelId="{5CB4956D-2A65-4988-9720-504230A58F9A}" srcId="{5A3FC767-E8AB-49F1-A7C0-85BA3959F14D}" destId="{D29EDEBC-7D2E-4B86-BACC-782CE02ABD5E}" srcOrd="0" destOrd="0" parTransId="{EA320D6E-5424-4CD2-A52E-F746401D4904}" sibTransId="{FBD1DBF7-DC9B-454D-833A-69B08631660F}"/>
    <dgm:cxn modelId="{DDC48971-A629-4CE5-8CE9-2F917F3AD6F9}" type="presOf" srcId="{DD3DEF3C-D0A1-4BE2-842B-579CA4FA7E5D}" destId="{E6646A14-64D5-4FF2-BB9A-AB98560C82A4}" srcOrd="0" destOrd="0" presId="urn:microsoft.com/office/officeart/2005/8/layout/list1"/>
    <dgm:cxn modelId="{6F04A058-F20B-47DB-AD4B-667CB6C5AE8A}" type="presOf" srcId="{D29EDEBC-7D2E-4B86-BACC-782CE02ABD5E}" destId="{138C5DBE-5A88-464D-A36A-D32D4FFD1FBA}" srcOrd="0" destOrd="0" presId="urn:microsoft.com/office/officeart/2005/8/layout/list1"/>
    <dgm:cxn modelId="{B872F97B-CF3B-4EC2-BB05-4197BECD55C1}" srcId="{DD3DEF3C-D0A1-4BE2-842B-579CA4FA7E5D}" destId="{C1BFAA72-E03F-4B2F-88F9-1FA098422B9B}" srcOrd="0" destOrd="0" parTransId="{2C9E5176-8514-4910-B3C1-B9D53F7CB435}" sibTransId="{750258EA-52B9-4F11-8398-19091E4580A8}"/>
    <dgm:cxn modelId="{66FA1F86-08F8-4146-B361-D1EC2AD3D525}" type="presOf" srcId="{5A3FC767-E8AB-49F1-A7C0-85BA3959F14D}" destId="{21CF33AD-81C4-492C-BBE3-5A0B086361D4}" srcOrd="1" destOrd="0" presId="urn:microsoft.com/office/officeart/2005/8/layout/list1"/>
    <dgm:cxn modelId="{C22519A1-81A8-4F52-A65E-BFD079B33083}" srcId="{549B0755-0F3E-4DBB-90EC-303202D979E1}" destId="{B85FB24C-E513-40AA-B9C5-7EA0327BD2AF}" srcOrd="0" destOrd="0" parTransId="{388A5E85-8E8F-4D57-8FFF-0222B46C34C7}" sibTransId="{C09C7A6E-D4DC-4136-BC6A-5641C3494AFA}"/>
    <dgm:cxn modelId="{F0ECF4EA-0CDA-423B-925A-7CED7D9BFF73}" type="presOf" srcId="{DD3DEF3C-D0A1-4BE2-842B-579CA4FA7E5D}" destId="{FE00C23F-75CB-4D6E-B884-23931E1BAB23}" srcOrd="1" destOrd="0" presId="urn:microsoft.com/office/officeart/2005/8/layout/list1"/>
    <dgm:cxn modelId="{AFB262EB-7525-4B58-B6DB-920548619777}" srcId="{13A1B792-87DC-4DA7-A3A1-5B04DCF8FCFA}" destId="{DD3DEF3C-D0A1-4BE2-842B-579CA4FA7E5D}" srcOrd="1" destOrd="0" parTransId="{4DC9356A-F53C-4606-B151-2A72560CADD8}" sibTransId="{570995E0-1975-4D25-BE83-84346D16AEC1}"/>
    <dgm:cxn modelId="{9A454AEE-B2B9-49F6-9406-AC62928F5DF7}" type="presOf" srcId="{B85FB24C-E513-40AA-B9C5-7EA0327BD2AF}" destId="{BD5EFDB8-37AB-400F-AB8C-2D1613A84D60}" srcOrd="0" destOrd="0" presId="urn:microsoft.com/office/officeart/2005/8/layout/list1"/>
    <dgm:cxn modelId="{51736EF9-07B4-46BE-B5ED-706FF616F327}" type="presOf" srcId="{549B0755-0F3E-4DBB-90EC-303202D979E1}" destId="{26DE35D9-3E29-4050-B93A-8CF84E640315}" srcOrd="1" destOrd="0" presId="urn:microsoft.com/office/officeart/2005/8/layout/list1"/>
    <dgm:cxn modelId="{A503FCD0-790E-4B38-B3A9-B352453F7B4C}" type="presParOf" srcId="{12C997DD-67E0-4A03-AE2F-F57463FDFA2F}" destId="{299BFC5B-1082-4BA5-ADB4-F718079A6186}" srcOrd="0" destOrd="0" presId="urn:microsoft.com/office/officeart/2005/8/layout/list1"/>
    <dgm:cxn modelId="{5E71F2FE-28C9-4953-A2C1-1D93A0199A2C}" type="presParOf" srcId="{299BFC5B-1082-4BA5-ADB4-F718079A6186}" destId="{8D725066-6858-4CD9-B7CC-18135792554C}" srcOrd="0" destOrd="0" presId="urn:microsoft.com/office/officeart/2005/8/layout/list1"/>
    <dgm:cxn modelId="{2A38A80F-50A6-4AFF-BC7F-B84BA6F8D7CF}" type="presParOf" srcId="{299BFC5B-1082-4BA5-ADB4-F718079A6186}" destId="{21CF33AD-81C4-492C-BBE3-5A0B086361D4}" srcOrd="1" destOrd="0" presId="urn:microsoft.com/office/officeart/2005/8/layout/list1"/>
    <dgm:cxn modelId="{6CB3B258-CA4F-40E4-AE91-F565942B457E}" type="presParOf" srcId="{12C997DD-67E0-4A03-AE2F-F57463FDFA2F}" destId="{792108A7-E044-4F2D-9516-6F23C49C9014}" srcOrd="1" destOrd="0" presId="urn:microsoft.com/office/officeart/2005/8/layout/list1"/>
    <dgm:cxn modelId="{20D20B22-9F40-47C7-89D3-517EE6B412B7}" type="presParOf" srcId="{12C997DD-67E0-4A03-AE2F-F57463FDFA2F}" destId="{138C5DBE-5A88-464D-A36A-D32D4FFD1FBA}" srcOrd="2" destOrd="0" presId="urn:microsoft.com/office/officeart/2005/8/layout/list1"/>
    <dgm:cxn modelId="{773CA111-4C9C-416E-8773-3371AFC4C961}" type="presParOf" srcId="{12C997DD-67E0-4A03-AE2F-F57463FDFA2F}" destId="{C9F59F65-841F-440A-971C-1F8144A8AA93}" srcOrd="3" destOrd="0" presId="urn:microsoft.com/office/officeart/2005/8/layout/list1"/>
    <dgm:cxn modelId="{A2E66862-4940-406E-A5DA-D0A68BDAEA80}" type="presParOf" srcId="{12C997DD-67E0-4A03-AE2F-F57463FDFA2F}" destId="{B0604316-6F92-43C0-81B4-C8662B6E8CC9}" srcOrd="4" destOrd="0" presId="urn:microsoft.com/office/officeart/2005/8/layout/list1"/>
    <dgm:cxn modelId="{DCE2CDFB-C4C6-45A0-A35A-E75AB7888E58}" type="presParOf" srcId="{B0604316-6F92-43C0-81B4-C8662B6E8CC9}" destId="{E6646A14-64D5-4FF2-BB9A-AB98560C82A4}" srcOrd="0" destOrd="0" presId="urn:microsoft.com/office/officeart/2005/8/layout/list1"/>
    <dgm:cxn modelId="{93A5A809-2542-4175-8227-820D6EDB608C}" type="presParOf" srcId="{B0604316-6F92-43C0-81B4-C8662B6E8CC9}" destId="{FE00C23F-75CB-4D6E-B884-23931E1BAB23}" srcOrd="1" destOrd="0" presId="urn:microsoft.com/office/officeart/2005/8/layout/list1"/>
    <dgm:cxn modelId="{3AC5E3E1-B114-41CD-8DAD-6EBA5B148A17}" type="presParOf" srcId="{12C997DD-67E0-4A03-AE2F-F57463FDFA2F}" destId="{95347AD1-CBD1-467D-BADD-181DBE1DC42A}" srcOrd="5" destOrd="0" presId="urn:microsoft.com/office/officeart/2005/8/layout/list1"/>
    <dgm:cxn modelId="{3F6D8231-31EB-4D0F-AF2C-95C5D356725E}" type="presParOf" srcId="{12C997DD-67E0-4A03-AE2F-F57463FDFA2F}" destId="{720C5201-7D76-48FD-8F31-C9E9AEC00E0C}" srcOrd="6" destOrd="0" presId="urn:microsoft.com/office/officeart/2005/8/layout/list1"/>
    <dgm:cxn modelId="{8BD9B57F-7201-4E47-A4C5-DD5C6F8A4364}" type="presParOf" srcId="{12C997DD-67E0-4A03-AE2F-F57463FDFA2F}" destId="{211CD7F5-080B-4E87-B6A1-7A3285ABBA0C}" srcOrd="7" destOrd="0" presId="urn:microsoft.com/office/officeart/2005/8/layout/list1"/>
    <dgm:cxn modelId="{E8593541-7BA6-453A-A16B-FBF4E0297AFC}" type="presParOf" srcId="{12C997DD-67E0-4A03-AE2F-F57463FDFA2F}" destId="{6CAB54FD-47F5-4667-8B81-6304007D2A2D}" srcOrd="8" destOrd="0" presId="urn:microsoft.com/office/officeart/2005/8/layout/list1"/>
    <dgm:cxn modelId="{0803CFD9-3DBA-4A32-930E-F8780EDCE57F}" type="presParOf" srcId="{6CAB54FD-47F5-4667-8B81-6304007D2A2D}" destId="{46B66EFE-EE32-4898-8BDB-A655D5804BD2}" srcOrd="0" destOrd="0" presId="urn:microsoft.com/office/officeart/2005/8/layout/list1"/>
    <dgm:cxn modelId="{A8CEB9C1-21F1-486B-A2FE-EAAD0E50CF5A}" type="presParOf" srcId="{6CAB54FD-47F5-4667-8B81-6304007D2A2D}" destId="{26DE35D9-3E29-4050-B93A-8CF84E640315}" srcOrd="1" destOrd="0" presId="urn:microsoft.com/office/officeart/2005/8/layout/list1"/>
    <dgm:cxn modelId="{C911BB23-1612-4688-A56D-05EC72550BE3}" type="presParOf" srcId="{12C997DD-67E0-4A03-AE2F-F57463FDFA2F}" destId="{A8E58B38-3EA1-47D3-82E4-6A969650185F}" srcOrd="9" destOrd="0" presId="urn:microsoft.com/office/officeart/2005/8/layout/list1"/>
    <dgm:cxn modelId="{081C5246-51D7-4144-9880-FC5269FB5BE7}" type="presParOf" srcId="{12C997DD-67E0-4A03-AE2F-F57463FDFA2F}" destId="{BD5EFDB8-37AB-400F-AB8C-2D1613A84D60}" srcOrd="10" destOrd="0" presId="urn:microsoft.com/office/officeart/2005/8/layout/list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88C4717C-414E-4731-853F-2AA74C04D1E6}" type="doc">
      <dgm:prSet loTypeId="urn:microsoft.com/office/officeart/2008/layout/LinedList" loCatId="list" qsTypeId="urn:microsoft.com/office/officeart/2005/8/quickstyle/simple2" qsCatId="simple" csTypeId="urn:microsoft.com/office/officeart/2005/8/colors/accent3_2" csCatId="accent3" phldr="1"/>
      <dgm:spPr/>
      <dgm:t>
        <a:bodyPr/>
        <a:lstStyle/>
        <a:p>
          <a:endParaRPr lang="uk-UA"/>
        </a:p>
      </dgm:t>
    </dgm:pt>
    <dgm:pt modelId="{0DCFC138-32D4-4D8B-9199-15566D343710}">
      <dgm:prSet phldr="0"/>
      <dgm:spPr/>
      <dgm:t>
        <a:bodyPr/>
        <a:lstStyle/>
        <a:p>
          <a:pPr rtl="0"/>
          <a:r>
            <a:rPr lang="uk-UA" b="1" i="1" dirty="0"/>
            <a:t> Здійснюється офіційно;</a:t>
          </a:r>
          <a:endParaRPr lang="uk-UA" dirty="0"/>
        </a:p>
      </dgm:t>
    </dgm:pt>
    <dgm:pt modelId="{4B82FEED-4C0B-4F93-8040-E2E6A5A72107}" type="parTrans" cxnId="{D7085903-1D27-452B-B0F1-642E8F9677FB}">
      <dgm:prSet/>
      <dgm:spPr/>
    </dgm:pt>
    <dgm:pt modelId="{03E9BBD3-E9C3-4BDB-A1D3-9FA815095BA5}" type="sibTrans" cxnId="{D7085903-1D27-452B-B0F1-642E8F9677FB}">
      <dgm:prSet/>
      <dgm:spPr/>
      <dgm:t>
        <a:bodyPr/>
        <a:lstStyle/>
        <a:p>
          <a:endParaRPr lang="en-US"/>
        </a:p>
      </dgm:t>
    </dgm:pt>
    <dgm:pt modelId="{2253CF36-5E8E-45D1-AA5F-3DF32427E48B}">
      <dgm:prSet phldr="0"/>
      <dgm:spPr/>
      <dgm:t>
        <a:bodyPr/>
        <a:lstStyle/>
        <a:p>
          <a:pPr rtl="0"/>
          <a:r>
            <a:rPr lang="uk-UA" dirty="0"/>
            <a:t>q</a:t>
          </a:r>
          <a:r>
            <a:rPr lang="uk-UA" b="1" i="1" dirty="0"/>
            <a:t> До відповідальності притягується тільки та особа, що вчинила правопорушення;</a:t>
          </a:r>
          <a:endParaRPr lang="uk-UA" dirty="0"/>
        </a:p>
      </dgm:t>
    </dgm:pt>
    <dgm:pt modelId="{4F34EE9A-6540-43F3-8A45-3C361E1DD03F}" type="parTrans" cxnId="{9088B73A-01F1-40D2-B91E-1E9197AB04F7}">
      <dgm:prSet/>
      <dgm:spPr/>
    </dgm:pt>
    <dgm:pt modelId="{F33A1CA7-48FA-49AF-9356-CFD4726F9615}" type="sibTrans" cxnId="{9088B73A-01F1-40D2-B91E-1E9197AB04F7}">
      <dgm:prSet/>
      <dgm:spPr/>
      <dgm:t>
        <a:bodyPr/>
        <a:lstStyle/>
        <a:p>
          <a:endParaRPr lang="en-US"/>
        </a:p>
      </dgm:t>
    </dgm:pt>
    <dgm:pt modelId="{D0FFF5E3-9F34-4952-B56C-AC8AD94FB939}">
      <dgm:prSet phldr="0"/>
      <dgm:spPr/>
      <dgm:t>
        <a:bodyPr/>
        <a:lstStyle/>
        <a:p>
          <a:pPr rtl="0"/>
          <a:r>
            <a:rPr lang="uk-UA" dirty="0"/>
            <a:t>q</a:t>
          </a:r>
          <a:r>
            <a:rPr lang="uk-UA" b="1" i="1" dirty="0"/>
            <a:t> Здійснюється на основі </a:t>
          </a:r>
          <a:r>
            <a:rPr lang="uk-UA" b="1" i="1" dirty="0" err="1"/>
            <a:t>вироку</a:t>
          </a:r>
          <a:r>
            <a:rPr lang="uk-UA" b="1" i="1" dirty="0"/>
            <a:t>, ухвали суду;</a:t>
          </a:r>
          <a:endParaRPr lang="uk-UA" dirty="0"/>
        </a:p>
      </dgm:t>
    </dgm:pt>
    <dgm:pt modelId="{40162B93-31BF-494A-B59B-0DCDC7CBE068}" type="parTrans" cxnId="{7D7B77D9-739F-4C20-AB89-A2F84B6004BF}">
      <dgm:prSet/>
      <dgm:spPr/>
    </dgm:pt>
    <dgm:pt modelId="{395E85EA-23DD-4BED-97A7-F875073D8A7B}" type="sibTrans" cxnId="{7D7B77D9-739F-4C20-AB89-A2F84B6004BF}">
      <dgm:prSet/>
      <dgm:spPr/>
      <dgm:t>
        <a:bodyPr/>
        <a:lstStyle/>
        <a:p>
          <a:endParaRPr lang="en-US"/>
        </a:p>
      </dgm:t>
    </dgm:pt>
    <dgm:pt modelId="{228A6388-A042-4D95-BF09-94FFD938D831}">
      <dgm:prSet phldr="0"/>
      <dgm:spPr/>
      <dgm:t>
        <a:bodyPr/>
        <a:lstStyle/>
        <a:p>
          <a:pPr rtl="0"/>
          <a:r>
            <a:rPr lang="uk-UA" dirty="0"/>
            <a:t>q</a:t>
          </a:r>
          <a:r>
            <a:rPr lang="uk-UA" b="1" i="1" dirty="0"/>
            <a:t> Реалізується за допомогою застосування заходів  примусу;</a:t>
          </a:r>
          <a:endParaRPr lang="uk-UA" dirty="0"/>
        </a:p>
      </dgm:t>
    </dgm:pt>
    <dgm:pt modelId="{8B90AA78-34AA-4CA2-ABA0-B17C8235D772}" type="parTrans" cxnId="{27CC41C1-FD0C-4751-9F9A-6351D340C35B}">
      <dgm:prSet/>
      <dgm:spPr/>
    </dgm:pt>
    <dgm:pt modelId="{FD86901B-5F23-4F99-BFE5-36D265474421}" type="sibTrans" cxnId="{27CC41C1-FD0C-4751-9F9A-6351D340C35B}">
      <dgm:prSet/>
      <dgm:spPr/>
      <dgm:t>
        <a:bodyPr/>
        <a:lstStyle/>
        <a:p>
          <a:endParaRPr lang="en-US"/>
        </a:p>
      </dgm:t>
    </dgm:pt>
    <dgm:pt modelId="{729134D0-79DC-4990-8FA3-6F57D19B35A5}" type="pres">
      <dgm:prSet presAssocID="{88C4717C-414E-4731-853F-2AA74C04D1E6}" presName="vert0" presStyleCnt="0">
        <dgm:presLayoutVars>
          <dgm:dir/>
          <dgm:animOne val="branch"/>
          <dgm:animLvl val="lvl"/>
        </dgm:presLayoutVars>
      </dgm:prSet>
      <dgm:spPr/>
    </dgm:pt>
    <dgm:pt modelId="{9113FA89-281F-4A34-B6A2-5FDD28D05FE6}" type="pres">
      <dgm:prSet presAssocID="{0DCFC138-32D4-4D8B-9199-15566D343710}" presName="thickLine" presStyleLbl="alignNode1" presStyleIdx="0" presStyleCnt="4"/>
      <dgm:spPr/>
    </dgm:pt>
    <dgm:pt modelId="{0613883A-9E0C-4C74-A0FF-B9CE13D37ACE}" type="pres">
      <dgm:prSet presAssocID="{0DCFC138-32D4-4D8B-9199-15566D343710}" presName="horz1" presStyleCnt="0"/>
      <dgm:spPr/>
    </dgm:pt>
    <dgm:pt modelId="{28D6EA8A-A184-4D44-9416-061F4C40FC0F}" type="pres">
      <dgm:prSet presAssocID="{0DCFC138-32D4-4D8B-9199-15566D343710}" presName="tx1" presStyleLbl="revTx" presStyleIdx="0" presStyleCnt="4"/>
      <dgm:spPr/>
    </dgm:pt>
    <dgm:pt modelId="{FE65FC71-90B0-42A9-A885-DE2B5E434FB3}" type="pres">
      <dgm:prSet presAssocID="{0DCFC138-32D4-4D8B-9199-15566D343710}" presName="vert1" presStyleCnt="0"/>
      <dgm:spPr/>
    </dgm:pt>
    <dgm:pt modelId="{703E7F40-EC51-4599-BFF6-9B584C33141A}" type="pres">
      <dgm:prSet presAssocID="{2253CF36-5E8E-45D1-AA5F-3DF32427E48B}" presName="thickLine" presStyleLbl="alignNode1" presStyleIdx="1" presStyleCnt="4"/>
      <dgm:spPr/>
    </dgm:pt>
    <dgm:pt modelId="{6D8BD03D-8CA6-428E-824B-1EE7BCAC360D}" type="pres">
      <dgm:prSet presAssocID="{2253CF36-5E8E-45D1-AA5F-3DF32427E48B}" presName="horz1" presStyleCnt="0"/>
      <dgm:spPr/>
    </dgm:pt>
    <dgm:pt modelId="{700573DC-D1C2-4FC3-A5F8-694125EEC3AB}" type="pres">
      <dgm:prSet presAssocID="{2253CF36-5E8E-45D1-AA5F-3DF32427E48B}" presName="tx1" presStyleLbl="revTx" presStyleIdx="1" presStyleCnt="4"/>
      <dgm:spPr/>
    </dgm:pt>
    <dgm:pt modelId="{D6AF3CAC-3C16-4412-BBE5-925EAA0F2BD6}" type="pres">
      <dgm:prSet presAssocID="{2253CF36-5E8E-45D1-AA5F-3DF32427E48B}" presName="vert1" presStyleCnt="0"/>
      <dgm:spPr/>
    </dgm:pt>
    <dgm:pt modelId="{3C4D0831-A5F4-417D-9415-1FD65025F1D5}" type="pres">
      <dgm:prSet presAssocID="{D0FFF5E3-9F34-4952-B56C-AC8AD94FB939}" presName="thickLine" presStyleLbl="alignNode1" presStyleIdx="2" presStyleCnt="4"/>
      <dgm:spPr/>
    </dgm:pt>
    <dgm:pt modelId="{8154CDBD-2D5E-460E-A55D-993C661D4C11}" type="pres">
      <dgm:prSet presAssocID="{D0FFF5E3-9F34-4952-B56C-AC8AD94FB939}" presName="horz1" presStyleCnt="0"/>
      <dgm:spPr/>
    </dgm:pt>
    <dgm:pt modelId="{FE873EB4-77E7-4EED-8D40-A4D739F7C5C8}" type="pres">
      <dgm:prSet presAssocID="{D0FFF5E3-9F34-4952-B56C-AC8AD94FB939}" presName="tx1" presStyleLbl="revTx" presStyleIdx="2" presStyleCnt="4"/>
      <dgm:spPr/>
    </dgm:pt>
    <dgm:pt modelId="{DC47E12E-2F27-4CFD-838D-433FE15987E7}" type="pres">
      <dgm:prSet presAssocID="{D0FFF5E3-9F34-4952-B56C-AC8AD94FB939}" presName="vert1" presStyleCnt="0"/>
      <dgm:spPr/>
    </dgm:pt>
    <dgm:pt modelId="{97A67396-D03B-4CD1-9348-12E2C12B3DE4}" type="pres">
      <dgm:prSet presAssocID="{228A6388-A042-4D95-BF09-94FFD938D831}" presName="thickLine" presStyleLbl="alignNode1" presStyleIdx="3" presStyleCnt="4"/>
      <dgm:spPr/>
    </dgm:pt>
    <dgm:pt modelId="{F0CC9F8C-E6F9-4200-AAC8-7299C4F0211D}" type="pres">
      <dgm:prSet presAssocID="{228A6388-A042-4D95-BF09-94FFD938D831}" presName="horz1" presStyleCnt="0"/>
      <dgm:spPr/>
    </dgm:pt>
    <dgm:pt modelId="{8AE60C7C-839C-466A-8B16-648B1320832D}" type="pres">
      <dgm:prSet presAssocID="{228A6388-A042-4D95-BF09-94FFD938D831}" presName="tx1" presStyleLbl="revTx" presStyleIdx="3" presStyleCnt="4"/>
      <dgm:spPr/>
    </dgm:pt>
    <dgm:pt modelId="{00FF2310-9195-422B-86ED-572BE8ABD0AA}" type="pres">
      <dgm:prSet presAssocID="{228A6388-A042-4D95-BF09-94FFD938D831}" presName="vert1" presStyleCnt="0"/>
      <dgm:spPr/>
    </dgm:pt>
  </dgm:ptLst>
  <dgm:cxnLst>
    <dgm:cxn modelId="{D7085903-1D27-452B-B0F1-642E8F9677FB}" srcId="{88C4717C-414E-4731-853F-2AA74C04D1E6}" destId="{0DCFC138-32D4-4D8B-9199-15566D343710}" srcOrd="0" destOrd="0" parTransId="{4B82FEED-4C0B-4F93-8040-E2E6A5A72107}" sibTransId="{03E9BBD3-E9C3-4BDB-A1D3-9FA815095BA5}"/>
    <dgm:cxn modelId="{0709FC25-251D-44EE-AFF8-243FABC982B1}" type="presOf" srcId="{2253CF36-5E8E-45D1-AA5F-3DF32427E48B}" destId="{700573DC-D1C2-4FC3-A5F8-694125EEC3AB}" srcOrd="0" destOrd="0" presId="urn:microsoft.com/office/officeart/2008/layout/LinedList"/>
    <dgm:cxn modelId="{1195272F-59D9-452C-9336-6123231984F5}" type="presOf" srcId="{88C4717C-414E-4731-853F-2AA74C04D1E6}" destId="{729134D0-79DC-4990-8FA3-6F57D19B35A5}" srcOrd="0" destOrd="0" presId="urn:microsoft.com/office/officeart/2008/layout/LinedList"/>
    <dgm:cxn modelId="{93935937-FFD8-4EDF-9011-C89576F734E4}" type="presOf" srcId="{228A6388-A042-4D95-BF09-94FFD938D831}" destId="{8AE60C7C-839C-466A-8B16-648B1320832D}" srcOrd="0" destOrd="0" presId="urn:microsoft.com/office/officeart/2008/layout/LinedList"/>
    <dgm:cxn modelId="{9088B73A-01F1-40D2-B91E-1E9197AB04F7}" srcId="{88C4717C-414E-4731-853F-2AA74C04D1E6}" destId="{2253CF36-5E8E-45D1-AA5F-3DF32427E48B}" srcOrd="1" destOrd="0" parTransId="{4F34EE9A-6540-43F3-8A45-3C361E1DD03F}" sibTransId="{F33A1CA7-48FA-49AF-9356-CFD4726F9615}"/>
    <dgm:cxn modelId="{C3E134A5-9074-45C6-ACB3-F83B893AB244}" type="presOf" srcId="{D0FFF5E3-9F34-4952-B56C-AC8AD94FB939}" destId="{FE873EB4-77E7-4EED-8D40-A4D739F7C5C8}" srcOrd="0" destOrd="0" presId="urn:microsoft.com/office/officeart/2008/layout/LinedList"/>
    <dgm:cxn modelId="{27CC41C1-FD0C-4751-9F9A-6351D340C35B}" srcId="{88C4717C-414E-4731-853F-2AA74C04D1E6}" destId="{228A6388-A042-4D95-BF09-94FFD938D831}" srcOrd="3" destOrd="0" parTransId="{8B90AA78-34AA-4CA2-ABA0-B17C8235D772}" sibTransId="{FD86901B-5F23-4F99-BFE5-36D265474421}"/>
    <dgm:cxn modelId="{E332E8D3-9216-429D-8A64-84248A9DFDE7}" type="presOf" srcId="{0DCFC138-32D4-4D8B-9199-15566D343710}" destId="{28D6EA8A-A184-4D44-9416-061F4C40FC0F}" srcOrd="0" destOrd="0" presId="urn:microsoft.com/office/officeart/2008/layout/LinedList"/>
    <dgm:cxn modelId="{7D7B77D9-739F-4C20-AB89-A2F84B6004BF}" srcId="{88C4717C-414E-4731-853F-2AA74C04D1E6}" destId="{D0FFF5E3-9F34-4952-B56C-AC8AD94FB939}" srcOrd="2" destOrd="0" parTransId="{40162B93-31BF-494A-B59B-0DCDC7CBE068}" sibTransId="{395E85EA-23DD-4BED-97A7-F875073D8A7B}"/>
    <dgm:cxn modelId="{93877C24-BA29-4433-9D7B-8BD30556A19E}" type="presParOf" srcId="{729134D0-79DC-4990-8FA3-6F57D19B35A5}" destId="{9113FA89-281F-4A34-B6A2-5FDD28D05FE6}" srcOrd="0" destOrd="0" presId="urn:microsoft.com/office/officeart/2008/layout/LinedList"/>
    <dgm:cxn modelId="{0A56BCCF-A3E8-404B-9EBA-5675509D2526}" type="presParOf" srcId="{729134D0-79DC-4990-8FA3-6F57D19B35A5}" destId="{0613883A-9E0C-4C74-A0FF-B9CE13D37ACE}" srcOrd="1" destOrd="0" presId="urn:microsoft.com/office/officeart/2008/layout/LinedList"/>
    <dgm:cxn modelId="{8B87754D-6814-4097-8165-F8AB6EC90C16}" type="presParOf" srcId="{0613883A-9E0C-4C74-A0FF-B9CE13D37ACE}" destId="{28D6EA8A-A184-4D44-9416-061F4C40FC0F}" srcOrd="0" destOrd="0" presId="urn:microsoft.com/office/officeart/2008/layout/LinedList"/>
    <dgm:cxn modelId="{5C5C777C-9D6F-4205-965C-AE11651C6A2E}" type="presParOf" srcId="{0613883A-9E0C-4C74-A0FF-B9CE13D37ACE}" destId="{FE65FC71-90B0-42A9-A885-DE2B5E434FB3}" srcOrd="1" destOrd="0" presId="urn:microsoft.com/office/officeart/2008/layout/LinedList"/>
    <dgm:cxn modelId="{CE79BF9F-6A45-4A1C-872D-630E1E324C20}" type="presParOf" srcId="{729134D0-79DC-4990-8FA3-6F57D19B35A5}" destId="{703E7F40-EC51-4599-BFF6-9B584C33141A}" srcOrd="2" destOrd="0" presId="urn:microsoft.com/office/officeart/2008/layout/LinedList"/>
    <dgm:cxn modelId="{86572880-6AF5-4499-9297-121C248B155C}" type="presParOf" srcId="{729134D0-79DC-4990-8FA3-6F57D19B35A5}" destId="{6D8BD03D-8CA6-428E-824B-1EE7BCAC360D}" srcOrd="3" destOrd="0" presId="urn:microsoft.com/office/officeart/2008/layout/LinedList"/>
    <dgm:cxn modelId="{CE94A1D7-7722-44E2-8FE7-9BA662F2E1C3}" type="presParOf" srcId="{6D8BD03D-8CA6-428E-824B-1EE7BCAC360D}" destId="{700573DC-D1C2-4FC3-A5F8-694125EEC3AB}" srcOrd="0" destOrd="0" presId="urn:microsoft.com/office/officeart/2008/layout/LinedList"/>
    <dgm:cxn modelId="{9DD33994-9707-4184-8FBB-3A1ABCC71778}" type="presParOf" srcId="{6D8BD03D-8CA6-428E-824B-1EE7BCAC360D}" destId="{D6AF3CAC-3C16-4412-BBE5-925EAA0F2BD6}" srcOrd="1" destOrd="0" presId="urn:microsoft.com/office/officeart/2008/layout/LinedList"/>
    <dgm:cxn modelId="{82586FFD-E8B2-4FCA-9BEC-5ECEE937C380}" type="presParOf" srcId="{729134D0-79DC-4990-8FA3-6F57D19B35A5}" destId="{3C4D0831-A5F4-417D-9415-1FD65025F1D5}" srcOrd="4" destOrd="0" presId="urn:microsoft.com/office/officeart/2008/layout/LinedList"/>
    <dgm:cxn modelId="{2EAB0924-6032-46C3-AC2A-3EF43EE303E8}" type="presParOf" srcId="{729134D0-79DC-4990-8FA3-6F57D19B35A5}" destId="{8154CDBD-2D5E-460E-A55D-993C661D4C11}" srcOrd="5" destOrd="0" presId="urn:microsoft.com/office/officeart/2008/layout/LinedList"/>
    <dgm:cxn modelId="{37750FC3-241D-4FFC-A94D-5096FDE65136}" type="presParOf" srcId="{8154CDBD-2D5E-460E-A55D-993C661D4C11}" destId="{FE873EB4-77E7-4EED-8D40-A4D739F7C5C8}" srcOrd="0" destOrd="0" presId="urn:microsoft.com/office/officeart/2008/layout/LinedList"/>
    <dgm:cxn modelId="{186EA2AB-0138-4CC3-B554-CFE1A94EB992}" type="presParOf" srcId="{8154CDBD-2D5E-460E-A55D-993C661D4C11}" destId="{DC47E12E-2F27-4CFD-838D-433FE15987E7}" srcOrd="1" destOrd="0" presId="urn:microsoft.com/office/officeart/2008/layout/LinedList"/>
    <dgm:cxn modelId="{2B3A37C1-F0CC-4114-BAEB-6C91A409E8EA}" type="presParOf" srcId="{729134D0-79DC-4990-8FA3-6F57D19B35A5}" destId="{97A67396-D03B-4CD1-9348-12E2C12B3DE4}" srcOrd="6" destOrd="0" presId="urn:microsoft.com/office/officeart/2008/layout/LinedList"/>
    <dgm:cxn modelId="{BC7A42DB-24D1-40F2-B6A3-7D14CADB2501}" type="presParOf" srcId="{729134D0-79DC-4990-8FA3-6F57D19B35A5}" destId="{F0CC9F8C-E6F9-4200-AAC8-7299C4F0211D}" srcOrd="7" destOrd="0" presId="urn:microsoft.com/office/officeart/2008/layout/LinedList"/>
    <dgm:cxn modelId="{05971213-DD9E-46F5-B35A-192A26266706}" type="presParOf" srcId="{F0CC9F8C-E6F9-4200-AAC8-7299C4F0211D}" destId="{8AE60C7C-839C-466A-8B16-648B1320832D}" srcOrd="0" destOrd="0" presId="urn:microsoft.com/office/officeart/2008/layout/LinedList"/>
    <dgm:cxn modelId="{E83D5CFE-1D52-41FA-B4B6-4F3D0F5E6A1B}" type="presParOf" srcId="{F0CC9F8C-E6F9-4200-AAC8-7299C4F0211D}" destId="{00FF2310-9195-422B-86ED-572BE8ABD0AA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FD62A53C-CA25-4C4F-BFB6-DDACDFE2E8C7}" type="doc">
      <dgm:prSet loTypeId="urn:microsoft.com/office/officeart/2016/7/layout/LinearBlockProcessNumbered" loCatId="process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uk-UA"/>
        </a:p>
      </dgm:t>
    </dgm:pt>
    <dgm:pt modelId="{72D6B63D-5E88-4B96-A9C1-966DEE75A3C7}">
      <dgm:prSet phldrT="[Текст]" phldr="0"/>
      <dgm:spPr/>
      <dgm:t>
        <a:bodyPr/>
        <a:lstStyle/>
        <a:p>
          <a:pPr rtl="0"/>
          <a:r>
            <a:rPr lang="uk-UA" dirty="0"/>
            <a:t>Ст. 58  закон не має зворотної дії. </a:t>
          </a:r>
        </a:p>
      </dgm:t>
    </dgm:pt>
    <dgm:pt modelId="{CA9D0D73-3AA7-4C13-9D4F-F7846740DBBC}" type="parTrans" cxnId="{5167092A-FF05-4181-9016-DE3D86235773}">
      <dgm:prSet/>
      <dgm:spPr/>
      <dgm:t>
        <a:bodyPr/>
        <a:lstStyle/>
        <a:p>
          <a:endParaRPr lang="uk-UA"/>
        </a:p>
      </dgm:t>
    </dgm:pt>
    <dgm:pt modelId="{D1866777-37C0-45F8-83E4-1D43EA8718F7}" type="sibTrans" cxnId="{5167092A-FF05-4181-9016-DE3D86235773}">
      <dgm:prSet phldrT="01"/>
      <dgm:spPr/>
      <dgm:t>
        <a:bodyPr/>
        <a:lstStyle/>
        <a:p>
          <a:r>
            <a:rPr lang="uk-UA"/>
            <a:t>01</a:t>
          </a:r>
        </a:p>
      </dgm:t>
    </dgm:pt>
    <dgm:pt modelId="{5BD70DDA-E10F-4EA4-A1C1-94A3C9CFEB9E}">
      <dgm:prSet phldrT="[Текст]" phldr="0"/>
      <dgm:spPr/>
      <dgm:t>
        <a:bodyPr/>
        <a:lstStyle/>
        <a:p>
          <a:pPr rtl="0"/>
          <a:r>
            <a:rPr lang="uk-UA" dirty="0"/>
            <a:t>Ст. 60 ніхто не зобов’язаний  виконувати злочинні накази, розпорядження. </a:t>
          </a:r>
        </a:p>
      </dgm:t>
    </dgm:pt>
    <dgm:pt modelId="{7F1D3F87-843B-4855-99D8-0533C57B32E9}" type="parTrans" cxnId="{31556AE5-013B-44FB-B1B5-816D5222DB3D}">
      <dgm:prSet/>
      <dgm:spPr/>
      <dgm:t>
        <a:bodyPr/>
        <a:lstStyle/>
        <a:p>
          <a:endParaRPr lang="uk-UA"/>
        </a:p>
      </dgm:t>
    </dgm:pt>
    <dgm:pt modelId="{259AC995-8778-4BF7-951A-A0F66CC1E1AE}" type="sibTrans" cxnId="{31556AE5-013B-44FB-B1B5-816D5222DB3D}">
      <dgm:prSet phldrT="02"/>
      <dgm:spPr/>
      <dgm:t>
        <a:bodyPr/>
        <a:lstStyle/>
        <a:p>
          <a:r>
            <a:rPr lang="uk-UA"/>
            <a:t>02</a:t>
          </a:r>
        </a:p>
      </dgm:t>
    </dgm:pt>
    <dgm:pt modelId="{BA8DAA2C-D290-492D-8088-F436889ABF76}">
      <dgm:prSet phldrT="[Текст]" phldr="0"/>
      <dgm:spPr/>
      <dgm:t>
        <a:bodyPr/>
        <a:lstStyle/>
        <a:p>
          <a:pPr rtl="0"/>
          <a:r>
            <a:rPr lang="uk-UA" dirty="0"/>
            <a:t>Ст. 61 ніхто не може бути двічі притягнений до відповідальності за один і той самий злочин.</a:t>
          </a:r>
        </a:p>
      </dgm:t>
    </dgm:pt>
    <dgm:pt modelId="{75048581-90B8-437E-A961-FB0F3075122A}" type="parTrans" cxnId="{2617F61F-C299-4AAF-8325-538A3E7C812C}">
      <dgm:prSet/>
      <dgm:spPr/>
      <dgm:t>
        <a:bodyPr/>
        <a:lstStyle/>
        <a:p>
          <a:endParaRPr lang="uk-UA"/>
        </a:p>
      </dgm:t>
    </dgm:pt>
    <dgm:pt modelId="{4D03912D-4E23-4F14-B9B2-8B7587ECF633}" type="sibTrans" cxnId="{2617F61F-C299-4AAF-8325-538A3E7C812C}">
      <dgm:prSet phldrT="03"/>
      <dgm:spPr/>
      <dgm:t>
        <a:bodyPr/>
        <a:lstStyle/>
        <a:p>
          <a:r>
            <a:rPr lang="uk-UA"/>
            <a:t>03</a:t>
          </a:r>
        </a:p>
      </dgm:t>
    </dgm:pt>
    <dgm:pt modelId="{AFCE8621-89AE-4094-B2A5-BA31ED9C4484}">
      <dgm:prSet phldr="0"/>
      <dgm:spPr/>
      <dgm:t>
        <a:bodyPr/>
        <a:lstStyle/>
        <a:p>
          <a:pPr rtl="0"/>
          <a:r>
            <a:rPr lang="uk-UA"/>
            <a:t>Ст. 62  особа вважається не винувата у вчинені злочину і не може бути піддана покаранню, коли її вину не доведено. </a:t>
          </a:r>
        </a:p>
      </dgm:t>
    </dgm:pt>
    <dgm:pt modelId="{27479081-1BD3-4052-BABB-13528CBDA056}" type="parTrans" cxnId="{ED58E9C5-C17B-4351-A4AC-3C63A249B87A}">
      <dgm:prSet/>
      <dgm:spPr/>
    </dgm:pt>
    <dgm:pt modelId="{102FD9D1-49EA-479F-931E-56A24941F7CD}" type="sibTrans" cxnId="{ED58E9C5-C17B-4351-A4AC-3C63A249B87A}">
      <dgm:prSet phldrT="04"/>
      <dgm:spPr/>
      <dgm:t>
        <a:bodyPr/>
        <a:lstStyle/>
        <a:p>
          <a:r>
            <a:rPr lang="en-US"/>
            <a:t>04</a:t>
          </a:r>
        </a:p>
        <a:p>
          <a:endParaRPr lang="uk-UA"/>
        </a:p>
      </dgm:t>
    </dgm:pt>
    <dgm:pt modelId="{86B57513-B576-4538-806A-8C277EC2B3AA}" type="pres">
      <dgm:prSet presAssocID="{FD62A53C-CA25-4C4F-BFB6-DDACDFE2E8C7}" presName="Name0" presStyleCnt="0">
        <dgm:presLayoutVars>
          <dgm:animLvl val="lvl"/>
          <dgm:resizeHandles val="exact"/>
        </dgm:presLayoutVars>
      </dgm:prSet>
      <dgm:spPr/>
    </dgm:pt>
    <dgm:pt modelId="{8DE966C8-B3BE-4E39-B8A2-6DE719A38FEE}" type="pres">
      <dgm:prSet presAssocID="{72D6B63D-5E88-4B96-A9C1-966DEE75A3C7}" presName="compositeNode" presStyleCnt="0">
        <dgm:presLayoutVars>
          <dgm:bulletEnabled val="1"/>
        </dgm:presLayoutVars>
      </dgm:prSet>
      <dgm:spPr/>
    </dgm:pt>
    <dgm:pt modelId="{EC18D5EB-89C0-446A-869D-5D2D0775C94A}" type="pres">
      <dgm:prSet presAssocID="{72D6B63D-5E88-4B96-A9C1-966DEE75A3C7}" presName="bgRect" presStyleLbl="alignNode1" presStyleIdx="0" presStyleCnt="4"/>
      <dgm:spPr/>
    </dgm:pt>
    <dgm:pt modelId="{5A7C9D9B-4E17-4DBC-8426-BD4C28992D14}" type="pres">
      <dgm:prSet presAssocID="{D1866777-37C0-45F8-83E4-1D43EA8718F7}" presName="sibTransNodeRect" presStyleLbl="alignNode1" presStyleIdx="0" presStyleCnt="4">
        <dgm:presLayoutVars>
          <dgm:chMax val="0"/>
          <dgm:bulletEnabled val="1"/>
        </dgm:presLayoutVars>
      </dgm:prSet>
      <dgm:spPr/>
    </dgm:pt>
    <dgm:pt modelId="{FA9DC11A-CD13-446F-995A-373423531F5A}" type="pres">
      <dgm:prSet presAssocID="{72D6B63D-5E88-4B96-A9C1-966DEE75A3C7}" presName="nodeRect" presStyleLbl="alignNode1" presStyleIdx="0" presStyleCnt="4">
        <dgm:presLayoutVars>
          <dgm:bulletEnabled val="1"/>
        </dgm:presLayoutVars>
      </dgm:prSet>
      <dgm:spPr/>
    </dgm:pt>
    <dgm:pt modelId="{F4CB3E46-F967-4FDE-9B1D-D31D623F0D7B}" type="pres">
      <dgm:prSet presAssocID="{D1866777-37C0-45F8-83E4-1D43EA8718F7}" presName="sibTrans" presStyleCnt="0"/>
      <dgm:spPr/>
    </dgm:pt>
    <dgm:pt modelId="{25F55F06-F0E7-4C43-A0E4-16309FF3B091}" type="pres">
      <dgm:prSet presAssocID="{5BD70DDA-E10F-4EA4-A1C1-94A3C9CFEB9E}" presName="compositeNode" presStyleCnt="0">
        <dgm:presLayoutVars>
          <dgm:bulletEnabled val="1"/>
        </dgm:presLayoutVars>
      </dgm:prSet>
      <dgm:spPr/>
    </dgm:pt>
    <dgm:pt modelId="{FBD3990C-E389-4EE0-8276-F4BA3B8B1B6E}" type="pres">
      <dgm:prSet presAssocID="{5BD70DDA-E10F-4EA4-A1C1-94A3C9CFEB9E}" presName="bgRect" presStyleLbl="alignNode1" presStyleIdx="1" presStyleCnt="4"/>
      <dgm:spPr/>
    </dgm:pt>
    <dgm:pt modelId="{EFD50479-3070-4458-B93E-D3CB730ED8E5}" type="pres">
      <dgm:prSet presAssocID="{259AC995-8778-4BF7-951A-A0F66CC1E1AE}" presName="sibTransNodeRect" presStyleLbl="alignNode1" presStyleIdx="1" presStyleCnt="4">
        <dgm:presLayoutVars>
          <dgm:chMax val="0"/>
          <dgm:bulletEnabled val="1"/>
        </dgm:presLayoutVars>
      </dgm:prSet>
      <dgm:spPr/>
    </dgm:pt>
    <dgm:pt modelId="{8CF10457-E5AC-4A2B-9D53-5889ACA32219}" type="pres">
      <dgm:prSet presAssocID="{5BD70DDA-E10F-4EA4-A1C1-94A3C9CFEB9E}" presName="nodeRect" presStyleLbl="alignNode1" presStyleIdx="1" presStyleCnt="4">
        <dgm:presLayoutVars>
          <dgm:bulletEnabled val="1"/>
        </dgm:presLayoutVars>
      </dgm:prSet>
      <dgm:spPr/>
    </dgm:pt>
    <dgm:pt modelId="{231E3754-C9A9-4F0B-9CC7-6641F2322717}" type="pres">
      <dgm:prSet presAssocID="{259AC995-8778-4BF7-951A-A0F66CC1E1AE}" presName="sibTrans" presStyleCnt="0"/>
      <dgm:spPr/>
    </dgm:pt>
    <dgm:pt modelId="{F9C36C52-2474-4BD6-B8B8-6BCF91355ECD}" type="pres">
      <dgm:prSet presAssocID="{BA8DAA2C-D290-492D-8088-F436889ABF76}" presName="compositeNode" presStyleCnt="0">
        <dgm:presLayoutVars>
          <dgm:bulletEnabled val="1"/>
        </dgm:presLayoutVars>
      </dgm:prSet>
      <dgm:spPr/>
    </dgm:pt>
    <dgm:pt modelId="{818C71F3-FB8F-4B5C-A7B4-7E59A25BED6E}" type="pres">
      <dgm:prSet presAssocID="{BA8DAA2C-D290-492D-8088-F436889ABF76}" presName="bgRect" presStyleLbl="alignNode1" presStyleIdx="2" presStyleCnt="4"/>
      <dgm:spPr/>
    </dgm:pt>
    <dgm:pt modelId="{9E58F69F-2773-4852-9D34-690ED7CE25BA}" type="pres">
      <dgm:prSet presAssocID="{4D03912D-4E23-4F14-B9B2-8B7587ECF633}" presName="sibTransNodeRect" presStyleLbl="alignNode1" presStyleIdx="2" presStyleCnt="4">
        <dgm:presLayoutVars>
          <dgm:chMax val="0"/>
          <dgm:bulletEnabled val="1"/>
        </dgm:presLayoutVars>
      </dgm:prSet>
      <dgm:spPr/>
    </dgm:pt>
    <dgm:pt modelId="{8837E84D-D086-493A-B7E6-2A5BBF86C260}" type="pres">
      <dgm:prSet presAssocID="{BA8DAA2C-D290-492D-8088-F436889ABF76}" presName="nodeRect" presStyleLbl="alignNode1" presStyleIdx="2" presStyleCnt="4">
        <dgm:presLayoutVars>
          <dgm:bulletEnabled val="1"/>
        </dgm:presLayoutVars>
      </dgm:prSet>
      <dgm:spPr/>
    </dgm:pt>
    <dgm:pt modelId="{8AF233F4-ADDB-4785-B886-70D9791223BA}" type="pres">
      <dgm:prSet presAssocID="{4D03912D-4E23-4F14-B9B2-8B7587ECF633}" presName="sibTrans" presStyleCnt="0"/>
      <dgm:spPr/>
    </dgm:pt>
    <dgm:pt modelId="{F5587063-9D64-419D-84FB-482C5F3842EF}" type="pres">
      <dgm:prSet presAssocID="{AFCE8621-89AE-4094-B2A5-BA31ED9C4484}" presName="compositeNode" presStyleCnt="0">
        <dgm:presLayoutVars>
          <dgm:bulletEnabled val="1"/>
        </dgm:presLayoutVars>
      </dgm:prSet>
      <dgm:spPr/>
    </dgm:pt>
    <dgm:pt modelId="{8E1763EA-8F2D-4568-8D98-C1CD09DFA2B7}" type="pres">
      <dgm:prSet presAssocID="{AFCE8621-89AE-4094-B2A5-BA31ED9C4484}" presName="bgRect" presStyleLbl="alignNode1" presStyleIdx="3" presStyleCnt="4"/>
      <dgm:spPr/>
    </dgm:pt>
    <dgm:pt modelId="{BA989474-D660-4F78-81F9-70E9A1A0EFE1}" type="pres">
      <dgm:prSet presAssocID="{102FD9D1-49EA-479F-931E-56A24941F7CD}" presName="sibTransNodeRect" presStyleLbl="alignNode1" presStyleIdx="3" presStyleCnt="4">
        <dgm:presLayoutVars>
          <dgm:chMax val="0"/>
          <dgm:bulletEnabled val="1"/>
        </dgm:presLayoutVars>
      </dgm:prSet>
      <dgm:spPr/>
    </dgm:pt>
    <dgm:pt modelId="{D9A31321-B982-482F-933B-D6727525D8CD}" type="pres">
      <dgm:prSet presAssocID="{AFCE8621-89AE-4094-B2A5-BA31ED9C4484}" presName="nodeRect" presStyleLbl="alignNode1" presStyleIdx="3" presStyleCnt="4">
        <dgm:presLayoutVars>
          <dgm:bulletEnabled val="1"/>
        </dgm:presLayoutVars>
      </dgm:prSet>
      <dgm:spPr/>
    </dgm:pt>
  </dgm:ptLst>
  <dgm:cxnLst>
    <dgm:cxn modelId="{E9FFEA1D-301D-458E-AAE4-8BF50BDE203C}" type="presOf" srcId="{AFCE8621-89AE-4094-B2A5-BA31ED9C4484}" destId="{8E1763EA-8F2D-4568-8D98-C1CD09DFA2B7}" srcOrd="0" destOrd="0" presId="urn:microsoft.com/office/officeart/2016/7/layout/LinearBlockProcessNumbered"/>
    <dgm:cxn modelId="{2617F61F-C299-4AAF-8325-538A3E7C812C}" srcId="{FD62A53C-CA25-4C4F-BFB6-DDACDFE2E8C7}" destId="{BA8DAA2C-D290-492D-8088-F436889ABF76}" srcOrd="2" destOrd="0" parTransId="{75048581-90B8-437E-A961-FB0F3075122A}" sibTransId="{4D03912D-4E23-4F14-B9B2-8B7587ECF633}"/>
    <dgm:cxn modelId="{B9F2D524-0220-4750-A80F-28EA9EE49527}" type="presOf" srcId="{AFCE8621-89AE-4094-B2A5-BA31ED9C4484}" destId="{D9A31321-B982-482F-933B-D6727525D8CD}" srcOrd="1" destOrd="0" presId="urn:microsoft.com/office/officeart/2016/7/layout/LinearBlockProcessNumbered"/>
    <dgm:cxn modelId="{5167092A-FF05-4181-9016-DE3D86235773}" srcId="{FD62A53C-CA25-4C4F-BFB6-DDACDFE2E8C7}" destId="{72D6B63D-5E88-4B96-A9C1-966DEE75A3C7}" srcOrd="0" destOrd="0" parTransId="{CA9D0D73-3AA7-4C13-9D4F-F7846740DBBC}" sibTransId="{D1866777-37C0-45F8-83E4-1D43EA8718F7}"/>
    <dgm:cxn modelId="{061DFC2E-030D-487E-9F9A-5CAC1E2E5CDE}" type="presOf" srcId="{BA8DAA2C-D290-492D-8088-F436889ABF76}" destId="{818C71F3-FB8F-4B5C-A7B4-7E59A25BED6E}" srcOrd="0" destOrd="0" presId="urn:microsoft.com/office/officeart/2016/7/layout/LinearBlockProcessNumbered"/>
    <dgm:cxn modelId="{29D6E53A-43A6-4551-8905-372711F4EF6B}" type="presOf" srcId="{72D6B63D-5E88-4B96-A9C1-966DEE75A3C7}" destId="{FA9DC11A-CD13-446F-995A-373423531F5A}" srcOrd="1" destOrd="0" presId="urn:microsoft.com/office/officeart/2016/7/layout/LinearBlockProcessNumbered"/>
    <dgm:cxn modelId="{3EA30F4B-48A8-4EFD-941B-41016B1F8F43}" type="presOf" srcId="{72D6B63D-5E88-4B96-A9C1-966DEE75A3C7}" destId="{EC18D5EB-89C0-446A-869D-5D2D0775C94A}" srcOrd="0" destOrd="0" presId="urn:microsoft.com/office/officeart/2016/7/layout/LinearBlockProcessNumbered"/>
    <dgm:cxn modelId="{D7B01A6F-420B-47B5-9571-67ABE74E5090}" type="presOf" srcId="{102FD9D1-49EA-479F-931E-56A24941F7CD}" destId="{BA989474-D660-4F78-81F9-70E9A1A0EFE1}" srcOrd="0" destOrd="0" presId="urn:microsoft.com/office/officeart/2016/7/layout/LinearBlockProcessNumbered"/>
    <dgm:cxn modelId="{07EFDA91-1F88-4924-AE69-373BBB7672B4}" type="presOf" srcId="{5BD70DDA-E10F-4EA4-A1C1-94A3C9CFEB9E}" destId="{8CF10457-E5AC-4A2B-9D53-5889ACA32219}" srcOrd="1" destOrd="0" presId="urn:microsoft.com/office/officeart/2016/7/layout/LinearBlockProcessNumbered"/>
    <dgm:cxn modelId="{58064FAC-DA26-484F-AFC1-F4AA56BC90C3}" type="presOf" srcId="{259AC995-8778-4BF7-951A-A0F66CC1E1AE}" destId="{EFD50479-3070-4458-B93E-D3CB730ED8E5}" srcOrd="0" destOrd="0" presId="urn:microsoft.com/office/officeart/2016/7/layout/LinearBlockProcessNumbered"/>
    <dgm:cxn modelId="{ED58E9C5-C17B-4351-A4AC-3C63A249B87A}" srcId="{FD62A53C-CA25-4C4F-BFB6-DDACDFE2E8C7}" destId="{AFCE8621-89AE-4094-B2A5-BA31ED9C4484}" srcOrd="3" destOrd="0" parTransId="{27479081-1BD3-4052-BABB-13528CBDA056}" sibTransId="{102FD9D1-49EA-479F-931E-56A24941F7CD}"/>
    <dgm:cxn modelId="{6E5D15C6-16F6-4A98-8061-96406903713F}" type="presOf" srcId="{FD62A53C-CA25-4C4F-BFB6-DDACDFE2E8C7}" destId="{86B57513-B576-4538-806A-8C277EC2B3AA}" srcOrd="0" destOrd="0" presId="urn:microsoft.com/office/officeart/2016/7/layout/LinearBlockProcessNumbered"/>
    <dgm:cxn modelId="{6C67E6CC-D26B-4696-AE9D-3970BD776CFB}" type="presOf" srcId="{5BD70DDA-E10F-4EA4-A1C1-94A3C9CFEB9E}" destId="{FBD3990C-E389-4EE0-8276-F4BA3B8B1B6E}" srcOrd="0" destOrd="0" presId="urn:microsoft.com/office/officeart/2016/7/layout/LinearBlockProcessNumbered"/>
    <dgm:cxn modelId="{A49188CD-9C18-4607-B5B4-3FF24CCA37E7}" type="presOf" srcId="{BA8DAA2C-D290-492D-8088-F436889ABF76}" destId="{8837E84D-D086-493A-B7E6-2A5BBF86C260}" srcOrd="1" destOrd="0" presId="urn:microsoft.com/office/officeart/2016/7/layout/LinearBlockProcessNumbered"/>
    <dgm:cxn modelId="{6A675BCF-714E-4511-BF2D-BF7BDCD04BB4}" type="presOf" srcId="{D1866777-37C0-45F8-83E4-1D43EA8718F7}" destId="{5A7C9D9B-4E17-4DBC-8426-BD4C28992D14}" srcOrd="0" destOrd="0" presId="urn:microsoft.com/office/officeart/2016/7/layout/LinearBlockProcessNumbered"/>
    <dgm:cxn modelId="{729890D2-B8E0-4156-B818-D49D83CAABDB}" type="presOf" srcId="{4D03912D-4E23-4F14-B9B2-8B7587ECF633}" destId="{9E58F69F-2773-4852-9D34-690ED7CE25BA}" srcOrd="0" destOrd="0" presId="urn:microsoft.com/office/officeart/2016/7/layout/LinearBlockProcessNumbered"/>
    <dgm:cxn modelId="{31556AE5-013B-44FB-B1B5-816D5222DB3D}" srcId="{FD62A53C-CA25-4C4F-BFB6-DDACDFE2E8C7}" destId="{5BD70DDA-E10F-4EA4-A1C1-94A3C9CFEB9E}" srcOrd="1" destOrd="0" parTransId="{7F1D3F87-843B-4855-99D8-0533C57B32E9}" sibTransId="{259AC995-8778-4BF7-951A-A0F66CC1E1AE}"/>
    <dgm:cxn modelId="{6B8E4D8C-72FB-4411-856D-2973F84C7BE1}" type="presParOf" srcId="{86B57513-B576-4538-806A-8C277EC2B3AA}" destId="{8DE966C8-B3BE-4E39-B8A2-6DE719A38FEE}" srcOrd="0" destOrd="0" presId="urn:microsoft.com/office/officeart/2016/7/layout/LinearBlockProcessNumbered"/>
    <dgm:cxn modelId="{2DC2DFEE-E0CB-41D2-A697-AB4D33A9B0B2}" type="presParOf" srcId="{8DE966C8-B3BE-4E39-B8A2-6DE719A38FEE}" destId="{EC18D5EB-89C0-446A-869D-5D2D0775C94A}" srcOrd="0" destOrd="0" presId="urn:microsoft.com/office/officeart/2016/7/layout/LinearBlockProcessNumbered"/>
    <dgm:cxn modelId="{0F6803CE-C583-4434-8376-DCA424F0BA72}" type="presParOf" srcId="{8DE966C8-B3BE-4E39-B8A2-6DE719A38FEE}" destId="{5A7C9D9B-4E17-4DBC-8426-BD4C28992D14}" srcOrd="1" destOrd="0" presId="urn:microsoft.com/office/officeart/2016/7/layout/LinearBlockProcessNumbered"/>
    <dgm:cxn modelId="{B7105843-A84D-4B08-AD5D-24FBF8BD5A91}" type="presParOf" srcId="{8DE966C8-B3BE-4E39-B8A2-6DE719A38FEE}" destId="{FA9DC11A-CD13-446F-995A-373423531F5A}" srcOrd="2" destOrd="0" presId="urn:microsoft.com/office/officeart/2016/7/layout/LinearBlockProcessNumbered"/>
    <dgm:cxn modelId="{F4ACF5EE-B77B-41F3-A8B4-62D265D4545D}" type="presParOf" srcId="{86B57513-B576-4538-806A-8C277EC2B3AA}" destId="{F4CB3E46-F967-4FDE-9B1D-D31D623F0D7B}" srcOrd="1" destOrd="0" presId="urn:microsoft.com/office/officeart/2016/7/layout/LinearBlockProcessNumbered"/>
    <dgm:cxn modelId="{D3B4F38A-0FFA-40EC-8C37-0C91C4267641}" type="presParOf" srcId="{86B57513-B576-4538-806A-8C277EC2B3AA}" destId="{25F55F06-F0E7-4C43-A0E4-16309FF3B091}" srcOrd="2" destOrd="0" presId="urn:microsoft.com/office/officeart/2016/7/layout/LinearBlockProcessNumbered"/>
    <dgm:cxn modelId="{D3CF76B8-B30D-42D2-851D-78EC5E88A817}" type="presParOf" srcId="{25F55F06-F0E7-4C43-A0E4-16309FF3B091}" destId="{FBD3990C-E389-4EE0-8276-F4BA3B8B1B6E}" srcOrd="0" destOrd="0" presId="urn:microsoft.com/office/officeart/2016/7/layout/LinearBlockProcessNumbered"/>
    <dgm:cxn modelId="{7FE0E9E4-0CAD-4434-9973-0D79C7BAB2D8}" type="presParOf" srcId="{25F55F06-F0E7-4C43-A0E4-16309FF3B091}" destId="{EFD50479-3070-4458-B93E-D3CB730ED8E5}" srcOrd="1" destOrd="0" presId="urn:microsoft.com/office/officeart/2016/7/layout/LinearBlockProcessNumbered"/>
    <dgm:cxn modelId="{BFBB76BA-040B-4127-894A-61A94098F0A5}" type="presParOf" srcId="{25F55F06-F0E7-4C43-A0E4-16309FF3B091}" destId="{8CF10457-E5AC-4A2B-9D53-5889ACA32219}" srcOrd="2" destOrd="0" presId="urn:microsoft.com/office/officeart/2016/7/layout/LinearBlockProcessNumbered"/>
    <dgm:cxn modelId="{9A052E7A-94F4-4694-A2B9-EAE450033EE8}" type="presParOf" srcId="{86B57513-B576-4538-806A-8C277EC2B3AA}" destId="{231E3754-C9A9-4F0B-9CC7-6641F2322717}" srcOrd="3" destOrd="0" presId="urn:microsoft.com/office/officeart/2016/7/layout/LinearBlockProcessNumbered"/>
    <dgm:cxn modelId="{0A78624A-1766-42BA-8C1B-0F5C8C39BF93}" type="presParOf" srcId="{86B57513-B576-4538-806A-8C277EC2B3AA}" destId="{F9C36C52-2474-4BD6-B8B8-6BCF91355ECD}" srcOrd="4" destOrd="0" presId="urn:microsoft.com/office/officeart/2016/7/layout/LinearBlockProcessNumbered"/>
    <dgm:cxn modelId="{9883BF3D-BC8E-47C0-8847-CB0D7A40CE1A}" type="presParOf" srcId="{F9C36C52-2474-4BD6-B8B8-6BCF91355ECD}" destId="{818C71F3-FB8F-4B5C-A7B4-7E59A25BED6E}" srcOrd="0" destOrd="0" presId="urn:microsoft.com/office/officeart/2016/7/layout/LinearBlockProcessNumbered"/>
    <dgm:cxn modelId="{AE5EB6D5-824E-4C30-887C-61209CC1BEF0}" type="presParOf" srcId="{F9C36C52-2474-4BD6-B8B8-6BCF91355ECD}" destId="{9E58F69F-2773-4852-9D34-690ED7CE25BA}" srcOrd="1" destOrd="0" presId="urn:microsoft.com/office/officeart/2016/7/layout/LinearBlockProcessNumbered"/>
    <dgm:cxn modelId="{4AC40BF6-5B3C-4DBF-8201-A175556C4B69}" type="presParOf" srcId="{F9C36C52-2474-4BD6-B8B8-6BCF91355ECD}" destId="{8837E84D-D086-493A-B7E6-2A5BBF86C260}" srcOrd="2" destOrd="0" presId="urn:microsoft.com/office/officeart/2016/7/layout/LinearBlockProcessNumbered"/>
    <dgm:cxn modelId="{B05FE78A-909A-4D4C-AF60-363DEC83FBFE}" type="presParOf" srcId="{86B57513-B576-4538-806A-8C277EC2B3AA}" destId="{8AF233F4-ADDB-4785-B886-70D9791223BA}" srcOrd="5" destOrd="0" presId="urn:microsoft.com/office/officeart/2016/7/layout/LinearBlockProcessNumbered"/>
    <dgm:cxn modelId="{C45D395B-D69B-4345-A31A-1FD22FDF5425}" type="presParOf" srcId="{86B57513-B576-4538-806A-8C277EC2B3AA}" destId="{F5587063-9D64-419D-84FB-482C5F3842EF}" srcOrd="6" destOrd="0" presId="urn:microsoft.com/office/officeart/2016/7/layout/LinearBlockProcessNumbered"/>
    <dgm:cxn modelId="{B529B8FA-82DB-44FB-9512-F15181525D46}" type="presParOf" srcId="{F5587063-9D64-419D-84FB-482C5F3842EF}" destId="{8E1763EA-8F2D-4568-8D98-C1CD09DFA2B7}" srcOrd="0" destOrd="0" presId="urn:microsoft.com/office/officeart/2016/7/layout/LinearBlockProcessNumbered"/>
    <dgm:cxn modelId="{D865ECBD-24E9-44CD-9FAE-A43CF8B6F4BB}" type="presParOf" srcId="{F5587063-9D64-419D-84FB-482C5F3842EF}" destId="{BA989474-D660-4F78-81F9-70E9A1A0EFE1}" srcOrd="1" destOrd="0" presId="urn:microsoft.com/office/officeart/2016/7/layout/LinearBlockProcessNumbered"/>
    <dgm:cxn modelId="{8DD25360-D6FC-4BB4-832E-3F308894D61C}" type="presParOf" srcId="{F5587063-9D64-419D-84FB-482C5F3842EF}" destId="{D9A31321-B982-482F-933B-D6727525D8CD}" srcOrd="2" destOrd="0" presId="urn:microsoft.com/office/officeart/2016/7/layout/LinearBlockProcessNumbered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121E0B-392F-4041-B000-66DB9C885CFA}">
      <dsp:nvSpPr>
        <dsp:cNvPr id="0" name=""/>
        <dsp:cNvSpPr/>
      </dsp:nvSpPr>
      <dsp:spPr>
        <a:xfrm>
          <a:off x="2927" y="271587"/>
          <a:ext cx="3201402" cy="800350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200" kern="1200" dirty="0"/>
            <a:t>Дисциплінарні </a:t>
          </a:r>
        </a:p>
      </dsp:txBody>
      <dsp:txXfrm>
        <a:off x="26368" y="295028"/>
        <a:ext cx="3154520" cy="753468"/>
      </dsp:txXfrm>
    </dsp:sp>
    <dsp:sp modelId="{2186795E-F449-48AD-8417-9072527B5B80}">
      <dsp:nvSpPr>
        <dsp:cNvPr id="0" name=""/>
        <dsp:cNvSpPr/>
      </dsp:nvSpPr>
      <dsp:spPr>
        <a:xfrm rot="5400000">
          <a:off x="1533598" y="1141968"/>
          <a:ext cx="140061" cy="140061"/>
        </a:xfrm>
        <a:prstGeom prst="rightArrow">
          <a:avLst>
            <a:gd name="adj1" fmla="val 66700"/>
            <a:gd name="adj2" fmla="val 5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2F3732F-28CD-4C34-889F-04D8299EC938}">
      <dsp:nvSpPr>
        <dsp:cNvPr id="0" name=""/>
        <dsp:cNvSpPr/>
      </dsp:nvSpPr>
      <dsp:spPr>
        <a:xfrm>
          <a:off x="2927" y="1352060"/>
          <a:ext cx="3201402" cy="800350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b="1" i="1" kern="1200" dirty="0"/>
            <a:t>Прогул учнем уроків</a:t>
          </a:r>
          <a:r>
            <a:rPr lang="uk-UA" sz="1600" kern="1200" dirty="0"/>
            <a:t> </a:t>
          </a:r>
        </a:p>
      </dsp:txBody>
      <dsp:txXfrm>
        <a:off x="26368" y="1375501"/>
        <a:ext cx="3154520" cy="753468"/>
      </dsp:txXfrm>
    </dsp:sp>
    <dsp:sp modelId="{69E7AB6D-5681-4741-82C4-83A23C1BCE05}">
      <dsp:nvSpPr>
        <dsp:cNvPr id="0" name=""/>
        <dsp:cNvSpPr/>
      </dsp:nvSpPr>
      <dsp:spPr>
        <a:xfrm>
          <a:off x="3652526" y="271587"/>
          <a:ext cx="3201402" cy="800350"/>
        </a:xfrm>
        <a:prstGeom prst="roundRect">
          <a:avLst>
            <a:gd name="adj" fmla="val 10000"/>
          </a:avLst>
        </a:prstGeom>
        <a:solidFill>
          <a:schemeClr val="accent2">
            <a:hueOff val="-1224775"/>
            <a:satOff val="-5657"/>
            <a:lumOff val="-117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200" kern="1200" dirty="0"/>
            <a:t>Цивільно-правові </a:t>
          </a:r>
        </a:p>
      </dsp:txBody>
      <dsp:txXfrm>
        <a:off x="3675967" y="295028"/>
        <a:ext cx="3154520" cy="753468"/>
      </dsp:txXfrm>
    </dsp:sp>
    <dsp:sp modelId="{7176295E-6C53-40F7-AA48-B5232B824A5B}">
      <dsp:nvSpPr>
        <dsp:cNvPr id="0" name=""/>
        <dsp:cNvSpPr/>
      </dsp:nvSpPr>
      <dsp:spPr>
        <a:xfrm rot="5400000">
          <a:off x="5183197" y="1141968"/>
          <a:ext cx="140061" cy="140061"/>
        </a:xfrm>
        <a:prstGeom prst="rightArrow">
          <a:avLst>
            <a:gd name="adj1" fmla="val 66700"/>
            <a:gd name="adj2" fmla="val 50000"/>
          </a:avLst>
        </a:prstGeom>
        <a:solidFill>
          <a:schemeClr val="accent2">
            <a:hueOff val="-612388"/>
            <a:satOff val="-2828"/>
            <a:lumOff val="-589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D8A0AA6-F6B7-48E4-B2EF-D7B1DD2A5702}">
      <dsp:nvSpPr>
        <dsp:cNvPr id="0" name=""/>
        <dsp:cNvSpPr/>
      </dsp:nvSpPr>
      <dsp:spPr>
        <a:xfrm>
          <a:off x="3652526" y="1352060"/>
          <a:ext cx="3201402" cy="800350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alpha val="90000"/>
            <a:hueOff val="-836314"/>
            <a:satOff val="-2083"/>
            <a:lumOff val="-26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836314"/>
              <a:satOff val="-2083"/>
              <a:lumOff val="-26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b="1" i="1" kern="1200" dirty="0"/>
            <a:t>Заподіяння шкоди(порвав шкільний </a:t>
          </a:r>
          <a:r>
            <a:rPr lang="uk-UA" sz="1600" b="1" i="1" kern="1200" dirty="0" err="1"/>
            <a:t>підручник,поламав</a:t>
          </a:r>
          <a:r>
            <a:rPr lang="uk-UA" sz="1600" b="1" i="1" kern="1200" dirty="0"/>
            <a:t> </a:t>
          </a:r>
          <a:r>
            <a:rPr lang="uk-UA" sz="1600" b="1" i="1" kern="1200" dirty="0" err="1"/>
            <a:t>парту,розбив</a:t>
          </a:r>
          <a:r>
            <a:rPr lang="uk-UA" sz="1600" b="1" i="1" kern="1200" dirty="0"/>
            <a:t> вікно у школі</a:t>
          </a:r>
          <a:r>
            <a:rPr lang="uk-UA" sz="1600" kern="1200" dirty="0"/>
            <a:t>) </a:t>
          </a:r>
        </a:p>
      </dsp:txBody>
      <dsp:txXfrm>
        <a:off x="3675967" y="1375501"/>
        <a:ext cx="3154520" cy="753468"/>
      </dsp:txXfrm>
    </dsp:sp>
    <dsp:sp modelId="{37A96AC0-B236-43A1-AF23-745CB7A8D7BB}">
      <dsp:nvSpPr>
        <dsp:cNvPr id="0" name=""/>
        <dsp:cNvSpPr/>
      </dsp:nvSpPr>
      <dsp:spPr>
        <a:xfrm>
          <a:off x="7302125" y="271587"/>
          <a:ext cx="3201402" cy="800350"/>
        </a:xfrm>
        <a:prstGeom prst="roundRect">
          <a:avLst>
            <a:gd name="adj" fmla="val 10000"/>
          </a:avLst>
        </a:prstGeom>
        <a:solidFill>
          <a:schemeClr val="accent2">
            <a:hueOff val="-2449550"/>
            <a:satOff val="-11314"/>
            <a:lumOff val="-235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640" tIns="40640" rIns="40640" bIns="40640" numCol="1" spcCol="1270" anchor="ctr" anchorCtr="0">
          <a:noAutofit/>
        </a:bodyPr>
        <a:lstStyle/>
        <a:p>
          <a:pPr marL="0" lvl="0" indent="0" algn="ctr" defTabSz="14224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3200" kern="1200" dirty="0"/>
            <a:t>Адміністративні </a:t>
          </a:r>
        </a:p>
      </dsp:txBody>
      <dsp:txXfrm>
        <a:off x="7325566" y="295028"/>
        <a:ext cx="3154520" cy="753468"/>
      </dsp:txXfrm>
    </dsp:sp>
    <dsp:sp modelId="{2EE92853-EB14-42F2-B2A7-7DC1C193D301}">
      <dsp:nvSpPr>
        <dsp:cNvPr id="0" name=""/>
        <dsp:cNvSpPr/>
      </dsp:nvSpPr>
      <dsp:spPr>
        <a:xfrm rot="5400000">
          <a:off x="8832796" y="1141968"/>
          <a:ext cx="140061" cy="140061"/>
        </a:xfrm>
        <a:prstGeom prst="rightArrow">
          <a:avLst>
            <a:gd name="adj1" fmla="val 66700"/>
            <a:gd name="adj2" fmla="val 50000"/>
          </a:avLst>
        </a:prstGeom>
        <a:solidFill>
          <a:schemeClr val="accent2">
            <a:hueOff val="-1224775"/>
            <a:satOff val="-5657"/>
            <a:lumOff val="-1177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A81D37E-06BE-42EC-AC58-B1C3D53B50F6}">
      <dsp:nvSpPr>
        <dsp:cNvPr id="0" name=""/>
        <dsp:cNvSpPr/>
      </dsp:nvSpPr>
      <dsp:spPr>
        <a:xfrm>
          <a:off x="7302125" y="1352060"/>
          <a:ext cx="3201402" cy="800350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alpha val="90000"/>
            <a:hueOff val="-1672628"/>
            <a:satOff val="-4166"/>
            <a:lumOff val="-519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1672628"/>
              <a:satOff val="-4166"/>
              <a:lumOff val="-51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b="1" i="1" kern="1200" dirty="0"/>
            <a:t>Засмічення відходами;</a:t>
          </a:r>
          <a:endParaRPr lang="uk-UA" sz="1600" kern="1200" dirty="0"/>
        </a:p>
      </dsp:txBody>
      <dsp:txXfrm>
        <a:off x="7325566" y="1375501"/>
        <a:ext cx="3154520" cy="753468"/>
      </dsp:txXfrm>
    </dsp:sp>
    <dsp:sp modelId="{39C2DF0A-6EE1-4740-B1EA-8F215BBF18D7}">
      <dsp:nvSpPr>
        <dsp:cNvPr id="0" name=""/>
        <dsp:cNvSpPr/>
      </dsp:nvSpPr>
      <dsp:spPr>
        <a:xfrm rot="5400000">
          <a:off x="8832796" y="2222442"/>
          <a:ext cx="140061" cy="140061"/>
        </a:xfrm>
        <a:prstGeom prst="rightArrow">
          <a:avLst>
            <a:gd name="adj1" fmla="val 66700"/>
            <a:gd name="adj2" fmla="val 50000"/>
          </a:avLst>
        </a:prstGeom>
        <a:solidFill>
          <a:schemeClr val="accent2">
            <a:hueOff val="-1837163"/>
            <a:satOff val="-8485"/>
            <a:lumOff val="-1766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EF8C15A-C155-4B98-ABF6-230C20702059}">
      <dsp:nvSpPr>
        <dsp:cNvPr id="0" name=""/>
        <dsp:cNvSpPr/>
      </dsp:nvSpPr>
      <dsp:spPr>
        <a:xfrm>
          <a:off x="7302125" y="2432534"/>
          <a:ext cx="3201402" cy="800350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alpha val="90000"/>
            <a:hueOff val="-2508942"/>
            <a:satOff val="-6249"/>
            <a:lumOff val="-779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2508942"/>
              <a:satOff val="-6249"/>
              <a:lumOff val="-779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b="1" i="1" kern="1200" dirty="0"/>
            <a:t>Порушення вимоги пожежної безпеки;</a:t>
          </a:r>
          <a:endParaRPr lang="uk-UA" sz="1600" kern="1200" dirty="0"/>
        </a:p>
      </dsp:txBody>
      <dsp:txXfrm>
        <a:off x="7325566" y="2455975"/>
        <a:ext cx="3154520" cy="753468"/>
      </dsp:txXfrm>
    </dsp:sp>
    <dsp:sp modelId="{3349E77A-B061-4D11-9361-08E81BE5A2C4}">
      <dsp:nvSpPr>
        <dsp:cNvPr id="0" name=""/>
        <dsp:cNvSpPr/>
      </dsp:nvSpPr>
      <dsp:spPr>
        <a:xfrm rot="5400000">
          <a:off x="8832796" y="3302915"/>
          <a:ext cx="140061" cy="140061"/>
        </a:xfrm>
        <a:prstGeom prst="rightArrow">
          <a:avLst>
            <a:gd name="adj1" fmla="val 66700"/>
            <a:gd name="adj2" fmla="val 50000"/>
          </a:avLst>
        </a:prstGeom>
        <a:solidFill>
          <a:schemeClr val="accent2">
            <a:hueOff val="-2449550"/>
            <a:satOff val="-11314"/>
            <a:lumOff val="-2354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22FA4FB-77B6-4D04-B293-F73FFE284A65}">
      <dsp:nvSpPr>
        <dsp:cNvPr id="0" name=""/>
        <dsp:cNvSpPr/>
      </dsp:nvSpPr>
      <dsp:spPr>
        <a:xfrm>
          <a:off x="7302125" y="3513007"/>
          <a:ext cx="3201402" cy="800350"/>
        </a:xfrm>
        <a:prstGeom prst="roundRect">
          <a:avLst>
            <a:gd name="adj" fmla="val 10000"/>
          </a:avLst>
        </a:prstGeom>
        <a:solidFill>
          <a:schemeClr val="accent2">
            <a:tint val="40000"/>
            <a:alpha val="90000"/>
            <a:hueOff val="-3345255"/>
            <a:satOff val="-8332"/>
            <a:lumOff val="-1038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-3345255"/>
              <a:satOff val="-8332"/>
              <a:lumOff val="-1038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600" b="1" i="1" kern="1200" dirty="0"/>
            <a:t>Порушення громадського порядку.</a:t>
          </a:r>
          <a:endParaRPr lang="uk-UA" sz="1600" b="0" i="0" kern="1200" dirty="0"/>
        </a:p>
      </dsp:txBody>
      <dsp:txXfrm>
        <a:off x="7325566" y="3536448"/>
        <a:ext cx="3154520" cy="753468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DBC97CA-4759-415F-B9D3-EC855C42880D}">
      <dsp:nvSpPr>
        <dsp:cNvPr id="0" name=""/>
        <dsp:cNvSpPr/>
      </dsp:nvSpPr>
      <dsp:spPr>
        <a:xfrm>
          <a:off x="0" y="461"/>
          <a:ext cx="4571999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3C888E01-7D31-4B2E-AF83-5AECEDCAA845}">
      <dsp:nvSpPr>
        <dsp:cNvPr id="0" name=""/>
        <dsp:cNvSpPr/>
      </dsp:nvSpPr>
      <dsp:spPr>
        <a:xfrm>
          <a:off x="0" y="461"/>
          <a:ext cx="4571999" cy="3776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400" b="1" i="0" kern="1200" dirty="0"/>
            <a:t> Кримінальна відповідальність настає</a:t>
          </a:r>
        </a:p>
      </dsp:txBody>
      <dsp:txXfrm>
        <a:off x="0" y="461"/>
        <a:ext cx="4571999" cy="377605"/>
      </dsp:txXfrm>
    </dsp:sp>
    <dsp:sp modelId="{8B665B00-31D0-4E8C-B809-16636AA8C96D}">
      <dsp:nvSpPr>
        <dsp:cNvPr id="0" name=""/>
        <dsp:cNvSpPr/>
      </dsp:nvSpPr>
      <dsp:spPr>
        <a:xfrm>
          <a:off x="0" y="378066"/>
          <a:ext cx="4571999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A1CE61D-1B38-4649-A74C-26EDF5285A3C}">
      <dsp:nvSpPr>
        <dsp:cNvPr id="0" name=""/>
        <dsp:cNvSpPr/>
      </dsp:nvSpPr>
      <dsp:spPr>
        <a:xfrm>
          <a:off x="0" y="378066"/>
          <a:ext cx="4571999" cy="3776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400" b="1" i="1" kern="1200" dirty="0"/>
            <a:t> З 11 років – відправляють у спец-школу;</a:t>
          </a:r>
          <a:endParaRPr lang="uk-UA" sz="1400" kern="1200" dirty="0"/>
        </a:p>
      </dsp:txBody>
      <dsp:txXfrm>
        <a:off x="0" y="378066"/>
        <a:ext cx="4571999" cy="377605"/>
      </dsp:txXfrm>
    </dsp:sp>
    <dsp:sp modelId="{187686C7-708D-43C7-8C52-3BC21BF72D90}">
      <dsp:nvSpPr>
        <dsp:cNvPr id="0" name=""/>
        <dsp:cNvSpPr/>
      </dsp:nvSpPr>
      <dsp:spPr>
        <a:xfrm>
          <a:off x="0" y="755671"/>
          <a:ext cx="4571999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966906F4-9E63-401E-83D5-6C9967789AF0}">
      <dsp:nvSpPr>
        <dsp:cNvPr id="0" name=""/>
        <dsp:cNvSpPr/>
      </dsp:nvSpPr>
      <dsp:spPr>
        <a:xfrm>
          <a:off x="0" y="755671"/>
          <a:ext cx="4571999" cy="3776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400" b="1" i="1" kern="1200" dirty="0"/>
            <a:t> З 14 років – передбачено покарання за тяжкі злочини;</a:t>
          </a:r>
          <a:endParaRPr lang="uk-UA" sz="1400" kern="1200" dirty="0"/>
        </a:p>
      </dsp:txBody>
      <dsp:txXfrm>
        <a:off x="0" y="755671"/>
        <a:ext cx="4571999" cy="377605"/>
      </dsp:txXfrm>
    </dsp:sp>
    <dsp:sp modelId="{47C4500D-FCC8-4216-9DE5-6100901DD291}">
      <dsp:nvSpPr>
        <dsp:cNvPr id="0" name=""/>
        <dsp:cNvSpPr/>
      </dsp:nvSpPr>
      <dsp:spPr>
        <a:xfrm>
          <a:off x="0" y="1133276"/>
          <a:ext cx="4571999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0D03E0CB-6298-453A-8E79-C5A771ED72AD}">
      <dsp:nvSpPr>
        <dsp:cNvPr id="0" name=""/>
        <dsp:cNvSpPr/>
      </dsp:nvSpPr>
      <dsp:spPr>
        <a:xfrm>
          <a:off x="0" y="1133276"/>
          <a:ext cx="4571999" cy="3776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400" kern="1200" dirty="0"/>
            <a:t> </a:t>
          </a:r>
          <a:r>
            <a:rPr lang="uk-UA" sz="1400" b="1" i="1" kern="1200" dirty="0"/>
            <a:t>З 15 років – відповідальність за порушення майнових;</a:t>
          </a:r>
        </a:p>
      </dsp:txBody>
      <dsp:txXfrm>
        <a:off x="0" y="1133276"/>
        <a:ext cx="4571999" cy="377605"/>
      </dsp:txXfrm>
    </dsp:sp>
    <dsp:sp modelId="{8C6F7905-13BE-4D73-BC35-35B1BD6492CD}">
      <dsp:nvSpPr>
        <dsp:cNvPr id="0" name=""/>
        <dsp:cNvSpPr/>
      </dsp:nvSpPr>
      <dsp:spPr>
        <a:xfrm>
          <a:off x="0" y="1510882"/>
          <a:ext cx="4571999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69BDF46-7021-4F71-8D87-E38683740653}">
      <dsp:nvSpPr>
        <dsp:cNvPr id="0" name=""/>
        <dsp:cNvSpPr/>
      </dsp:nvSpPr>
      <dsp:spPr>
        <a:xfrm>
          <a:off x="0" y="1510882"/>
          <a:ext cx="4571999" cy="3776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400" kern="1200" dirty="0"/>
            <a:t> </a:t>
          </a:r>
          <a:r>
            <a:rPr lang="uk-UA" sz="1400" b="1" i="1" kern="1200" dirty="0"/>
            <a:t> З 18 років – повна відповідальність;</a:t>
          </a:r>
        </a:p>
      </dsp:txBody>
      <dsp:txXfrm>
        <a:off x="0" y="1510882"/>
        <a:ext cx="4571999" cy="377605"/>
      </dsp:txXfrm>
    </dsp:sp>
    <dsp:sp modelId="{13AAB383-73CC-4231-B06E-42631F7FCE68}">
      <dsp:nvSpPr>
        <dsp:cNvPr id="0" name=""/>
        <dsp:cNvSpPr/>
      </dsp:nvSpPr>
      <dsp:spPr>
        <a:xfrm>
          <a:off x="0" y="1888487"/>
          <a:ext cx="4571999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1D32B27F-7B96-4169-8880-E3F9552CA64C}">
      <dsp:nvSpPr>
        <dsp:cNvPr id="0" name=""/>
        <dsp:cNvSpPr/>
      </dsp:nvSpPr>
      <dsp:spPr>
        <a:xfrm>
          <a:off x="0" y="1888487"/>
          <a:ext cx="4571999" cy="3776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400" b="1" i="1" kern="1200" dirty="0"/>
            <a:t>Штраф (від 30 до 500 гривень);</a:t>
          </a:r>
        </a:p>
      </dsp:txBody>
      <dsp:txXfrm>
        <a:off x="0" y="1888487"/>
        <a:ext cx="4571999" cy="377605"/>
      </dsp:txXfrm>
    </dsp:sp>
    <dsp:sp modelId="{EF6F1769-615C-4CB6-812F-BE7E41B7BA77}">
      <dsp:nvSpPr>
        <dsp:cNvPr id="0" name=""/>
        <dsp:cNvSpPr/>
      </dsp:nvSpPr>
      <dsp:spPr>
        <a:xfrm>
          <a:off x="0" y="2266092"/>
          <a:ext cx="4571999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64458E91-CE01-41C9-9F11-F68BFEED428C}">
      <dsp:nvSpPr>
        <dsp:cNvPr id="0" name=""/>
        <dsp:cNvSpPr/>
      </dsp:nvSpPr>
      <dsp:spPr>
        <a:xfrm>
          <a:off x="0" y="2266092"/>
          <a:ext cx="4571999" cy="3776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400" b="1" i="1" kern="1200" dirty="0"/>
            <a:t> Громадські роботи (від  2 місяців до 1 року);</a:t>
          </a:r>
        </a:p>
      </dsp:txBody>
      <dsp:txXfrm>
        <a:off x="0" y="2266092"/>
        <a:ext cx="4571999" cy="377605"/>
      </dsp:txXfrm>
    </dsp:sp>
    <dsp:sp modelId="{82EFD3EF-765D-402F-9E2C-C4FA2A353820}">
      <dsp:nvSpPr>
        <dsp:cNvPr id="0" name=""/>
        <dsp:cNvSpPr/>
      </dsp:nvSpPr>
      <dsp:spPr>
        <a:xfrm>
          <a:off x="0" y="2643698"/>
          <a:ext cx="4571999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810B04DE-23CE-45BE-B1AA-C46CBA54808F}">
      <dsp:nvSpPr>
        <dsp:cNvPr id="0" name=""/>
        <dsp:cNvSpPr/>
      </dsp:nvSpPr>
      <dsp:spPr>
        <a:xfrm>
          <a:off x="0" y="2643698"/>
          <a:ext cx="4571999" cy="3776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400" b="1" i="1" kern="1200" dirty="0"/>
            <a:t>Виправні роботи (від 2 місяців до 1 року)</a:t>
          </a:r>
        </a:p>
      </dsp:txBody>
      <dsp:txXfrm>
        <a:off x="0" y="2643698"/>
        <a:ext cx="4571999" cy="377605"/>
      </dsp:txXfrm>
    </dsp:sp>
    <dsp:sp modelId="{327E027F-236C-431C-9600-49D9C1102005}">
      <dsp:nvSpPr>
        <dsp:cNvPr id="0" name=""/>
        <dsp:cNvSpPr/>
      </dsp:nvSpPr>
      <dsp:spPr>
        <a:xfrm>
          <a:off x="0" y="3021303"/>
          <a:ext cx="4571999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DBAA64EC-1C24-4411-811D-845842878B96}">
      <dsp:nvSpPr>
        <dsp:cNvPr id="0" name=""/>
        <dsp:cNvSpPr/>
      </dsp:nvSpPr>
      <dsp:spPr>
        <a:xfrm>
          <a:off x="0" y="3021303"/>
          <a:ext cx="4571999" cy="3776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400" b="1" i="1" kern="1200" dirty="0"/>
            <a:t> Арешт (від 15 до 45 діб);</a:t>
          </a:r>
        </a:p>
      </dsp:txBody>
      <dsp:txXfrm>
        <a:off x="0" y="3021303"/>
        <a:ext cx="4571999" cy="377605"/>
      </dsp:txXfrm>
    </dsp:sp>
    <dsp:sp modelId="{75B52C6F-3C6E-4EEE-8B3A-E7E383E11DFF}">
      <dsp:nvSpPr>
        <dsp:cNvPr id="0" name=""/>
        <dsp:cNvSpPr/>
      </dsp:nvSpPr>
      <dsp:spPr>
        <a:xfrm>
          <a:off x="0" y="3398908"/>
          <a:ext cx="4571999" cy="0"/>
        </a:xfrm>
        <a:prstGeom prst="line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1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1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  <dsp:sp modelId="{BC11146B-BC62-4FA6-BE41-2D0E81D8027E}">
      <dsp:nvSpPr>
        <dsp:cNvPr id="0" name=""/>
        <dsp:cNvSpPr/>
      </dsp:nvSpPr>
      <dsp:spPr>
        <a:xfrm>
          <a:off x="0" y="3398908"/>
          <a:ext cx="4571999" cy="37760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400" kern="1200" dirty="0"/>
            <a:t> </a:t>
          </a:r>
          <a:r>
            <a:rPr lang="uk-UA" sz="1400" b="1" i="1" kern="1200" dirty="0"/>
            <a:t> Позбавлення волі (від 6 місяців до 10 років);</a:t>
          </a:r>
        </a:p>
      </dsp:txBody>
      <dsp:txXfrm>
        <a:off x="0" y="3398908"/>
        <a:ext cx="4571999" cy="377605"/>
      </dsp:txXfrm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A93625-4A3D-4EE2-A42E-03DF5563C5C4}">
      <dsp:nvSpPr>
        <dsp:cNvPr id="0" name=""/>
        <dsp:cNvSpPr/>
      </dsp:nvSpPr>
      <dsp:spPr>
        <a:xfrm>
          <a:off x="2174" y="995955"/>
          <a:ext cx="1552734" cy="985986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C1C6B31B-AB1E-472B-8FD2-C3C0041E6552}">
      <dsp:nvSpPr>
        <dsp:cNvPr id="0" name=""/>
        <dsp:cNvSpPr/>
      </dsp:nvSpPr>
      <dsp:spPr>
        <a:xfrm>
          <a:off x="174700" y="1159855"/>
          <a:ext cx="1552734" cy="98598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300" b="1" i="1" kern="1200" dirty="0"/>
            <a:t>Є склад злочину;</a:t>
          </a:r>
          <a:r>
            <a:rPr lang="uk-UA" sz="1300" kern="1200" dirty="0"/>
            <a:t> </a:t>
          </a:r>
        </a:p>
      </dsp:txBody>
      <dsp:txXfrm>
        <a:off x="203579" y="1188734"/>
        <a:ext cx="1494976" cy="928228"/>
      </dsp:txXfrm>
    </dsp:sp>
    <dsp:sp modelId="{D73BA025-5B14-4133-8476-99C711F7528B}">
      <dsp:nvSpPr>
        <dsp:cNvPr id="0" name=""/>
        <dsp:cNvSpPr/>
      </dsp:nvSpPr>
      <dsp:spPr>
        <a:xfrm>
          <a:off x="1899961" y="995955"/>
          <a:ext cx="1552734" cy="985986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F7C288E1-2939-40A1-A979-6EDC2D304EFD}">
      <dsp:nvSpPr>
        <dsp:cNvPr id="0" name=""/>
        <dsp:cNvSpPr/>
      </dsp:nvSpPr>
      <dsp:spPr>
        <a:xfrm>
          <a:off x="2072487" y="1159855"/>
          <a:ext cx="1552734" cy="98598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300" b="1" i="1" kern="1200" dirty="0"/>
            <a:t>Вона досягла віку кримінальної відповідальності</a:t>
          </a:r>
          <a:r>
            <a:rPr lang="uk-UA" sz="1300" kern="1200" dirty="0"/>
            <a:t> </a:t>
          </a:r>
        </a:p>
      </dsp:txBody>
      <dsp:txXfrm>
        <a:off x="2101366" y="1188734"/>
        <a:ext cx="1494976" cy="928228"/>
      </dsp:txXfrm>
    </dsp:sp>
    <dsp:sp modelId="{FD264380-79D6-4134-BEBD-CB43D1CBFF5C}">
      <dsp:nvSpPr>
        <dsp:cNvPr id="0" name=""/>
        <dsp:cNvSpPr/>
      </dsp:nvSpPr>
      <dsp:spPr>
        <a:xfrm>
          <a:off x="3797749" y="995955"/>
          <a:ext cx="1552734" cy="985986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0ACB9EFF-F032-4F53-BB8F-6AEA7C957367}">
      <dsp:nvSpPr>
        <dsp:cNvPr id="0" name=""/>
        <dsp:cNvSpPr/>
      </dsp:nvSpPr>
      <dsp:spPr>
        <a:xfrm>
          <a:off x="3970275" y="1159855"/>
          <a:ext cx="1552734" cy="98598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300" kern="1200" dirty="0"/>
            <a:t> </a:t>
          </a:r>
          <a:r>
            <a:rPr lang="uk-UA" sz="1300" b="1" i="1" kern="1200" dirty="0"/>
            <a:t>Перебуває у стані усвідомлення своїх дій;</a:t>
          </a:r>
          <a:r>
            <a:rPr lang="uk-UA" sz="1300" kern="1200" dirty="0"/>
            <a:t> </a:t>
          </a:r>
        </a:p>
      </dsp:txBody>
      <dsp:txXfrm>
        <a:off x="3999154" y="1188734"/>
        <a:ext cx="1494976" cy="928228"/>
      </dsp:txXfrm>
    </dsp:sp>
    <dsp:sp modelId="{97923A25-0D73-457E-B60D-2CCD28514FCF}">
      <dsp:nvSpPr>
        <dsp:cNvPr id="0" name=""/>
        <dsp:cNvSpPr/>
      </dsp:nvSpPr>
      <dsp:spPr>
        <a:xfrm>
          <a:off x="5695536" y="995955"/>
          <a:ext cx="1552734" cy="985986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AD76820E-DE1A-40B5-B618-A4799BDE29A5}">
      <dsp:nvSpPr>
        <dsp:cNvPr id="0" name=""/>
        <dsp:cNvSpPr/>
      </dsp:nvSpPr>
      <dsp:spPr>
        <a:xfrm>
          <a:off x="5868062" y="1159855"/>
          <a:ext cx="1552734" cy="98598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marL="0" lvl="0" indent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300" b="1" i="1" kern="1200" dirty="0"/>
            <a:t>Є вирок суду щодо справи;</a:t>
          </a:r>
          <a:r>
            <a:rPr lang="uk-UA" sz="1300" kern="1200" dirty="0"/>
            <a:t> </a:t>
          </a:r>
        </a:p>
      </dsp:txBody>
      <dsp:txXfrm>
        <a:off x="5896941" y="1188734"/>
        <a:ext cx="1494976" cy="928228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DA2CDA-0F74-43C6-8FC0-036F267DAE1B}">
      <dsp:nvSpPr>
        <dsp:cNvPr id="0" name=""/>
        <dsp:cNvSpPr/>
      </dsp:nvSpPr>
      <dsp:spPr>
        <a:xfrm>
          <a:off x="0" y="0"/>
          <a:ext cx="4571999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CFB952EF-3026-4789-9248-0876F585D73C}">
      <dsp:nvSpPr>
        <dsp:cNvPr id="0" name=""/>
        <dsp:cNvSpPr/>
      </dsp:nvSpPr>
      <dsp:spPr>
        <a:xfrm>
          <a:off x="0" y="0"/>
          <a:ext cx="4571999" cy="9442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900" kern="1200" dirty="0"/>
            <a:t> </a:t>
          </a:r>
          <a:r>
            <a:rPr lang="uk-UA" sz="1900" b="1" i="1" kern="1200" dirty="0"/>
            <a:t>Немає складу злочину;</a:t>
          </a:r>
          <a:r>
            <a:rPr lang="uk-UA" sz="1900" kern="1200" dirty="0"/>
            <a:t> </a:t>
          </a:r>
        </a:p>
      </dsp:txBody>
      <dsp:txXfrm>
        <a:off x="0" y="0"/>
        <a:ext cx="4571999" cy="944243"/>
      </dsp:txXfrm>
    </dsp:sp>
    <dsp:sp modelId="{3FC29A3D-7849-4D18-907A-EADFCCA4FC07}">
      <dsp:nvSpPr>
        <dsp:cNvPr id="0" name=""/>
        <dsp:cNvSpPr/>
      </dsp:nvSpPr>
      <dsp:spPr>
        <a:xfrm>
          <a:off x="0" y="944243"/>
          <a:ext cx="4571999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4DFD59CA-A73F-4AF7-A032-DFDCF0FDB7F5}">
      <dsp:nvSpPr>
        <dsp:cNvPr id="0" name=""/>
        <dsp:cNvSpPr/>
      </dsp:nvSpPr>
      <dsp:spPr>
        <a:xfrm>
          <a:off x="0" y="944243"/>
          <a:ext cx="4571999" cy="9442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900" kern="1200" dirty="0"/>
            <a:t> </a:t>
          </a:r>
          <a:r>
            <a:rPr lang="uk-UA" sz="1900" b="1" i="1" kern="1200" dirty="0"/>
            <a:t>Особа не досягла віку кримінальної відповідальності;</a:t>
          </a:r>
          <a:r>
            <a:rPr lang="uk-UA" sz="1900" kern="1200" dirty="0"/>
            <a:t> </a:t>
          </a:r>
        </a:p>
      </dsp:txBody>
      <dsp:txXfrm>
        <a:off x="0" y="944243"/>
        <a:ext cx="4571999" cy="944243"/>
      </dsp:txXfrm>
    </dsp:sp>
    <dsp:sp modelId="{D95ED53F-731B-4983-A93E-7D324A2A16C5}">
      <dsp:nvSpPr>
        <dsp:cNvPr id="0" name=""/>
        <dsp:cNvSpPr/>
      </dsp:nvSpPr>
      <dsp:spPr>
        <a:xfrm>
          <a:off x="0" y="1888487"/>
          <a:ext cx="4571999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0E8AD3DC-1900-4D06-ABA2-CE07137C9D89}">
      <dsp:nvSpPr>
        <dsp:cNvPr id="0" name=""/>
        <dsp:cNvSpPr/>
      </dsp:nvSpPr>
      <dsp:spPr>
        <a:xfrm>
          <a:off x="0" y="1888487"/>
          <a:ext cx="4571999" cy="9442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900" kern="1200" dirty="0"/>
            <a:t> </a:t>
          </a:r>
          <a:r>
            <a:rPr lang="uk-UA" sz="1900" b="1" i="1" kern="1200" dirty="0"/>
            <a:t>Перебуває у стані неосудності;</a:t>
          </a:r>
          <a:r>
            <a:rPr lang="uk-UA" sz="1900" kern="1200" dirty="0"/>
            <a:t> </a:t>
          </a:r>
        </a:p>
      </dsp:txBody>
      <dsp:txXfrm>
        <a:off x="0" y="1888487"/>
        <a:ext cx="4571999" cy="944243"/>
      </dsp:txXfrm>
    </dsp:sp>
    <dsp:sp modelId="{6373E730-0FB3-4F23-8169-2BDBB3E71D9C}">
      <dsp:nvSpPr>
        <dsp:cNvPr id="0" name=""/>
        <dsp:cNvSpPr/>
      </dsp:nvSpPr>
      <dsp:spPr>
        <a:xfrm>
          <a:off x="0" y="2832731"/>
          <a:ext cx="4571999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06983280-4324-46AA-94FE-51C549B6BE6C}">
      <dsp:nvSpPr>
        <dsp:cNvPr id="0" name=""/>
        <dsp:cNvSpPr/>
      </dsp:nvSpPr>
      <dsp:spPr>
        <a:xfrm>
          <a:off x="0" y="2832731"/>
          <a:ext cx="4571999" cy="94424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900" kern="1200" dirty="0"/>
            <a:t> </a:t>
          </a:r>
          <a:r>
            <a:rPr lang="uk-UA" sz="1900" b="1" i="1" kern="1200" dirty="0"/>
            <a:t>Діяння вчинено за обставин звільнення від кримінальної  відповідальності</a:t>
          </a:r>
          <a:endParaRPr lang="uk-UA" sz="1900" kern="1200" dirty="0"/>
        </a:p>
      </dsp:txBody>
      <dsp:txXfrm>
        <a:off x="0" y="2832731"/>
        <a:ext cx="4571999" cy="944243"/>
      </dsp:txXfrm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B72FC35-3245-4422-8605-466E8D31361D}">
      <dsp:nvSpPr>
        <dsp:cNvPr id="0" name=""/>
        <dsp:cNvSpPr/>
      </dsp:nvSpPr>
      <dsp:spPr>
        <a:xfrm>
          <a:off x="3136942" y="678713"/>
          <a:ext cx="52248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47414" y="45719"/>
              </a:lnTo>
            </a:path>
            <a:path>
              <a:moveTo>
                <a:pt x="275068" y="45719"/>
              </a:moveTo>
              <a:lnTo>
                <a:pt x="522482" y="45720"/>
              </a:lnTo>
            </a:path>
          </a:pathLst>
        </a:custGeom>
        <a:noFill/>
        <a:ln w="635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kern="1200"/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900" kern="1200"/>
        </a:p>
      </dsp:txBody>
      <dsp:txXfrm>
        <a:off x="3384356" y="558508"/>
        <a:ext cx="27654" cy="331849"/>
      </dsp:txXfrm>
    </dsp:sp>
    <dsp:sp modelId="{A22C20D8-F13F-4227-A7D9-047789CCCEDE}">
      <dsp:nvSpPr>
        <dsp:cNvPr id="0" name=""/>
        <dsp:cNvSpPr/>
      </dsp:nvSpPr>
      <dsp:spPr>
        <a:xfrm>
          <a:off x="734035" y="3021"/>
          <a:ext cx="2404706" cy="1442824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7833" tIns="123686" rIns="117833" bIns="123686" numCol="1" spcCol="1270" anchor="ctr" anchorCtr="0">
          <a:noAutofit/>
        </a:bodyPr>
        <a:lstStyle/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500" b="1" i="1" kern="1200" dirty="0"/>
            <a:t> Позитивний вплив сім’ї ;</a:t>
          </a:r>
          <a:endParaRPr lang="uk-UA" sz="1500" kern="1200" dirty="0"/>
        </a:p>
      </dsp:txBody>
      <dsp:txXfrm>
        <a:off x="734035" y="3021"/>
        <a:ext cx="2404706" cy="1442824"/>
      </dsp:txXfrm>
    </dsp:sp>
    <dsp:sp modelId="{7A0FB1E5-04AA-4572-AEEC-47B51224B570}">
      <dsp:nvSpPr>
        <dsp:cNvPr id="0" name=""/>
        <dsp:cNvSpPr/>
      </dsp:nvSpPr>
      <dsp:spPr>
        <a:xfrm>
          <a:off x="1936389" y="1444045"/>
          <a:ext cx="2957789" cy="522482"/>
        </a:xfrm>
        <a:custGeom>
          <a:avLst/>
          <a:gdLst/>
          <a:ahLst/>
          <a:cxnLst/>
          <a:rect l="0" t="0" r="0" b="0"/>
          <a:pathLst>
            <a:path>
              <a:moveTo>
                <a:pt x="2957789" y="0"/>
              </a:moveTo>
              <a:lnTo>
                <a:pt x="2957789" y="278341"/>
              </a:lnTo>
              <a:lnTo>
                <a:pt x="0" y="278341"/>
              </a:lnTo>
              <a:lnTo>
                <a:pt x="0" y="522482"/>
              </a:lnTo>
            </a:path>
          </a:pathLst>
        </a:custGeom>
        <a:noFill/>
        <a:ln w="6350" cap="flat" cmpd="sng" algn="ctr">
          <a:solidFill>
            <a:schemeClr val="accent5">
              <a:hueOff val="4352466"/>
              <a:satOff val="1923"/>
              <a:lumOff val="-2108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500" kern="1200"/>
        </a:p>
      </dsp:txBody>
      <dsp:txXfrm>
        <a:off x="3340057" y="1702521"/>
        <a:ext cx="150452" cy="5530"/>
      </dsp:txXfrm>
    </dsp:sp>
    <dsp:sp modelId="{172728C4-8BDC-482E-96A8-F8721320BDB3}">
      <dsp:nvSpPr>
        <dsp:cNvPr id="0" name=""/>
        <dsp:cNvSpPr/>
      </dsp:nvSpPr>
      <dsp:spPr>
        <a:xfrm>
          <a:off x="3691825" y="3021"/>
          <a:ext cx="2404706" cy="1442824"/>
        </a:xfrm>
        <a:prstGeom prst="rect">
          <a:avLst/>
        </a:prstGeom>
        <a:solidFill>
          <a:schemeClr val="accent5">
            <a:hueOff val="3481973"/>
            <a:satOff val="1538"/>
            <a:lumOff val="-168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7833" tIns="123686" rIns="117833" bIns="123686" numCol="1" spcCol="1270" anchor="ctr" anchorCtr="0">
          <a:noAutofit/>
        </a:bodyPr>
        <a:lstStyle/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500" kern="1200" dirty="0"/>
            <a:t> </a:t>
          </a:r>
          <a:r>
            <a:rPr lang="uk-UA" sz="1500" b="1" i="1" kern="1200" dirty="0"/>
            <a:t> Покращення економічного становища в державі;</a:t>
          </a:r>
        </a:p>
      </dsp:txBody>
      <dsp:txXfrm>
        <a:off x="3691825" y="3021"/>
        <a:ext cx="2404706" cy="1442824"/>
      </dsp:txXfrm>
    </dsp:sp>
    <dsp:sp modelId="{B6782200-986A-4BDC-A432-249D8A8BBCA4}">
      <dsp:nvSpPr>
        <dsp:cNvPr id="0" name=""/>
        <dsp:cNvSpPr/>
      </dsp:nvSpPr>
      <dsp:spPr>
        <a:xfrm>
          <a:off x="3136942" y="2674619"/>
          <a:ext cx="52248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47414" y="45719"/>
              </a:lnTo>
            </a:path>
            <a:path>
              <a:moveTo>
                <a:pt x="275068" y="45719"/>
              </a:moveTo>
              <a:lnTo>
                <a:pt x="522482" y="45720"/>
              </a:lnTo>
            </a:path>
          </a:pathLst>
        </a:custGeom>
        <a:noFill/>
        <a:ln w="6350" cap="flat" cmpd="sng" algn="ctr">
          <a:solidFill>
            <a:schemeClr val="accent5">
              <a:hueOff val="8704932"/>
              <a:satOff val="3846"/>
              <a:lumOff val="-4216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kern="1200"/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900" kern="1200"/>
        </a:p>
      </dsp:txBody>
      <dsp:txXfrm>
        <a:off x="3384356" y="2569711"/>
        <a:ext cx="27654" cy="301257"/>
      </dsp:txXfrm>
    </dsp:sp>
    <dsp:sp modelId="{6BB601A7-9342-4F86-9A6D-DB9A54196EB7}">
      <dsp:nvSpPr>
        <dsp:cNvPr id="0" name=""/>
        <dsp:cNvSpPr/>
      </dsp:nvSpPr>
      <dsp:spPr>
        <a:xfrm>
          <a:off x="734035" y="1998927"/>
          <a:ext cx="2404706" cy="1442824"/>
        </a:xfrm>
        <a:prstGeom prst="rect">
          <a:avLst/>
        </a:prstGeom>
        <a:solidFill>
          <a:schemeClr val="accent5">
            <a:hueOff val="6963945"/>
            <a:satOff val="3077"/>
            <a:lumOff val="-337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7833" tIns="123686" rIns="117833" bIns="123686" numCol="1" spcCol="1270" anchor="ctr" anchorCtr="0">
          <a:noAutofit/>
        </a:bodyPr>
        <a:lstStyle/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500" b="1" i="1" kern="1200" dirty="0"/>
            <a:t> Створення телевізійних програм для молоді, де розкриваються тяжкі наслідки злочинів;</a:t>
          </a:r>
          <a:endParaRPr lang="uk-UA" sz="1500" kern="1200" dirty="0"/>
        </a:p>
      </dsp:txBody>
      <dsp:txXfrm>
        <a:off x="734035" y="1998927"/>
        <a:ext cx="2404706" cy="1442824"/>
      </dsp:txXfrm>
    </dsp:sp>
    <dsp:sp modelId="{AF850733-5913-479E-8F18-D0CBB45EA975}">
      <dsp:nvSpPr>
        <dsp:cNvPr id="0" name=""/>
        <dsp:cNvSpPr/>
      </dsp:nvSpPr>
      <dsp:spPr>
        <a:xfrm>
          <a:off x="1936389" y="3439952"/>
          <a:ext cx="2957789" cy="522482"/>
        </a:xfrm>
        <a:custGeom>
          <a:avLst/>
          <a:gdLst/>
          <a:ahLst/>
          <a:cxnLst/>
          <a:rect l="0" t="0" r="0" b="0"/>
          <a:pathLst>
            <a:path>
              <a:moveTo>
                <a:pt x="2957789" y="0"/>
              </a:moveTo>
              <a:lnTo>
                <a:pt x="2957789" y="278341"/>
              </a:lnTo>
              <a:lnTo>
                <a:pt x="0" y="278341"/>
              </a:lnTo>
              <a:lnTo>
                <a:pt x="0" y="522482"/>
              </a:lnTo>
            </a:path>
          </a:pathLst>
        </a:custGeom>
        <a:noFill/>
        <a:ln w="6350" cap="flat" cmpd="sng" algn="ctr">
          <a:solidFill>
            <a:schemeClr val="accent5">
              <a:hueOff val="13057397"/>
              <a:satOff val="5769"/>
              <a:lumOff val="-6324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kern="1200"/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900" kern="1200"/>
        </a:p>
      </dsp:txBody>
      <dsp:txXfrm>
        <a:off x="3340057" y="3550564"/>
        <a:ext cx="150452" cy="301257"/>
      </dsp:txXfrm>
    </dsp:sp>
    <dsp:sp modelId="{19A2DFA0-49CC-472F-8F6E-FCE4BFD11EE3}">
      <dsp:nvSpPr>
        <dsp:cNvPr id="0" name=""/>
        <dsp:cNvSpPr/>
      </dsp:nvSpPr>
      <dsp:spPr>
        <a:xfrm>
          <a:off x="3691825" y="1998927"/>
          <a:ext cx="2404706" cy="1442824"/>
        </a:xfrm>
        <a:prstGeom prst="rect">
          <a:avLst/>
        </a:prstGeom>
        <a:solidFill>
          <a:schemeClr val="accent5">
            <a:hueOff val="10445919"/>
            <a:satOff val="4615"/>
            <a:lumOff val="-505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7833" tIns="123686" rIns="117833" bIns="123686" numCol="1" spcCol="1270" anchor="ctr" anchorCtr="0">
          <a:noAutofit/>
        </a:bodyPr>
        <a:lstStyle/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500" kern="1200" dirty="0"/>
            <a:t> </a:t>
          </a:r>
          <a:r>
            <a:rPr lang="uk-UA" sz="1500" b="1" i="1" kern="1200" dirty="0"/>
            <a:t> Вдосконалення правової культури та освіти;</a:t>
          </a:r>
        </a:p>
      </dsp:txBody>
      <dsp:txXfrm>
        <a:off x="3691825" y="1998927"/>
        <a:ext cx="2404706" cy="1442824"/>
      </dsp:txXfrm>
    </dsp:sp>
    <dsp:sp modelId="{5998D999-66B3-4B75-AC30-CDBDE3A74486}">
      <dsp:nvSpPr>
        <dsp:cNvPr id="0" name=""/>
        <dsp:cNvSpPr/>
      </dsp:nvSpPr>
      <dsp:spPr>
        <a:xfrm>
          <a:off x="3136942" y="4670526"/>
          <a:ext cx="52248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247414" y="45720"/>
              </a:lnTo>
            </a:path>
            <a:path>
              <a:moveTo>
                <a:pt x="275068" y="45720"/>
              </a:moveTo>
              <a:lnTo>
                <a:pt x="522482" y="45720"/>
              </a:lnTo>
            </a:path>
          </a:pathLst>
        </a:custGeom>
        <a:noFill/>
        <a:ln w="6350" cap="flat" cmpd="sng" algn="ctr">
          <a:solidFill>
            <a:schemeClr val="accent5">
              <a:hueOff val="17409864"/>
              <a:satOff val="7692"/>
              <a:lumOff val="-8432"/>
              <a:alphaOff val="0"/>
            </a:schemeClr>
          </a:solidFill>
          <a:prstDash val="solid"/>
          <a:miter lim="800000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900" kern="1200"/>
        </a:p>
        <a:p>
          <a:pPr marL="0" lvl="0" indent="0" algn="ctr" defTabSz="400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900" kern="1200"/>
        </a:p>
      </dsp:txBody>
      <dsp:txXfrm>
        <a:off x="3384356" y="4565618"/>
        <a:ext cx="27654" cy="301257"/>
      </dsp:txXfrm>
    </dsp:sp>
    <dsp:sp modelId="{E180E4F0-5C4C-40B7-9D5B-D27CFDDF208E}">
      <dsp:nvSpPr>
        <dsp:cNvPr id="0" name=""/>
        <dsp:cNvSpPr/>
      </dsp:nvSpPr>
      <dsp:spPr>
        <a:xfrm>
          <a:off x="734035" y="3994834"/>
          <a:ext cx="2404706" cy="1442824"/>
        </a:xfrm>
        <a:prstGeom prst="rect">
          <a:avLst/>
        </a:prstGeom>
        <a:solidFill>
          <a:schemeClr val="accent5">
            <a:hueOff val="13927891"/>
            <a:satOff val="6154"/>
            <a:lumOff val="-674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7833" tIns="123686" rIns="117833" bIns="123686" numCol="1" spcCol="1270" anchor="ctr" anchorCtr="0">
          <a:noAutofit/>
        </a:bodyPr>
        <a:lstStyle/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500" b="1" i="1" kern="1200" dirty="0"/>
            <a:t> Посилення профілактичної роботи серед неповнолітніх правоохоронними органами</a:t>
          </a:r>
          <a:endParaRPr lang="uk-UA" sz="1500" kern="1200" dirty="0"/>
        </a:p>
      </dsp:txBody>
      <dsp:txXfrm>
        <a:off x="734035" y="3994834"/>
        <a:ext cx="2404706" cy="1442824"/>
      </dsp:txXfrm>
    </dsp:sp>
    <dsp:sp modelId="{8453A6B0-81E0-46AD-9E9B-B906BD725695}">
      <dsp:nvSpPr>
        <dsp:cNvPr id="0" name=""/>
        <dsp:cNvSpPr/>
      </dsp:nvSpPr>
      <dsp:spPr>
        <a:xfrm>
          <a:off x="3691825" y="3994834"/>
          <a:ext cx="2404706" cy="1442824"/>
        </a:xfrm>
        <a:prstGeom prst="rect">
          <a:avLst/>
        </a:prstGeom>
        <a:solidFill>
          <a:schemeClr val="accent5">
            <a:hueOff val="17409864"/>
            <a:satOff val="7692"/>
            <a:lumOff val="-843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7833" tIns="123686" rIns="117833" bIns="123686" numCol="1" spcCol="1270" anchor="ctr" anchorCtr="0">
          <a:noAutofit/>
        </a:bodyPr>
        <a:lstStyle/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500" kern="1200" dirty="0"/>
            <a:t> </a:t>
          </a:r>
          <a:r>
            <a:rPr lang="uk-UA" sz="1500" b="1" i="1" kern="1200" dirty="0"/>
            <a:t> Покращення особистого оточення;</a:t>
          </a:r>
          <a:endParaRPr lang="uk-UA" sz="1500" kern="1200" dirty="0"/>
        </a:p>
      </dsp:txBody>
      <dsp:txXfrm>
        <a:off x="3691825" y="3994834"/>
        <a:ext cx="2404706" cy="1442824"/>
      </dsp:txXfrm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CED0C56-0ECA-41B0-9059-1C5C30E659D5}">
      <dsp:nvSpPr>
        <dsp:cNvPr id="0" name=""/>
        <dsp:cNvSpPr/>
      </dsp:nvSpPr>
      <dsp:spPr>
        <a:xfrm>
          <a:off x="0" y="23804"/>
          <a:ext cx="6967728" cy="176085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l" defTabSz="1911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4300" kern="1200" dirty="0"/>
            <a:t> </a:t>
          </a:r>
          <a:r>
            <a:rPr lang="uk-UA" sz="4300" b="1" i="1" kern="1200" dirty="0"/>
            <a:t>Брутальна лайка, нецензурні слова;</a:t>
          </a:r>
          <a:r>
            <a:rPr lang="uk-UA" sz="4300" kern="1200" dirty="0"/>
            <a:t> </a:t>
          </a:r>
        </a:p>
      </dsp:txBody>
      <dsp:txXfrm>
        <a:off x="85958" y="109762"/>
        <a:ext cx="6795812" cy="1588934"/>
      </dsp:txXfrm>
    </dsp:sp>
    <dsp:sp modelId="{FA4E6725-D399-470E-9A4E-9C7BAAA9A812}">
      <dsp:nvSpPr>
        <dsp:cNvPr id="0" name=""/>
        <dsp:cNvSpPr/>
      </dsp:nvSpPr>
      <dsp:spPr>
        <a:xfrm>
          <a:off x="0" y="1908494"/>
          <a:ext cx="6967728" cy="1760850"/>
        </a:xfrm>
        <a:prstGeom prst="roundRect">
          <a:avLst/>
        </a:prstGeom>
        <a:solidFill>
          <a:schemeClr val="accent2">
            <a:hueOff val="-1224775"/>
            <a:satOff val="-5657"/>
            <a:lumOff val="-117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l" defTabSz="1911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4300" kern="1200" dirty="0"/>
            <a:t> </a:t>
          </a:r>
          <a:r>
            <a:rPr lang="uk-UA" sz="4300" b="1" kern="1200" dirty="0"/>
            <a:t>Крайня необхідність</a:t>
          </a:r>
          <a:r>
            <a:rPr lang="uk-UA" sz="4300" kern="1200" dirty="0"/>
            <a:t> </a:t>
          </a:r>
        </a:p>
      </dsp:txBody>
      <dsp:txXfrm>
        <a:off x="85958" y="1994452"/>
        <a:ext cx="6795812" cy="1588934"/>
      </dsp:txXfrm>
    </dsp:sp>
    <dsp:sp modelId="{3B293F45-8D28-479A-B071-F8ED7CE548D6}">
      <dsp:nvSpPr>
        <dsp:cNvPr id="0" name=""/>
        <dsp:cNvSpPr/>
      </dsp:nvSpPr>
      <dsp:spPr>
        <a:xfrm>
          <a:off x="0" y="3793185"/>
          <a:ext cx="6967728" cy="1760850"/>
        </a:xfrm>
        <a:prstGeom prst="roundRect">
          <a:avLst/>
        </a:prstGeom>
        <a:solidFill>
          <a:schemeClr val="accent2">
            <a:hueOff val="-2449550"/>
            <a:satOff val="-11314"/>
            <a:lumOff val="-235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3830" tIns="163830" rIns="163830" bIns="163830" numCol="1" spcCol="1270" anchor="ctr" anchorCtr="0">
          <a:noAutofit/>
        </a:bodyPr>
        <a:lstStyle/>
        <a:p>
          <a:pPr marL="0" lvl="0" indent="0" algn="l" defTabSz="1911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4300" kern="1200" dirty="0"/>
            <a:t> </a:t>
          </a:r>
          <a:r>
            <a:rPr lang="uk-UA" sz="4300" b="1" kern="1200" dirty="0"/>
            <a:t>Необхідна оборона</a:t>
          </a:r>
          <a:r>
            <a:rPr lang="uk-UA" sz="4300" kern="1200" dirty="0"/>
            <a:t> </a:t>
          </a:r>
        </a:p>
      </dsp:txBody>
      <dsp:txXfrm>
        <a:off x="85958" y="3879143"/>
        <a:ext cx="6795812" cy="1588934"/>
      </dsp:txXfrm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15AB66-FEA3-4242-9E7B-89E21A559AA4}">
      <dsp:nvSpPr>
        <dsp:cNvPr id="0" name=""/>
        <dsp:cNvSpPr/>
      </dsp:nvSpPr>
      <dsp:spPr>
        <a:xfrm>
          <a:off x="0" y="540"/>
          <a:ext cx="1057002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AF4BB47-722D-4738-8312-96826AC13B8C}">
      <dsp:nvSpPr>
        <dsp:cNvPr id="0" name=""/>
        <dsp:cNvSpPr/>
      </dsp:nvSpPr>
      <dsp:spPr>
        <a:xfrm>
          <a:off x="0" y="540"/>
          <a:ext cx="10570028" cy="6327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marL="0" lvl="0" indent="0" algn="just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300" kern="1200" dirty="0"/>
            <a:t>Шкода може бути договірною та недоговірною, майновою та нема й новою, завданою особі або майну.</a:t>
          </a:r>
        </a:p>
      </dsp:txBody>
      <dsp:txXfrm>
        <a:off x="0" y="540"/>
        <a:ext cx="10570028" cy="632771"/>
      </dsp:txXfrm>
    </dsp:sp>
    <dsp:sp modelId="{B378A8E2-83DC-4C4D-BC85-3A0B5370E937}">
      <dsp:nvSpPr>
        <dsp:cNvPr id="0" name=""/>
        <dsp:cNvSpPr/>
      </dsp:nvSpPr>
      <dsp:spPr>
        <a:xfrm>
          <a:off x="0" y="633312"/>
          <a:ext cx="1057002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B40E477-1CC0-4D30-BA2D-CF43959A37A4}">
      <dsp:nvSpPr>
        <dsp:cNvPr id="0" name=""/>
        <dsp:cNvSpPr/>
      </dsp:nvSpPr>
      <dsp:spPr>
        <a:xfrm>
          <a:off x="0" y="633312"/>
          <a:ext cx="10570028" cy="6327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marL="0" lvl="0" indent="0" algn="just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300" kern="1200" dirty="0"/>
            <a:t> Договірна шкода виникає як наслідок порушення договірного зобов'язання</a:t>
          </a:r>
        </a:p>
      </dsp:txBody>
      <dsp:txXfrm>
        <a:off x="0" y="633312"/>
        <a:ext cx="10570028" cy="632771"/>
      </dsp:txXfrm>
    </dsp:sp>
    <dsp:sp modelId="{3EE0A8C2-71FE-4C83-AD77-225F9B1EA9AE}">
      <dsp:nvSpPr>
        <dsp:cNvPr id="0" name=""/>
        <dsp:cNvSpPr/>
      </dsp:nvSpPr>
      <dsp:spPr>
        <a:xfrm>
          <a:off x="0" y="1266084"/>
          <a:ext cx="1057002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48BEA0-6AA5-404D-B643-811DD6E61F38}">
      <dsp:nvSpPr>
        <dsp:cNvPr id="0" name=""/>
        <dsp:cNvSpPr/>
      </dsp:nvSpPr>
      <dsp:spPr>
        <a:xfrm>
          <a:off x="0" y="1266084"/>
          <a:ext cx="10570028" cy="6327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marL="0" lvl="0" indent="0" algn="l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300" b="1" kern="1200" dirty="0"/>
            <a:t>Моральна</a:t>
          </a:r>
          <a:r>
            <a:rPr lang="uk-UA" sz="1300" kern="1200" dirty="0"/>
            <a:t> (немайнова) </a:t>
          </a:r>
          <a:r>
            <a:rPr lang="uk-UA" sz="1300" b="1" kern="1200" dirty="0"/>
            <a:t>шкода</a:t>
          </a:r>
          <a:r>
            <a:rPr lang="uk-UA" sz="1300" kern="1200" dirty="0"/>
            <a:t> не має вартісної форми і не може бути виражена у точному грошовому еквіваленті. </a:t>
          </a:r>
        </a:p>
      </dsp:txBody>
      <dsp:txXfrm>
        <a:off x="0" y="1266084"/>
        <a:ext cx="10570028" cy="632771"/>
      </dsp:txXfrm>
    </dsp:sp>
    <dsp:sp modelId="{6B217025-7740-4763-A65B-8DDB0EFEAB8D}">
      <dsp:nvSpPr>
        <dsp:cNvPr id="0" name=""/>
        <dsp:cNvSpPr/>
      </dsp:nvSpPr>
      <dsp:spPr>
        <a:xfrm>
          <a:off x="0" y="1898856"/>
          <a:ext cx="1057002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87EB985-0F16-469F-B709-0C093A45A7A5}">
      <dsp:nvSpPr>
        <dsp:cNvPr id="0" name=""/>
        <dsp:cNvSpPr/>
      </dsp:nvSpPr>
      <dsp:spPr>
        <a:xfrm>
          <a:off x="0" y="1898856"/>
          <a:ext cx="10570028" cy="6327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marL="0" lvl="0" indent="0" algn="l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300" kern="1200" dirty="0"/>
            <a:t>Грошове вираження майнової шкоди називають </a:t>
          </a:r>
          <a:r>
            <a:rPr lang="uk-UA" sz="1300" b="1" kern="1200" dirty="0"/>
            <a:t>збитками</a:t>
          </a:r>
          <a:r>
            <a:rPr lang="uk-UA" sz="1300" kern="1200" dirty="0"/>
            <a:t>.</a:t>
          </a:r>
        </a:p>
      </dsp:txBody>
      <dsp:txXfrm>
        <a:off x="0" y="1898856"/>
        <a:ext cx="10570028" cy="632771"/>
      </dsp:txXfrm>
    </dsp:sp>
    <dsp:sp modelId="{D9F0C7F3-3E2F-4BAE-9254-3B3110B44F4F}">
      <dsp:nvSpPr>
        <dsp:cNvPr id="0" name=""/>
        <dsp:cNvSpPr/>
      </dsp:nvSpPr>
      <dsp:spPr>
        <a:xfrm>
          <a:off x="0" y="2531628"/>
          <a:ext cx="1057002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88880E3-22E2-4678-A16D-2D239121B9C1}">
      <dsp:nvSpPr>
        <dsp:cNvPr id="0" name=""/>
        <dsp:cNvSpPr/>
      </dsp:nvSpPr>
      <dsp:spPr>
        <a:xfrm>
          <a:off x="0" y="2531628"/>
          <a:ext cx="10570028" cy="6327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marL="0" lvl="0" indent="0" algn="l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300" b="1" kern="1200" dirty="0"/>
            <a:t>Упущена вигода</a:t>
          </a:r>
          <a:r>
            <a:rPr lang="uk-UA" sz="1300" kern="1200" dirty="0"/>
            <a:t> (неодержані доходи) - це доходи, які особа могла б реально одержати за звичайних обставин, якби її право не було порушене</a:t>
          </a:r>
        </a:p>
      </dsp:txBody>
      <dsp:txXfrm>
        <a:off x="0" y="2531628"/>
        <a:ext cx="10570028" cy="632771"/>
      </dsp:txXfrm>
    </dsp:sp>
    <dsp:sp modelId="{B9D660FB-2BC0-4209-81C4-E5376DF96608}">
      <dsp:nvSpPr>
        <dsp:cNvPr id="0" name=""/>
        <dsp:cNvSpPr/>
      </dsp:nvSpPr>
      <dsp:spPr>
        <a:xfrm>
          <a:off x="0" y="3164400"/>
          <a:ext cx="1057002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876AE90-22E3-4C9E-95E2-F7D469225561}">
      <dsp:nvSpPr>
        <dsp:cNvPr id="0" name=""/>
        <dsp:cNvSpPr/>
      </dsp:nvSpPr>
      <dsp:spPr>
        <a:xfrm>
          <a:off x="0" y="3164400"/>
          <a:ext cx="10570028" cy="6327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marL="0" lvl="0" indent="0" algn="l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300" kern="1200" dirty="0"/>
            <a:t>Упущена вигода відрізняється від реальних збитків тим, що на момент вчинення правопорушення вона є лише можливою (майбутньою), а не наявною майновою втратою, а також що її розмір допустимо встановити лише приблизно, із деякими припущеннями.</a:t>
          </a:r>
        </a:p>
      </dsp:txBody>
      <dsp:txXfrm>
        <a:off x="0" y="3164400"/>
        <a:ext cx="10570028" cy="632771"/>
      </dsp:txXfrm>
    </dsp:sp>
    <dsp:sp modelId="{76052FFA-0A9B-4380-BB4B-8443C3E306FD}">
      <dsp:nvSpPr>
        <dsp:cNvPr id="0" name=""/>
        <dsp:cNvSpPr/>
      </dsp:nvSpPr>
      <dsp:spPr>
        <a:xfrm>
          <a:off x="0" y="3797172"/>
          <a:ext cx="10570028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3E3F158-6E8D-4E12-8422-E573B71508C1}">
      <dsp:nvSpPr>
        <dsp:cNvPr id="0" name=""/>
        <dsp:cNvSpPr/>
      </dsp:nvSpPr>
      <dsp:spPr>
        <a:xfrm>
          <a:off x="0" y="3797172"/>
          <a:ext cx="10570028" cy="63277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marL="0" lvl="0" indent="0" algn="l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300" kern="1200" dirty="0"/>
            <a:t> Суд може задовольнити вимогу про відшкодування збитків, беручи до уваги ринкові ціни, що існували на день ухвалення рішення</a:t>
          </a:r>
        </a:p>
      </dsp:txBody>
      <dsp:txXfrm>
        <a:off x="0" y="3797172"/>
        <a:ext cx="10570028" cy="63277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274D1BE-0BA4-4E3C-B2F6-11C128BADFB1}">
      <dsp:nvSpPr>
        <dsp:cNvPr id="0" name=""/>
        <dsp:cNvSpPr/>
      </dsp:nvSpPr>
      <dsp:spPr>
        <a:xfrm>
          <a:off x="0" y="434"/>
          <a:ext cx="5993892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91E8C28F-B2CC-4410-B6F9-0A3A977FC961}">
      <dsp:nvSpPr>
        <dsp:cNvPr id="0" name=""/>
        <dsp:cNvSpPr/>
      </dsp:nvSpPr>
      <dsp:spPr>
        <a:xfrm>
          <a:off x="0" y="434"/>
          <a:ext cx="5993892" cy="7118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900" b="1" i="1" kern="1200" dirty="0"/>
            <a:t>Крадіжка чужого майна;</a:t>
          </a:r>
          <a:r>
            <a:rPr lang="uk-UA" sz="1900" kern="1200" dirty="0"/>
            <a:t> </a:t>
          </a:r>
        </a:p>
      </dsp:txBody>
      <dsp:txXfrm>
        <a:off x="0" y="434"/>
        <a:ext cx="5993892" cy="711876"/>
      </dsp:txXfrm>
    </dsp:sp>
    <dsp:sp modelId="{F5083FB6-F930-4A4D-B788-A752B7505E29}">
      <dsp:nvSpPr>
        <dsp:cNvPr id="0" name=""/>
        <dsp:cNvSpPr/>
      </dsp:nvSpPr>
      <dsp:spPr>
        <a:xfrm>
          <a:off x="0" y="712310"/>
          <a:ext cx="5993892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7E0C28C6-A0E0-47F5-848D-D8B64EBA4C13}">
      <dsp:nvSpPr>
        <dsp:cNvPr id="0" name=""/>
        <dsp:cNvSpPr/>
      </dsp:nvSpPr>
      <dsp:spPr>
        <a:xfrm>
          <a:off x="0" y="712310"/>
          <a:ext cx="5993892" cy="7118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900" kern="1200" dirty="0"/>
            <a:t> </a:t>
          </a:r>
          <a:r>
            <a:rPr lang="uk-UA" sz="1900" b="1" i="1" kern="1200" dirty="0"/>
            <a:t>Порушення дисципліни;</a:t>
          </a:r>
          <a:r>
            <a:rPr lang="uk-UA" sz="1900" kern="1200" dirty="0"/>
            <a:t> </a:t>
          </a:r>
        </a:p>
      </dsp:txBody>
      <dsp:txXfrm>
        <a:off x="0" y="712310"/>
        <a:ext cx="5993892" cy="711876"/>
      </dsp:txXfrm>
    </dsp:sp>
    <dsp:sp modelId="{575D0734-6AE6-4B8D-91F4-DD15033C5012}">
      <dsp:nvSpPr>
        <dsp:cNvPr id="0" name=""/>
        <dsp:cNvSpPr/>
      </dsp:nvSpPr>
      <dsp:spPr>
        <a:xfrm>
          <a:off x="0" y="1424187"/>
          <a:ext cx="5993892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F14FC639-A1B2-4549-AABC-35D55B94719A}">
      <dsp:nvSpPr>
        <dsp:cNvPr id="0" name=""/>
        <dsp:cNvSpPr/>
      </dsp:nvSpPr>
      <dsp:spPr>
        <a:xfrm>
          <a:off x="0" y="1424187"/>
          <a:ext cx="5993892" cy="7118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900" kern="1200" dirty="0"/>
            <a:t> </a:t>
          </a:r>
          <a:r>
            <a:rPr lang="uk-UA" sz="1900" b="1" i="1" kern="1200" dirty="0" err="1"/>
            <a:t>Розпиття</a:t>
          </a:r>
          <a:r>
            <a:rPr lang="uk-UA" sz="1900" b="1" i="1" kern="1200" dirty="0"/>
            <a:t> алкогольних напоїв у громадських місцях;</a:t>
          </a:r>
          <a:r>
            <a:rPr lang="uk-UA" sz="1900" kern="1200" dirty="0"/>
            <a:t> </a:t>
          </a:r>
        </a:p>
      </dsp:txBody>
      <dsp:txXfrm>
        <a:off x="0" y="1424187"/>
        <a:ext cx="5993892" cy="711876"/>
      </dsp:txXfrm>
    </dsp:sp>
    <dsp:sp modelId="{920B405F-9543-446F-92B5-C7065B43F2F2}">
      <dsp:nvSpPr>
        <dsp:cNvPr id="0" name=""/>
        <dsp:cNvSpPr/>
      </dsp:nvSpPr>
      <dsp:spPr>
        <a:xfrm>
          <a:off x="0" y="2136063"/>
          <a:ext cx="5993892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0F2526B0-5909-4E69-860B-62CD31D6D254}">
      <dsp:nvSpPr>
        <dsp:cNvPr id="0" name=""/>
        <dsp:cNvSpPr/>
      </dsp:nvSpPr>
      <dsp:spPr>
        <a:xfrm>
          <a:off x="0" y="2136063"/>
          <a:ext cx="5993892" cy="7118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900" b="1" i="1" kern="1200" dirty="0"/>
            <a:t>Брутальна лайка,нецензурні слова;</a:t>
          </a:r>
          <a:r>
            <a:rPr lang="uk-UA" sz="1900" kern="1200" dirty="0"/>
            <a:t>  </a:t>
          </a:r>
        </a:p>
      </dsp:txBody>
      <dsp:txXfrm>
        <a:off x="0" y="2136063"/>
        <a:ext cx="5993892" cy="711876"/>
      </dsp:txXfrm>
    </dsp:sp>
    <dsp:sp modelId="{D8F4ABD1-CB15-473E-B4D4-F7AB448840E1}">
      <dsp:nvSpPr>
        <dsp:cNvPr id="0" name=""/>
        <dsp:cNvSpPr/>
      </dsp:nvSpPr>
      <dsp:spPr>
        <a:xfrm>
          <a:off x="0" y="2847940"/>
          <a:ext cx="5993892" cy="0"/>
        </a:xfrm>
        <a:prstGeom prst="line">
          <a:avLst/>
        </a:prstGeom>
        <a:gradFill rotWithShape="0">
          <a:gsLst>
            <a:gs pos="0">
              <a:schemeClr val="dk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dk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dk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 w="635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>
          <a:outerShdw blurRad="57150" dist="19050" dir="5400000" algn="ctr" rotWithShape="0">
            <a:srgbClr val="000000">
              <a:alpha val="63000"/>
            </a:srgbClr>
          </a:outerShdw>
        </a:effectLst>
      </dsp:spPr>
      <dsp:style>
        <a:lnRef idx="1">
          <a:scrgbClr r="0" g="0" b="0"/>
        </a:lnRef>
        <a:fillRef idx="3">
          <a:scrgbClr r="0" g="0" b="0"/>
        </a:fillRef>
        <a:effectRef idx="3">
          <a:scrgbClr r="0" g="0" b="0"/>
        </a:effectRef>
        <a:fontRef idx="minor">
          <a:schemeClr val="lt1"/>
        </a:fontRef>
      </dsp:style>
    </dsp:sp>
    <dsp:sp modelId="{E9FADBF3-B8D3-4FB7-A8C7-763BFAACFCEE}">
      <dsp:nvSpPr>
        <dsp:cNvPr id="0" name=""/>
        <dsp:cNvSpPr/>
      </dsp:nvSpPr>
      <dsp:spPr>
        <a:xfrm>
          <a:off x="0" y="2847940"/>
          <a:ext cx="5993892" cy="7118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marL="0" lvl="0" indent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900" kern="1200" dirty="0"/>
            <a:t> </a:t>
          </a:r>
          <a:r>
            <a:rPr lang="uk-UA" sz="1900" b="1" i="1" kern="1200" dirty="0"/>
            <a:t>Хуліганство; </a:t>
          </a:r>
        </a:p>
      </dsp:txBody>
      <dsp:txXfrm>
        <a:off x="0" y="2847940"/>
        <a:ext cx="5993892" cy="711876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C707A6-10D0-44F7-85C7-5F607E1E01FC}">
      <dsp:nvSpPr>
        <dsp:cNvPr id="0" name=""/>
        <dsp:cNvSpPr/>
      </dsp:nvSpPr>
      <dsp:spPr>
        <a:xfrm>
          <a:off x="0" y="2753269"/>
          <a:ext cx="4572000" cy="90368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700" b="1" i="1" kern="1200" dirty="0"/>
            <a:t>Покарання :</a:t>
          </a:r>
          <a:r>
            <a:rPr lang="uk-UA" sz="1700" kern="1200" dirty="0"/>
            <a:t> </a:t>
          </a:r>
        </a:p>
      </dsp:txBody>
      <dsp:txXfrm>
        <a:off x="0" y="2753269"/>
        <a:ext cx="4572000" cy="487989"/>
      </dsp:txXfrm>
    </dsp:sp>
    <dsp:sp modelId="{63558735-D25A-4A35-95C6-4FE5C40D9CC5}">
      <dsp:nvSpPr>
        <dsp:cNvPr id="0" name=""/>
        <dsp:cNvSpPr/>
      </dsp:nvSpPr>
      <dsp:spPr>
        <a:xfrm>
          <a:off x="0" y="3223184"/>
          <a:ext cx="2286000" cy="41569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16510" rIns="92456" bIns="16510" numCol="1" spcCol="1270" anchor="ctr" anchorCtr="0">
          <a:noAutofit/>
        </a:bodyPr>
        <a:lstStyle/>
        <a:p>
          <a:pPr marL="0" lvl="0" indent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300" b="1" i="1" kern="1200" dirty="0"/>
            <a:t>Штраф ;</a:t>
          </a:r>
          <a:endParaRPr lang="uk-UA" sz="1300" kern="1200" dirty="0"/>
        </a:p>
      </dsp:txBody>
      <dsp:txXfrm>
        <a:off x="0" y="3223184"/>
        <a:ext cx="2286000" cy="415694"/>
      </dsp:txXfrm>
    </dsp:sp>
    <dsp:sp modelId="{479F6232-80A4-455C-B168-13FF9BBD843A}">
      <dsp:nvSpPr>
        <dsp:cNvPr id="0" name=""/>
        <dsp:cNvSpPr/>
      </dsp:nvSpPr>
      <dsp:spPr>
        <a:xfrm>
          <a:off x="2286000" y="3223184"/>
          <a:ext cx="2286000" cy="415694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16510" rIns="92456" bIns="16510" numCol="1" spcCol="1270" anchor="ctr" anchorCtr="0">
          <a:noAutofit/>
        </a:bodyPr>
        <a:lstStyle/>
        <a:p>
          <a:pPr marL="0" lvl="0" indent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300" b="1" i="1" kern="1200" dirty="0"/>
            <a:t>Арешт на строк до 6 місяців</a:t>
          </a:r>
          <a:r>
            <a:rPr lang="uk-UA" sz="1300" kern="1200" dirty="0"/>
            <a:t> </a:t>
          </a:r>
        </a:p>
      </dsp:txBody>
      <dsp:txXfrm>
        <a:off x="2286000" y="3223184"/>
        <a:ext cx="2286000" cy="415694"/>
      </dsp:txXfrm>
    </dsp:sp>
    <dsp:sp modelId="{428C45BC-29AF-4CEB-9934-E8FA87335711}">
      <dsp:nvSpPr>
        <dsp:cNvPr id="0" name=""/>
        <dsp:cNvSpPr/>
      </dsp:nvSpPr>
      <dsp:spPr>
        <a:xfrm rot="10800000">
          <a:off x="0" y="1376957"/>
          <a:ext cx="4572000" cy="1389866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l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700" b="1" i="1" kern="1200" dirty="0"/>
            <a:t>Відповідальність настає з 14 років.</a:t>
          </a:r>
          <a:endParaRPr lang="uk-UA" sz="1700" kern="1200" dirty="0"/>
        </a:p>
      </dsp:txBody>
      <dsp:txXfrm rot="10800000">
        <a:off x="0" y="1376957"/>
        <a:ext cx="4572000" cy="903093"/>
      </dsp:txXfrm>
    </dsp:sp>
    <dsp:sp modelId="{830D6D4D-C2E7-467D-8A06-0C131CD4AB08}">
      <dsp:nvSpPr>
        <dsp:cNvPr id="0" name=""/>
        <dsp:cNvSpPr/>
      </dsp:nvSpPr>
      <dsp:spPr>
        <a:xfrm rot="10800000">
          <a:off x="0" y="646"/>
          <a:ext cx="4572000" cy="1389866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904" tIns="120904" rIns="120904" bIns="120904" numCol="1" spcCol="1270" anchor="ctr" anchorCtr="0">
          <a:noAutofit/>
        </a:bodyPr>
        <a:lstStyle/>
        <a:p>
          <a:pPr marL="0" lvl="0" indent="0" algn="ctr" defTabSz="7556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700" b="1" i="1" kern="1200" dirty="0"/>
            <a:t>Проявляється у:</a:t>
          </a:r>
          <a:r>
            <a:rPr lang="uk-UA" sz="1700" kern="1200" dirty="0"/>
            <a:t> </a:t>
          </a:r>
        </a:p>
      </dsp:txBody>
      <dsp:txXfrm rot="-10800000">
        <a:off x="0" y="646"/>
        <a:ext cx="4572000" cy="487843"/>
      </dsp:txXfrm>
    </dsp:sp>
    <dsp:sp modelId="{56B0E839-CF7B-4029-9E23-E6A877099460}">
      <dsp:nvSpPr>
        <dsp:cNvPr id="0" name=""/>
        <dsp:cNvSpPr/>
      </dsp:nvSpPr>
      <dsp:spPr>
        <a:xfrm>
          <a:off x="2232" y="488489"/>
          <a:ext cx="1522511" cy="41557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16510" rIns="92456" bIns="16510" numCol="1" spcCol="1270" anchor="ctr" anchorCtr="0">
          <a:noAutofit/>
        </a:bodyPr>
        <a:lstStyle/>
        <a:p>
          <a:pPr marL="0" lvl="0" indent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300" b="1" i="1" kern="1200" dirty="0"/>
            <a:t>Проявах безсоромності;</a:t>
          </a:r>
          <a:r>
            <a:rPr lang="uk-UA" sz="1300" kern="1200" dirty="0"/>
            <a:t> </a:t>
          </a:r>
        </a:p>
      </dsp:txBody>
      <dsp:txXfrm>
        <a:off x="2232" y="488489"/>
        <a:ext cx="1522511" cy="415570"/>
      </dsp:txXfrm>
    </dsp:sp>
    <dsp:sp modelId="{AD8A544F-E127-4CF1-956B-4A63B3EC8679}">
      <dsp:nvSpPr>
        <dsp:cNvPr id="0" name=""/>
        <dsp:cNvSpPr/>
      </dsp:nvSpPr>
      <dsp:spPr>
        <a:xfrm>
          <a:off x="1524744" y="488489"/>
          <a:ext cx="1522511" cy="41557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16510" rIns="92456" bIns="16510" numCol="1" spcCol="1270" anchor="ctr" anchorCtr="0">
          <a:noAutofit/>
        </a:bodyPr>
        <a:lstStyle/>
        <a:p>
          <a:pPr marL="0" lvl="0" indent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300" b="1" i="1" kern="1200" dirty="0"/>
            <a:t>Знущаннях над людьми;</a:t>
          </a:r>
          <a:r>
            <a:rPr lang="uk-UA" sz="1300" kern="1200" dirty="0"/>
            <a:t> </a:t>
          </a:r>
        </a:p>
      </dsp:txBody>
      <dsp:txXfrm>
        <a:off x="1524744" y="488489"/>
        <a:ext cx="1522511" cy="415570"/>
      </dsp:txXfrm>
    </dsp:sp>
    <dsp:sp modelId="{315A48CA-1333-4098-B8AE-A9DDA3111C9B}">
      <dsp:nvSpPr>
        <dsp:cNvPr id="0" name=""/>
        <dsp:cNvSpPr/>
      </dsp:nvSpPr>
      <dsp:spPr>
        <a:xfrm>
          <a:off x="3047255" y="488489"/>
          <a:ext cx="1522511" cy="41557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2456" tIns="16510" rIns="92456" bIns="16510" numCol="1" spcCol="1270" anchor="ctr" anchorCtr="0">
          <a:noAutofit/>
        </a:bodyPr>
        <a:lstStyle/>
        <a:p>
          <a:pPr marL="0" lvl="0" indent="0" algn="ctr" defTabSz="5778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300" kern="1200" dirty="0"/>
            <a:t> </a:t>
          </a:r>
          <a:r>
            <a:rPr lang="uk-UA" sz="1300" b="1" i="1" kern="1200" dirty="0"/>
            <a:t>Застосуванні насильства;</a:t>
          </a:r>
          <a:r>
            <a:rPr lang="uk-UA" sz="1300" kern="1200" dirty="0"/>
            <a:t> </a:t>
          </a:r>
        </a:p>
      </dsp:txBody>
      <dsp:txXfrm>
        <a:off x="3047255" y="488489"/>
        <a:ext cx="1522511" cy="41557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886967A-E2FC-4A13-9C5E-A08E2A871285}">
      <dsp:nvSpPr>
        <dsp:cNvPr id="0" name=""/>
        <dsp:cNvSpPr/>
      </dsp:nvSpPr>
      <dsp:spPr>
        <a:xfrm>
          <a:off x="0" y="288626"/>
          <a:ext cx="10515600" cy="63882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600" b="1" i="1" kern="1200" dirty="0"/>
            <a:t>Порушення громадського порядку, хуліганство, засмічення довкілля</a:t>
          </a:r>
          <a:r>
            <a:rPr lang="uk-UA" sz="2600" kern="1200" dirty="0"/>
            <a:t> </a:t>
          </a:r>
        </a:p>
      </dsp:txBody>
      <dsp:txXfrm>
        <a:off x="31185" y="319811"/>
        <a:ext cx="10453230" cy="576450"/>
      </dsp:txXfrm>
    </dsp:sp>
    <dsp:sp modelId="{DB29CAE6-5334-4BBB-AE7C-C45818A326E7}">
      <dsp:nvSpPr>
        <dsp:cNvPr id="0" name=""/>
        <dsp:cNvSpPr/>
      </dsp:nvSpPr>
      <dsp:spPr>
        <a:xfrm>
          <a:off x="0" y="927447"/>
          <a:ext cx="10515600" cy="10764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3870" tIns="33020" rIns="184912" bIns="33020" numCol="1" spcCol="1270" anchor="t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uk-UA" sz="2000" b="1" i="1" kern="1200" dirty="0"/>
            <a:t>Пошкодження зелених насаджень </a:t>
          </a:r>
          <a:endParaRPr lang="uk-UA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uk-UA" sz="2000" b="1" i="1" kern="1200" dirty="0"/>
            <a:t>Порушення  правил дорожнього руху, вимог пожежної безпеки</a:t>
          </a:r>
          <a:r>
            <a:rPr lang="uk-UA" sz="2000" kern="1200" dirty="0"/>
            <a:t> </a:t>
          </a:r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uk-UA" sz="2000" b="1" i="1" kern="1200" dirty="0"/>
            <a:t>Розкрадання майна держави</a:t>
          </a:r>
          <a:r>
            <a:rPr lang="uk-UA" sz="2000" kern="1200" dirty="0"/>
            <a:t> </a:t>
          </a:r>
        </a:p>
      </dsp:txBody>
      <dsp:txXfrm>
        <a:off x="0" y="927447"/>
        <a:ext cx="10515600" cy="1076400"/>
      </dsp:txXfrm>
    </dsp:sp>
    <dsp:sp modelId="{14E8602C-0F91-468C-8D32-0827FFC79C89}">
      <dsp:nvSpPr>
        <dsp:cNvPr id="0" name=""/>
        <dsp:cNvSpPr/>
      </dsp:nvSpPr>
      <dsp:spPr>
        <a:xfrm>
          <a:off x="0" y="2003847"/>
          <a:ext cx="10515600" cy="63882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600" b="1" i="1" kern="1200" dirty="0"/>
            <a:t>Відповідальність від 14років</a:t>
          </a:r>
          <a:r>
            <a:rPr lang="uk-UA" sz="2600" kern="1200" dirty="0"/>
            <a:t> </a:t>
          </a:r>
        </a:p>
      </dsp:txBody>
      <dsp:txXfrm>
        <a:off x="31185" y="2035032"/>
        <a:ext cx="10453230" cy="576450"/>
      </dsp:txXfrm>
    </dsp:sp>
    <dsp:sp modelId="{2772C8FF-FDFF-47A6-BFDE-D5C427E0859C}">
      <dsp:nvSpPr>
        <dsp:cNvPr id="0" name=""/>
        <dsp:cNvSpPr/>
      </dsp:nvSpPr>
      <dsp:spPr>
        <a:xfrm>
          <a:off x="0" y="2642667"/>
          <a:ext cx="10515600" cy="142622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3870" tIns="33020" rIns="184912" bIns="33020" numCol="1" spcCol="1270" anchor="t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uk-UA" sz="2000" b="1" i="1" kern="1200" dirty="0"/>
            <a:t> Публічне вибачення перед потерпілим</a:t>
          </a:r>
          <a:endParaRPr lang="uk-UA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uk-UA" sz="2000" b="1" i="1" kern="1200" dirty="0"/>
            <a:t> Попередження</a:t>
          </a:r>
          <a:endParaRPr lang="uk-UA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uk-UA" sz="2000" b="1" i="1" kern="1200" dirty="0"/>
            <a:t>Догана</a:t>
          </a:r>
          <a:endParaRPr lang="uk-UA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uk-UA" sz="2000" b="1" i="1" kern="1200" dirty="0"/>
            <a:t>У віці з 14 до 16 років штраф покладається на батьків</a:t>
          </a:r>
          <a:endParaRPr lang="uk-UA" sz="2000" kern="1200" dirty="0"/>
        </a:p>
      </dsp:txBody>
      <dsp:txXfrm>
        <a:off x="0" y="2642667"/>
        <a:ext cx="10515600" cy="1426229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BBA439-21FA-4768-AFBF-EF64060DA608}">
      <dsp:nvSpPr>
        <dsp:cNvPr id="0" name=""/>
        <dsp:cNvSpPr/>
      </dsp:nvSpPr>
      <dsp:spPr>
        <a:xfrm>
          <a:off x="0" y="3318138"/>
          <a:ext cx="4571999" cy="1089087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marL="0" lvl="0" indent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900" kern="1200" dirty="0"/>
            <a:t>Відповідальність з 15 років </a:t>
          </a:r>
        </a:p>
      </dsp:txBody>
      <dsp:txXfrm>
        <a:off x="0" y="3318138"/>
        <a:ext cx="4571999" cy="588107"/>
      </dsp:txXfrm>
    </dsp:sp>
    <dsp:sp modelId="{65414A9F-DB24-49D9-A15C-3BBA993B6414}">
      <dsp:nvSpPr>
        <dsp:cNvPr id="0" name=""/>
        <dsp:cNvSpPr/>
      </dsp:nvSpPr>
      <dsp:spPr>
        <a:xfrm>
          <a:off x="0" y="3884464"/>
          <a:ext cx="4571999" cy="500980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06248" tIns="36830" rIns="206248" bIns="36830" numCol="1" spcCol="1270" anchor="ctr" anchorCtr="0">
          <a:noAutofit/>
        </a:bodyPr>
        <a:lstStyle/>
        <a:p>
          <a:pPr marL="0" lvl="0" indent="0" algn="ctr" defTabSz="12890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900" kern="1200" dirty="0"/>
            <a:t>Відшкодування збитків </a:t>
          </a:r>
        </a:p>
      </dsp:txBody>
      <dsp:txXfrm>
        <a:off x="0" y="3884464"/>
        <a:ext cx="4571999" cy="500980"/>
      </dsp:txXfrm>
    </dsp:sp>
    <dsp:sp modelId="{A379E1F5-54F9-4763-B39D-6C453E04A52F}">
      <dsp:nvSpPr>
        <dsp:cNvPr id="0" name=""/>
        <dsp:cNvSpPr/>
      </dsp:nvSpPr>
      <dsp:spPr>
        <a:xfrm rot="10800000">
          <a:off x="0" y="1659458"/>
          <a:ext cx="4571999" cy="1675016"/>
        </a:xfrm>
        <a:prstGeom prst="upArrowCallou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marL="0" lvl="0" indent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900" kern="1200" dirty="0"/>
            <a:t>Завдання матеріальної шкоди іншій особі </a:t>
          </a:r>
        </a:p>
      </dsp:txBody>
      <dsp:txXfrm rot="10800000">
        <a:off x="0" y="1659458"/>
        <a:ext cx="4571999" cy="1088375"/>
      </dsp:txXfrm>
    </dsp:sp>
    <dsp:sp modelId="{B0BCE076-59DB-4C84-929A-AA4743F554FE}">
      <dsp:nvSpPr>
        <dsp:cNvPr id="0" name=""/>
        <dsp:cNvSpPr/>
      </dsp:nvSpPr>
      <dsp:spPr>
        <a:xfrm rot="10800000">
          <a:off x="0" y="779"/>
          <a:ext cx="4571999" cy="1675016"/>
        </a:xfrm>
        <a:prstGeom prst="upArrowCallou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5128" tIns="135128" rIns="135128" bIns="135128" numCol="1" spcCol="1270" anchor="ctr" anchorCtr="0">
          <a:noAutofit/>
        </a:bodyPr>
        <a:lstStyle/>
        <a:p>
          <a:pPr marL="0" lvl="0" indent="0" algn="ctr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900" kern="1200" dirty="0"/>
            <a:t>Пошкодження шкільного майна(обписаний, розірваний підручник, розбите вікно) </a:t>
          </a:r>
        </a:p>
      </dsp:txBody>
      <dsp:txXfrm rot="10800000">
        <a:off x="0" y="779"/>
        <a:ext cx="4571999" cy="1088375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24B2918-08BD-4E74-9FD0-376EA35908FA}">
      <dsp:nvSpPr>
        <dsp:cNvPr id="0" name=""/>
        <dsp:cNvSpPr/>
      </dsp:nvSpPr>
      <dsp:spPr>
        <a:xfrm>
          <a:off x="0" y="2069583"/>
          <a:ext cx="6007607" cy="135787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marL="0" lvl="0" indent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200" b="1" i="1" kern="1200" dirty="0"/>
            <a:t>Відповідальність з 16 років</a:t>
          </a:r>
          <a:r>
            <a:rPr lang="uk-UA" sz="2200" kern="1200" dirty="0"/>
            <a:t> </a:t>
          </a:r>
        </a:p>
      </dsp:txBody>
      <dsp:txXfrm>
        <a:off x="0" y="2069583"/>
        <a:ext cx="6007607" cy="733250"/>
      </dsp:txXfrm>
    </dsp:sp>
    <dsp:sp modelId="{50D8EFC4-BF6C-4953-957D-BE2790C44DC8}">
      <dsp:nvSpPr>
        <dsp:cNvPr id="0" name=""/>
        <dsp:cNvSpPr/>
      </dsp:nvSpPr>
      <dsp:spPr>
        <a:xfrm>
          <a:off x="0" y="2775675"/>
          <a:ext cx="6007607" cy="624620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9050" rIns="106680" bIns="19050" numCol="1" spcCol="1270" anchor="ctr" anchorCtr="0">
          <a:noAutofit/>
        </a:bodyPr>
        <a:lstStyle/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500" b="1" i="1" kern="1200" dirty="0"/>
            <a:t>За тяжкі злочини з 14 років</a:t>
          </a:r>
          <a:r>
            <a:rPr lang="uk-UA" sz="1500" kern="1200" dirty="0"/>
            <a:t> </a:t>
          </a:r>
        </a:p>
      </dsp:txBody>
      <dsp:txXfrm>
        <a:off x="0" y="2775675"/>
        <a:ext cx="6007607" cy="624620"/>
      </dsp:txXfrm>
    </dsp:sp>
    <dsp:sp modelId="{39F9757F-5CA4-480A-8728-90F0BDE4EB5E}">
      <dsp:nvSpPr>
        <dsp:cNvPr id="0" name=""/>
        <dsp:cNvSpPr/>
      </dsp:nvSpPr>
      <dsp:spPr>
        <a:xfrm rot="10800000">
          <a:off x="0" y="1546"/>
          <a:ext cx="6007607" cy="2088404"/>
        </a:xfrm>
        <a:prstGeom prst="upArrowCallou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56464" tIns="156464" rIns="156464" bIns="156464" numCol="1" spcCol="1270" anchor="ctr" anchorCtr="0">
          <a:noAutofit/>
        </a:bodyPr>
        <a:lstStyle/>
        <a:p>
          <a:pPr marL="0" lvl="0" indent="0" algn="ctr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200" kern="1200" dirty="0"/>
            <a:t> Настає за протиправні дії: злочин та проступок</a:t>
          </a:r>
        </a:p>
      </dsp:txBody>
      <dsp:txXfrm rot="-10800000">
        <a:off x="0" y="1546"/>
        <a:ext cx="6007607" cy="733030"/>
      </dsp:txXfrm>
    </dsp:sp>
    <dsp:sp modelId="{73830805-DD7E-4AE6-93AA-C8D4A114322B}">
      <dsp:nvSpPr>
        <dsp:cNvPr id="0" name=""/>
        <dsp:cNvSpPr/>
      </dsp:nvSpPr>
      <dsp:spPr>
        <a:xfrm>
          <a:off x="2933" y="734576"/>
          <a:ext cx="2000580" cy="624433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9050" rIns="106680" bIns="19050" numCol="1" spcCol="1270" anchor="ctr" anchorCtr="0">
          <a:noAutofit/>
        </a:bodyPr>
        <a:lstStyle/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500" b="1" i="1" kern="1200" dirty="0"/>
            <a:t>Нанесення тілесних пошкоджень</a:t>
          </a:r>
          <a:r>
            <a:rPr lang="uk-UA" sz="1500" kern="1200" dirty="0"/>
            <a:t> </a:t>
          </a:r>
        </a:p>
      </dsp:txBody>
      <dsp:txXfrm>
        <a:off x="2933" y="734576"/>
        <a:ext cx="2000580" cy="624433"/>
      </dsp:txXfrm>
    </dsp:sp>
    <dsp:sp modelId="{4632DF6E-0096-4B13-95C8-8CC8F4F0DFAD}">
      <dsp:nvSpPr>
        <dsp:cNvPr id="0" name=""/>
        <dsp:cNvSpPr/>
      </dsp:nvSpPr>
      <dsp:spPr>
        <a:xfrm>
          <a:off x="2003513" y="734576"/>
          <a:ext cx="2000580" cy="624433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9050" rIns="106680" bIns="19050" numCol="1" spcCol="1270" anchor="ctr" anchorCtr="0">
          <a:noAutofit/>
        </a:bodyPr>
        <a:lstStyle/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500" b="1" i="1" kern="1200" dirty="0"/>
            <a:t>Крадіжка</a:t>
          </a:r>
          <a:r>
            <a:rPr lang="uk-UA" sz="1500" kern="1200" dirty="0"/>
            <a:t> </a:t>
          </a:r>
        </a:p>
      </dsp:txBody>
      <dsp:txXfrm>
        <a:off x="2003513" y="734576"/>
        <a:ext cx="2000580" cy="624433"/>
      </dsp:txXfrm>
    </dsp:sp>
    <dsp:sp modelId="{9C79FA22-B79F-4546-8AA6-F12034169971}">
      <dsp:nvSpPr>
        <dsp:cNvPr id="0" name=""/>
        <dsp:cNvSpPr/>
      </dsp:nvSpPr>
      <dsp:spPr>
        <a:xfrm>
          <a:off x="4004094" y="734576"/>
          <a:ext cx="2000580" cy="624433"/>
        </a:xfrm>
        <a:prstGeom prst="rect">
          <a:avLst/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9050" rIns="106680" bIns="19050" numCol="1" spcCol="1270" anchor="ctr" anchorCtr="0">
          <a:noAutofit/>
        </a:bodyPr>
        <a:lstStyle/>
        <a:p>
          <a:pPr marL="0" lvl="0" indent="0" algn="ctr" defTabSz="6667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500" b="1" i="1" kern="1200" dirty="0"/>
            <a:t>Хуліганство</a:t>
          </a:r>
          <a:r>
            <a:rPr lang="uk-UA" sz="1500" kern="1200" dirty="0"/>
            <a:t> </a:t>
          </a:r>
        </a:p>
      </dsp:txBody>
      <dsp:txXfrm>
        <a:off x="4004094" y="734576"/>
        <a:ext cx="2000580" cy="624433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38C5DBE-5A88-464D-A36A-D32D4FFD1FBA}">
      <dsp:nvSpPr>
        <dsp:cNvPr id="0" name=""/>
        <dsp:cNvSpPr/>
      </dsp:nvSpPr>
      <dsp:spPr>
        <a:xfrm>
          <a:off x="0" y="538829"/>
          <a:ext cx="6967728" cy="13041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40773" tIns="479044" rIns="540773" bIns="163576" numCol="1" spcCol="1270" anchor="t" anchorCtr="0">
          <a:noAutofit/>
        </a:bodyPr>
        <a:lstStyle/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2300" b="1" i="1" kern="1200" dirty="0"/>
            <a:t>Захистити людей, суспільство від нових посягань </a:t>
          </a:r>
          <a:endParaRPr lang="uk-UA" sz="2300" kern="1200" dirty="0"/>
        </a:p>
      </dsp:txBody>
      <dsp:txXfrm>
        <a:off x="0" y="538829"/>
        <a:ext cx="6967728" cy="1304100"/>
      </dsp:txXfrm>
    </dsp:sp>
    <dsp:sp modelId="{21CF33AD-81C4-492C-BBE3-5A0B086361D4}">
      <dsp:nvSpPr>
        <dsp:cNvPr id="0" name=""/>
        <dsp:cNvSpPr/>
      </dsp:nvSpPr>
      <dsp:spPr>
        <a:xfrm>
          <a:off x="348386" y="199349"/>
          <a:ext cx="4877409" cy="67896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354" tIns="0" rIns="184354" bIns="0" numCol="1" spcCol="1270" anchor="ctr" anchorCtr="0">
          <a:noAutofit/>
        </a:bodyPr>
        <a:lstStyle/>
        <a:p>
          <a:pPr marL="0" lvl="0" indent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300" kern="1200" dirty="0"/>
            <a:t>Охоронна </a:t>
          </a:r>
        </a:p>
      </dsp:txBody>
      <dsp:txXfrm>
        <a:off x="381530" y="232493"/>
        <a:ext cx="4811121" cy="612672"/>
      </dsp:txXfrm>
    </dsp:sp>
    <dsp:sp modelId="{720C5201-7D76-48FD-8F31-C9E9AEC00E0C}">
      <dsp:nvSpPr>
        <dsp:cNvPr id="0" name=""/>
        <dsp:cNvSpPr/>
      </dsp:nvSpPr>
      <dsp:spPr>
        <a:xfrm>
          <a:off x="0" y="2306609"/>
          <a:ext cx="6967728" cy="13041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40773" tIns="479044" rIns="540773" bIns="163576" numCol="1" spcCol="1270" anchor="t" anchorCtr="0">
          <a:noAutofit/>
        </a:bodyPr>
        <a:lstStyle/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2300" b="1" i="1" kern="1200" dirty="0"/>
            <a:t>Змінити погляди, свідомість, виховання правопорушників </a:t>
          </a:r>
          <a:endParaRPr lang="uk-UA" sz="2300" kern="1200" dirty="0"/>
        </a:p>
      </dsp:txBody>
      <dsp:txXfrm>
        <a:off x="0" y="2306609"/>
        <a:ext cx="6967728" cy="1304100"/>
      </dsp:txXfrm>
    </dsp:sp>
    <dsp:sp modelId="{FE00C23F-75CB-4D6E-B884-23931E1BAB23}">
      <dsp:nvSpPr>
        <dsp:cNvPr id="0" name=""/>
        <dsp:cNvSpPr/>
      </dsp:nvSpPr>
      <dsp:spPr>
        <a:xfrm>
          <a:off x="348386" y="1967130"/>
          <a:ext cx="4877409" cy="67896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354" tIns="0" rIns="184354" bIns="0" numCol="1" spcCol="1270" anchor="ctr" anchorCtr="0">
          <a:noAutofit/>
        </a:bodyPr>
        <a:lstStyle/>
        <a:p>
          <a:pPr marL="0" lvl="0" indent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300" kern="1200" dirty="0"/>
            <a:t>Виховна </a:t>
          </a:r>
        </a:p>
      </dsp:txBody>
      <dsp:txXfrm>
        <a:off x="381530" y="2000274"/>
        <a:ext cx="4811121" cy="612672"/>
      </dsp:txXfrm>
    </dsp:sp>
    <dsp:sp modelId="{BD5EFDB8-37AB-400F-AB8C-2D1613A84D60}">
      <dsp:nvSpPr>
        <dsp:cNvPr id="0" name=""/>
        <dsp:cNvSpPr/>
      </dsp:nvSpPr>
      <dsp:spPr>
        <a:xfrm>
          <a:off x="0" y="4074390"/>
          <a:ext cx="6967728" cy="1304100"/>
        </a:xfrm>
        <a:prstGeom prst="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40773" tIns="479044" rIns="540773" bIns="163576" numCol="1" spcCol="1270" anchor="t" anchorCtr="0">
          <a:noAutofit/>
        </a:bodyPr>
        <a:lstStyle/>
        <a:p>
          <a:pPr marL="228600" lvl="1" indent="-228600" algn="l" defTabSz="102235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uk-UA" sz="2300" b="1" i="1" kern="1200" dirty="0"/>
            <a:t>Застерегти від правопорушення людей, які мають намір вчинити протиправні дії</a:t>
          </a:r>
          <a:r>
            <a:rPr lang="uk-UA" sz="2300" kern="1200" dirty="0"/>
            <a:t> </a:t>
          </a:r>
        </a:p>
      </dsp:txBody>
      <dsp:txXfrm>
        <a:off x="0" y="4074390"/>
        <a:ext cx="6967728" cy="1304100"/>
      </dsp:txXfrm>
    </dsp:sp>
    <dsp:sp modelId="{26DE35D9-3E29-4050-B93A-8CF84E640315}">
      <dsp:nvSpPr>
        <dsp:cNvPr id="0" name=""/>
        <dsp:cNvSpPr/>
      </dsp:nvSpPr>
      <dsp:spPr>
        <a:xfrm>
          <a:off x="348386" y="3734910"/>
          <a:ext cx="4877409" cy="678960"/>
        </a:xfrm>
        <a:prstGeom prst="round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84354" tIns="0" rIns="184354" bIns="0" numCol="1" spcCol="1270" anchor="ctr" anchorCtr="0">
          <a:noAutofit/>
        </a:bodyPr>
        <a:lstStyle/>
        <a:p>
          <a:pPr marL="0" lvl="0" indent="0" algn="l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300" kern="1200" dirty="0"/>
            <a:t>Запобіжна </a:t>
          </a:r>
        </a:p>
      </dsp:txBody>
      <dsp:txXfrm>
        <a:off x="381530" y="3768054"/>
        <a:ext cx="4811121" cy="612672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113FA89-281F-4A34-B6A2-5FDD28D05FE6}">
      <dsp:nvSpPr>
        <dsp:cNvPr id="0" name=""/>
        <dsp:cNvSpPr/>
      </dsp:nvSpPr>
      <dsp:spPr>
        <a:xfrm>
          <a:off x="0" y="0"/>
          <a:ext cx="3872243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28D6EA8A-A184-4D44-9416-061F4C40FC0F}">
      <dsp:nvSpPr>
        <dsp:cNvPr id="0" name=""/>
        <dsp:cNvSpPr/>
      </dsp:nvSpPr>
      <dsp:spPr>
        <a:xfrm>
          <a:off x="0" y="0"/>
          <a:ext cx="3872243" cy="9235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b="1" i="1" kern="1200" dirty="0"/>
            <a:t> Здійснюється офіційно;</a:t>
          </a:r>
          <a:endParaRPr lang="uk-UA" sz="1800" kern="1200" dirty="0"/>
        </a:p>
      </dsp:txBody>
      <dsp:txXfrm>
        <a:off x="0" y="0"/>
        <a:ext cx="3872243" cy="923544"/>
      </dsp:txXfrm>
    </dsp:sp>
    <dsp:sp modelId="{703E7F40-EC51-4599-BFF6-9B584C33141A}">
      <dsp:nvSpPr>
        <dsp:cNvPr id="0" name=""/>
        <dsp:cNvSpPr/>
      </dsp:nvSpPr>
      <dsp:spPr>
        <a:xfrm>
          <a:off x="0" y="923543"/>
          <a:ext cx="3872243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700573DC-D1C2-4FC3-A5F8-694125EEC3AB}">
      <dsp:nvSpPr>
        <dsp:cNvPr id="0" name=""/>
        <dsp:cNvSpPr/>
      </dsp:nvSpPr>
      <dsp:spPr>
        <a:xfrm>
          <a:off x="0" y="923544"/>
          <a:ext cx="3872243" cy="9235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kern="1200" dirty="0"/>
            <a:t>q</a:t>
          </a:r>
          <a:r>
            <a:rPr lang="uk-UA" sz="1800" b="1" i="1" kern="1200" dirty="0"/>
            <a:t> До відповідальності притягується тільки та особа, що вчинила правопорушення;</a:t>
          </a:r>
          <a:endParaRPr lang="uk-UA" sz="1800" kern="1200" dirty="0"/>
        </a:p>
      </dsp:txBody>
      <dsp:txXfrm>
        <a:off x="0" y="923544"/>
        <a:ext cx="3872243" cy="923544"/>
      </dsp:txXfrm>
    </dsp:sp>
    <dsp:sp modelId="{3C4D0831-A5F4-417D-9415-1FD65025F1D5}">
      <dsp:nvSpPr>
        <dsp:cNvPr id="0" name=""/>
        <dsp:cNvSpPr/>
      </dsp:nvSpPr>
      <dsp:spPr>
        <a:xfrm>
          <a:off x="0" y="1847087"/>
          <a:ext cx="3872243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FE873EB4-77E7-4EED-8D40-A4D739F7C5C8}">
      <dsp:nvSpPr>
        <dsp:cNvPr id="0" name=""/>
        <dsp:cNvSpPr/>
      </dsp:nvSpPr>
      <dsp:spPr>
        <a:xfrm>
          <a:off x="0" y="1847088"/>
          <a:ext cx="3872243" cy="9235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kern="1200" dirty="0"/>
            <a:t>q</a:t>
          </a:r>
          <a:r>
            <a:rPr lang="uk-UA" sz="1800" b="1" i="1" kern="1200" dirty="0"/>
            <a:t> Здійснюється на основі </a:t>
          </a:r>
          <a:r>
            <a:rPr lang="uk-UA" sz="1800" b="1" i="1" kern="1200" dirty="0" err="1"/>
            <a:t>вироку</a:t>
          </a:r>
          <a:r>
            <a:rPr lang="uk-UA" sz="1800" b="1" i="1" kern="1200" dirty="0"/>
            <a:t>, ухвали суду;</a:t>
          </a:r>
          <a:endParaRPr lang="uk-UA" sz="1800" kern="1200" dirty="0"/>
        </a:p>
      </dsp:txBody>
      <dsp:txXfrm>
        <a:off x="0" y="1847088"/>
        <a:ext cx="3872243" cy="923544"/>
      </dsp:txXfrm>
    </dsp:sp>
    <dsp:sp modelId="{97A67396-D03B-4CD1-9348-12E2C12B3DE4}">
      <dsp:nvSpPr>
        <dsp:cNvPr id="0" name=""/>
        <dsp:cNvSpPr/>
      </dsp:nvSpPr>
      <dsp:spPr>
        <a:xfrm>
          <a:off x="0" y="2770632"/>
          <a:ext cx="3872243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</dsp:sp>
    <dsp:sp modelId="{8AE60C7C-839C-466A-8B16-648B1320832D}">
      <dsp:nvSpPr>
        <dsp:cNvPr id="0" name=""/>
        <dsp:cNvSpPr/>
      </dsp:nvSpPr>
      <dsp:spPr>
        <a:xfrm>
          <a:off x="0" y="2770632"/>
          <a:ext cx="3872243" cy="92354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marL="0" lvl="0" indent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800" kern="1200" dirty="0"/>
            <a:t>q</a:t>
          </a:r>
          <a:r>
            <a:rPr lang="uk-UA" sz="1800" b="1" i="1" kern="1200" dirty="0"/>
            <a:t> Реалізується за допомогою застосування заходів  примусу;</a:t>
          </a:r>
          <a:endParaRPr lang="uk-UA" sz="1800" kern="1200" dirty="0"/>
        </a:p>
      </dsp:txBody>
      <dsp:txXfrm>
        <a:off x="0" y="2770632"/>
        <a:ext cx="3872243" cy="923544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C18D5EB-89C0-446A-869D-5D2D0775C94A}">
      <dsp:nvSpPr>
        <dsp:cNvPr id="0" name=""/>
        <dsp:cNvSpPr/>
      </dsp:nvSpPr>
      <dsp:spPr>
        <a:xfrm>
          <a:off x="205" y="690763"/>
          <a:ext cx="2479997" cy="2975996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4969" tIns="0" rIns="244969" bIns="330200" numCol="1" spcCol="1270" anchor="t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400" kern="1200" dirty="0"/>
            <a:t>Ст. 58  закон не має зворотної дії. </a:t>
          </a:r>
        </a:p>
      </dsp:txBody>
      <dsp:txXfrm>
        <a:off x="205" y="1881162"/>
        <a:ext cx="2479997" cy="1785598"/>
      </dsp:txXfrm>
    </dsp:sp>
    <dsp:sp modelId="{5A7C9D9B-4E17-4DBC-8426-BD4C28992D14}">
      <dsp:nvSpPr>
        <dsp:cNvPr id="0" name=""/>
        <dsp:cNvSpPr/>
      </dsp:nvSpPr>
      <dsp:spPr>
        <a:xfrm>
          <a:off x="205" y="690763"/>
          <a:ext cx="2479997" cy="1190398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4969" tIns="165100" rIns="244969" bIns="16510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500" kern="1200"/>
            <a:t>01</a:t>
          </a:r>
        </a:p>
      </dsp:txBody>
      <dsp:txXfrm>
        <a:off x="205" y="690763"/>
        <a:ext cx="2479997" cy="1190398"/>
      </dsp:txXfrm>
    </dsp:sp>
    <dsp:sp modelId="{FBD3990C-E389-4EE0-8276-F4BA3B8B1B6E}">
      <dsp:nvSpPr>
        <dsp:cNvPr id="0" name=""/>
        <dsp:cNvSpPr/>
      </dsp:nvSpPr>
      <dsp:spPr>
        <a:xfrm>
          <a:off x="2678602" y="690763"/>
          <a:ext cx="2479997" cy="2975996"/>
        </a:xfrm>
        <a:prstGeom prst="rect">
          <a:avLst/>
        </a:prstGeom>
        <a:solidFill>
          <a:schemeClr val="accent5">
            <a:hueOff val="5803288"/>
            <a:satOff val="2564"/>
            <a:lumOff val="-2811"/>
            <a:alphaOff val="0"/>
          </a:schemeClr>
        </a:solidFill>
        <a:ln w="12700" cap="flat" cmpd="sng" algn="ctr">
          <a:solidFill>
            <a:schemeClr val="accent5">
              <a:hueOff val="5803288"/>
              <a:satOff val="2564"/>
              <a:lumOff val="-281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4969" tIns="0" rIns="244969" bIns="330200" numCol="1" spcCol="1270" anchor="t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400" kern="1200" dirty="0"/>
            <a:t>Ст. 60 ніхто не зобов’язаний  виконувати злочинні накази, розпорядження. </a:t>
          </a:r>
        </a:p>
      </dsp:txBody>
      <dsp:txXfrm>
        <a:off x="2678602" y="1881162"/>
        <a:ext cx="2479997" cy="1785598"/>
      </dsp:txXfrm>
    </dsp:sp>
    <dsp:sp modelId="{EFD50479-3070-4458-B93E-D3CB730ED8E5}">
      <dsp:nvSpPr>
        <dsp:cNvPr id="0" name=""/>
        <dsp:cNvSpPr/>
      </dsp:nvSpPr>
      <dsp:spPr>
        <a:xfrm>
          <a:off x="2678602" y="690763"/>
          <a:ext cx="2479997" cy="1190398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4969" tIns="165100" rIns="244969" bIns="16510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500" kern="1200"/>
            <a:t>02</a:t>
          </a:r>
        </a:p>
      </dsp:txBody>
      <dsp:txXfrm>
        <a:off x="2678602" y="690763"/>
        <a:ext cx="2479997" cy="1190398"/>
      </dsp:txXfrm>
    </dsp:sp>
    <dsp:sp modelId="{818C71F3-FB8F-4B5C-A7B4-7E59A25BED6E}">
      <dsp:nvSpPr>
        <dsp:cNvPr id="0" name=""/>
        <dsp:cNvSpPr/>
      </dsp:nvSpPr>
      <dsp:spPr>
        <a:xfrm>
          <a:off x="5356999" y="690763"/>
          <a:ext cx="2479997" cy="2975996"/>
        </a:xfrm>
        <a:prstGeom prst="rect">
          <a:avLst/>
        </a:prstGeom>
        <a:solidFill>
          <a:schemeClr val="accent5">
            <a:hueOff val="11606576"/>
            <a:satOff val="5128"/>
            <a:lumOff val="-5621"/>
            <a:alphaOff val="0"/>
          </a:schemeClr>
        </a:solidFill>
        <a:ln w="12700" cap="flat" cmpd="sng" algn="ctr">
          <a:solidFill>
            <a:schemeClr val="accent5">
              <a:hueOff val="11606576"/>
              <a:satOff val="5128"/>
              <a:lumOff val="-5621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4969" tIns="0" rIns="244969" bIns="330200" numCol="1" spcCol="1270" anchor="t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400" kern="1200" dirty="0"/>
            <a:t>Ст. 61 ніхто не може бути двічі притягнений до відповідальності за один і той самий злочин.</a:t>
          </a:r>
        </a:p>
      </dsp:txBody>
      <dsp:txXfrm>
        <a:off x="5356999" y="1881162"/>
        <a:ext cx="2479997" cy="1785598"/>
      </dsp:txXfrm>
    </dsp:sp>
    <dsp:sp modelId="{9E58F69F-2773-4852-9D34-690ED7CE25BA}">
      <dsp:nvSpPr>
        <dsp:cNvPr id="0" name=""/>
        <dsp:cNvSpPr/>
      </dsp:nvSpPr>
      <dsp:spPr>
        <a:xfrm>
          <a:off x="5356999" y="690763"/>
          <a:ext cx="2479997" cy="1190398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4969" tIns="165100" rIns="244969" bIns="16510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2500" kern="1200"/>
            <a:t>03</a:t>
          </a:r>
        </a:p>
      </dsp:txBody>
      <dsp:txXfrm>
        <a:off x="5356999" y="690763"/>
        <a:ext cx="2479997" cy="1190398"/>
      </dsp:txXfrm>
    </dsp:sp>
    <dsp:sp modelId="{8E1763EA-8F2D-4568-8D98-C1CD09DFA2B7}">
      <dsp:nvSpPr>
        <dsp:cNvPr id="0" name=""/>
        <dsp:cNvSpPr/>
      </dsp:nvSpPr>
      <dsp:spPr>
        <a:xfrm>
          <a:off x="8035397" y="690763"/>
          <a:ext cx="2479997" cy="2975996"/>
        </a:xfrm>
        <a:prstGeom prst="rect">
          <a:avLst/>
        </a:prstGeom>
        <a:solidFill>
          <a:schemeClr val="accent5">
            <a:hueOff val="17409864"/>
            <a:satOff val="7692"/>
            <a:lumOff val="-8432"/>
            <a:alphaOff val="0"/>
          </a:schemeClr>
        </a:solidFill>
        <a:ln w="12700" cap="flat" cmpd="sng" algn="ctr">
          <a:solidFill>
            <a:schemeClr val="accent5">
              <a:hueOff val="17409864"/>
              <a:satOff val="7692"/>
              <a:lumOff val="-8432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4969" tIns="0" rIns="244969" bIns="330200" numCol="1" spcCol="1270" anchor="t" anchorCtr="0">
          <a:noAutofit/>
        </a:bodyPr>
        <a:lstStyle/>
        <a:p>
          <a:pPr marL="0" lvl="0" indent="0" algn="l" defTabSz="6223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uk-UA" sz="1400" kern="1200"/>
            <a:t>Ст. 62  особа вважається не винувата у вчинені злочину і не може бути піддана покаранню, коли її вину не доведено. </a:t>
          </a:r>
        </a:p>
      </dsp:txBody>
      <dsp:txXfrm>
        <a:off x="8035397" y="1881162"/>
        <a:ext cx="2479997" cy="1785598"/>
      </dsp:txXfrm>
    </dsp:sp>
    <dsp:sp modelId="{BA989474-D660-4F78-81F9-70E9A1A0EFE1}">
      <dsp:nvSpPr>
        <dsp:cNvPr id="0" name=""/>
        <dsp:cNvSpPr/>
      </dsp:nvSpPr>
      <dsp:spPr>
        <a:xfrm>
          <a:off x="8035397" y="690763"/>
          <a:ext cx="2479997" cy="1190398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4969" tIns="165100" rIns="244969" bIns="165100" numCol="1" spcCol="1270" anchor="ctr" anchorCtr="0">
          <a:noAutofit/>
        </a:bodyPr>
        <a:lstStyle/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500" kern="1200"/>
            <a:t>04</a:t>
          </a:r>
        </a:p>
        <a:p>
          <a:pPr marL="0" lvl="0" indent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uk-UA" sz="2500" kern="1200"/>
        </a:p>
      </dsp:txBody>
      <dsp:txXfrm>
        <a:off x="8035397" y="690763"/>
        <a:ext cx="2479997" cy="119039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lProcess1">
  <dgm:title val=""/>
  <dgm:desc val=""/>
  <dgm:catLst>
    <dgm:cat type="process" pri="1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1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2"/>
      </dgm:ptLst>
      <dgm:cxnLst>
        <dgm:cxn modelId="3" srcId="0" destId="1" srcOrd="0" destOrd="0"/>
        <dgm:cxn modelId="4" srcId="0" destId="2" srcOrd="0" destOrd="0"/>
        <dgm:cxn modelId="5" srcId="1" destId="11" srcOrd="0" destOrd="0"/>
        <dgm:cxn modelId="6" srcId="2" destId="2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51" srcId="1" destId="11" srcOrd="0" destOrd="0"/>
        <dgm:cxn modelId="61" srcId="2" destId="21" srcOrd="0" destOrd="0"/>
        <dgm:cxn modelId="71" srcId="3" destId="31" srcOrd="0" destOrd="0"/>
        <dgm:cxn modelId="81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>
          <dgm:param type="linDir" val="fromL"/>
          <dgm:param type="vertAlign" val="mid"/>
          <dgm:param type="nodeHorzAlign" val="l"/>
          <dgm:param type="nodeVertAlign" val="t"/>
          <dgm:param type="fallback" val="2D"/>
        </dgm:alg>
      </dgm:if>
      <dgm:else name="Name3">
        <dgm:alg type="lin">
          <dgm:param type="linDir" val="fromR"/>
          <dgm:param type="vertAlign" val="mid"/>
          <dgm:param type="nodeHorzAlign" val="r"/>
          <dgm:param type="nodeVertAlign" val="t"/>
          <dgm:param type="fallback" val="2D"/>
        </dgm:alg>
      </dgm:else>
    </dgm:choose>
    <dgm:shape xmlns:r="http://schemas.openxmlformats.org/officeDocument/2006/relationships" r:blip="">
      <dgm:adjLst/>
    </dgm:shape>
    <dgm:presOf/>
    <dgm:constrLst>
      <dgm:constr type="h" for="des" forName="header" refType="h"/>
      <dgm:constr type="w" for="des" forName="header" refType="h" refFor="des" refForName="header" op="equ" fact="4"/>
      <dgm:constr type="h" for="des" forName="child" refType="h" refFor="des" refForName="header" op="equ"/>
      <dgm:constr type="w" for="des" forName="child" refType="w" refFor="des" refForName="header" op="equ"/>
      <dgm:constr type="w" for="ch" forName="hSp" refType="w" refFor="des" refForName="header" op="equ" fact="0.14"/>
      <dgm:constr type="h" for="des" forName="parTrans" refType="h" refFor="des" refForName="header" op="equ" fact="0.35"/>
      <dgm:constr type="h" for="des" forName="sibTrans" refType="h" refFor="des" refForName="parTrans" op="equ"/>
      <dgm:constr type="primFontSz" for="des" forName="child" op="equ" val="65"/>
      <dgm:constr type="primFontSz" for="des" forName="header" op="equ" val="65"/>
    </dgm:constrLst>
    <dgm:ruleLst/>
    <dgm:forEach name="Name4" axis="ch" ptType="node">
      <dgm:layoutNode name="vertFlow">
        <dgm:choose name="Name5">
          <dgm:if name="Name6" func="var" arg="dir" op="equ" val="norm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if>
          <dgm:else name="Name7">
            <dgm:alg type="lin">
              <dgm:param type="linDir" val="fromT"/>
              <dgm:param type="nodeHorzAlign" val="ctr"/>
              <dgm:param type="nodeVertAlign" val="t"/>
              <dgm:param type="fallback" val="2D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header" styleLbl="node1"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8" axis="ch" ptType="parTrans" cnt="1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w" refType="h"/>
              <dgm:constr type="connDist"/>
              <dgm:constr type="wArH" refType="h" fact="0.25"/>
              <dgm:constr type="hArH" refType="wArH" fact="2"/>
              <dgm:constr type="stemThick" refType="hArH" fact="0.667"/>
              <dgm:constr type="begPad" refType="connDist" fact="0.25"/>
              <dgm:constr type="endPad" refType="connDist" fact="0.25"/>
            </dgm:constrLst>
            <dgm:ruleLst/>
          </dgm:layoutNode>
        </dgm:forEach>
        <dgm:forEach name="Name9" axis="ch" ptType="node">
          <dgm:layoutNode name="child" styleLbl="alignAccFollowNode1">
            <dgm:varLst>
              <dgm:chMax val="0"/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  <dgm:forEach name="Name10" axis="followSib" ptType="sibTrans" cnt="1">
            <dgm:layoutNode name="sibTrans" styleLbl="sibTrans2D1">
              <dgm:alg type="conn">
                <dgm:param type="begPts" val="auto"/>
                <dgm:param type="endPts" val="auto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w" refType="h"/>
                <dgm:constr type="connDist"/>
                <dgm:constr type="wArH" refType="h" fact="0.25"/>
                <dgm:constr type="hArH" refType="wArH" fact="2"/>
                <dgm:constr type="stemThick" refType="hArH" fact="0.667"/>
                <dgm:constr type="begPad" refType="w" fact="0.25"/>
                <dgm:constr type="endPad" refType="w" fact="0.25"/>
              </dgm:constrLst>
              <dgm:ruleLst/>
            </dgm:layoutNode>
          </dgm:forEach>
        </dgm:forEach>
      </dgm:layoutNode>
      <dgm:choose name="Name11">
        <dgm:if name="Name12" axis="self" ptType="node" func="revPos" op="gte" val="2">
          <dgm:layoutNode name="hSp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if>
        <dgm:else name="Name13"/>
      </dgm:choose>
    </dgm:forEach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16/7/layout/RepeatingBendingProcessNew">
  <dgm:title val="Repeating Bending Process New"/>
  <dgm:desc val=""/>
  <dgm:catLst>
    <dgm:cat type="process" pri="5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axis="self" func="var" arg="dir" op="equ" val="norm">
        <dgm:alg type="snake">
          <dgm:param type="grDir" val="tL"/>
          <dgm:param type="flowDir" val="row"/>
          <dgm:param type="contDir" val="sameDir"/>
          <dgm:param type="bkpt" val="endCnv"/>
        </dgm:alg>
      </dgm:if>
      <dgm:else name="Name3">
        <dgm:alg type="snake">
          <dgm:param type="grDir" val="tR"/>
          <dgm:param type="flowDir" val="row"/>
          <dgm:param type="contDir" val="same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23"/>
      <dgm:constr type="sp" refType="w" refFor="ch" refForName="sibTrans" op="equ"/>
      <dgm:constr type="userB" for="des" forName="connectorText" refType="sp"/>
      <dgm:constr type="primFontSz" for="ch" ptType="node" op="equ" val="65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 fact="0.6"/>
          <dgm:constr type="tMarg" refType="h" fact="0.243"/>
          <dgm:constr type="bMarg" refType="h" fact="0.243"/>
          <dgm:constr type="lMarg" refType="w" fact="0.1389"/>
          <dgm:constr type="rMarg" refType="w" fact="0.1389"/>
        </dgm:constrLst>
        <dgm:ruleLst>
          <dgm:rule type="primFontSz" val="12" fact="NaN" max="NaN"/>
        </dgm:ruleLst>
      </dgm:layoutNode>
      <dgm:forEach name="sibTransForEach" axis="followSib" ptType="sibTrans" cnt="1">
        <dgm:layoutNode name="sibTrans">
          <dgm:choose name="Name4">
            <dgm:if name="Name5" axis="self" func="var" arg="dir" op="equ" val="norm">
              <dgm:alg type="conn">
                <dgm:param type="connRout" val="bend"/>
                <dgm:param type="dim" val="1D"/>
                <dgm:param type="begPts" val="midR bCtr"/>
                <dgm:param type="endPts" val="midL tCtr"/>
              </dgm:alg>
            </dgm:if>
            <dgm:else name="Name6">
              <dgm:alg type="conn">
                <dgm:param type="connRout" val="bend"/>
                <dgm:param type="dim" val="1D"/>
                <dgm:param type="begPts" val="midL bCtr"/>
                <dgm:param type="endPts" val="midR tCtr"/>
              </dgm:alg>
            </dgm:else>
          </dgm:choose>
          <dgm:shape xmlns:r="http://schemas.openxmlformats.org/officeDocument/2006/relationships" type="conn" r:blip="" zOrderOff="-2">
            <dgm:adjLst/>
          </dgm:shape>
          <dgm:presOf axis="self"/>
          <dgm:constrLst>
            <dgm:constr type="begPad" val="-0.05"/>
            <dgm:constr type="endPad" val="0.9"/>
            <dgm:constr type="userA" for="ch" ref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userA"/>
              <dgm:constr type="userB"/>
              <dgm:constr type="w" refType="userA" fact="0.05"/>
              <dgm:constr type="h" refType="userB" fact="0.01"/>
              <dgm:constr type="lMarg" val="1"/>
              <dgm:constr type="rMarg" val="1"/>
              <dgm:constr type="tMarg"/>
              <dgm:constr type="bMarg"/>
            </dgm:constrLst>
            <dgm:ruleLst>
              <dgm:rule type="w" val="NaN" fact="0.6" max="NaN"/>
              <dgm:rule type="h" val="NaN" fact="0.6" max="NaN"/>
              <dgm:rule type="primFontSz" val="5" fact="NaN" max="NaN"/>
            </dgm:ruleLst>
          </dgm:layoutNode>
        </dgm:layoutNode>
      </dgm:forEach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list1">
  <dgm:title val=""/>
  <dgm:desc val=""/>
  <dgm:catLst>
    <dgm:cat type="list" pri="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4" srcId="0" destId="1" srcOrd="0" destOrd="0"/>
        <dgm:cxn modelId="5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animLvl val="lvl"/>
      <dgm:resizeHandles val="exact"/>
    </dgm:varLst>
    <dgm:choose name="Name0">
      <dgm:if name="Name1" func="var" arg="dir" op="equ" val="norm">
        <dgm:alg type="lin">
          <dgm:param type="linDir" val="fromT"/>
          <dgm:param type="vertAlign" val="mid"/>
          <dgm:param type="horzAlign" val="l"/>
          <dgm:param type="nodeHorzAlign" val="l"/>
        </dgm:alg>
      </dgm:if>
      <dgm:else name="Name2">
        <dgm:alg type="lin">
          <dgm:param type="linDir" val="fromT"/>
          <dgm:param type="vertAlign" val="mid"/>
          <dgm:param type="horzAlign" val="r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parentLin" refType="w"/>
      <dgm:constr type="h" for="ch" forName="parentLin" val="INF"/>
      <dgm:constr type="w" for="des" forName="parentLeftMargin" refType="w" fact="0.05"/>
      <dgm:constr type="w" for="des" forName="parentText" refType="w" fact="0.7"/>
      <dgm:constr type="h" for="des" forName="parentText" refType="primFontSz" refFor="des" refForName="parentText" fact="0.82"/>
      <dgm:constr type="h" for="ch" forName="negativeSpace" refType="primFontSz" refFor="des" refForName="parentText" fact="-0.41"/>
      <dgm:constr type="h" for="ch" forName="negativeSpace" refType="h" refFor="des" refForName="parentText" op="lte" fact="-0.82"/>
      <dgm:constr type="h" for="ch" forName="negativeSpace" refType="h" refFor="des" refForName="parentText" op="gte" fact="-0.82"/>
      <dgm:constr type="w" for="ch" forName="childText" refType="w"/>
      <dgm:constr type="h" for="ch" forName="childText" refType="primFontSz" refFor="des" refForName="parentText" fact="0.7"/>
      <dgm:constr type="primFontSz" for="des" forName="parentText" val="65"/>
      <dgm:constr type="primFontSz" for="ch" forName="childText" refType="primFontSz" refFor="des" refForName="parentText"/>
      <dgm:constr type="tMarg" for="ch" forName="childText" refType="primFontSz" refFor="des" refForName="parentText" fact="1.64"/>
      <dgm:constr type="tMarg" for="ch" forName="childText" refType="h" refFor="des" refForName="parentText" op="lte" fact="3.28"/>
      <dgm:constr type="tMarg" for="ch" forName="childText" refType="h" refFor="des" refForName="parentText" op="gte" fact="3.28"/>
      <dgm:constr type="lMarg" for="ch" forName="childText" refType="w" fact="0.22"/>
      <dgm:constr type="rMarg" for="ch" forName="childText" refType="lMarg" refFor="ch" refForName="childText"/>
      <dgm:constr type="lMarg" for="des" forName="parentText" refType="w" fact="0.075"/>
      <dgm:constr type="rMarg" for="des" forName="parentText" refType="lMarg" refFor="des" refForName="parentText"/>
      <dgm:constr type="h" for="ch" forName="spaceBetweenRectangles" refType="primFontSz" refFor="des" refForName="parentText" fact="0.15"/>
    </dgm:constrLst>
    <dgm:ruleLst>
      <dgm:rule type="primFontSz" for="des" forName="parentText" val="5" fact="NaN" max="NaN"/>
    </dgm:ruleLst>
    <dgm:forEach name="Name3" axis="ch" ptType="node">
      <dgm:layoutNode name="parentLin">
        <dgm:choose name="Name4">
          <dgm:if name="Name5" func="var" arg="dir" op="equ" val="norm">
            <dgm:alg type="lin">
              <dgm:param type="linDir" val="fromL"/>
              <dgm:param type="horzAlign" val="l"/>
              <dgm:param type="nodeHorzAlign" val="l"/>
            </dgm:alg>
          </dgm:if>
          <dgm:else name="Name6">
            <dgm:alg type="lin">
              <dgm:param type="linDir" val="fromR"/>
              <dgm:param type="horzAlign" val="r"/>
              <dgm:param type="nodeHorzAlign" val="r"/>
            </dgm:alg>
          </dgm:else>
        </dgm:choose>
        <dgm:shape xmlns:r="http://schemas.openxmlformats.org/officeDocument/2006/relationships" r:blip="">
          <dgm:adjLst/>
        </dgm:shape>
        <dgm:presOf/>
        <dgm:constrLst/>
        <dgm:ruleLst/>
        <dgm:layoutNode name="parentLeftMargin">
          <dgm:alg type="sp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h"/>
          </dgm:constrLst>
          <dgm:ruleLst/>
        </dgm:layoutNode>
        <dgm:layoutNode name="parentText" styleLbl="node1">
          <dgm:varLst>
            <dgm:chMax val="0"/>
            <dgm:bulletEnabled val="1"/>
          </dgm:varLst>
          <dgm:choose name="Name7">
            <dgm:if name="Name8" func="var" arg="dir" op="equ" val="norm">
              <dgm:alg type="tx">
                <dgm:param type="parTxLTRAlign" val="l"/>
                <dgm:param type="parTxRTLAlign" val="l"/>
              </dgm:alg>
            </dgm:if>
            <dgm:else name="Name9">
              <dgm:alg type="tx">
                <dgm:param type="parTxLTRAlign" val="r"/>
                <dgm:param type="parTxRTLAlign" val="r"/>
              </dgm:alg>
            </dgm:else>
          </dgm:choose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/>
            <dgm:constr type="bMarg"/>
          </dgm:constrLst>
          <dgm:ruleLst/>
        </dgm:layoutNode>
      </dgm:layoutNode>
      <dgm:layoutNode name="negative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hildText" styleLbl="conFgAcc1">
        <dgm:varLst>
          <dgm:bulletEnabled val="1"/>
        </dgm:varLst>
        <dgm:alg type="tx">
          <dgm:param type="stBulletLvl" val="1"/>
        </dgm:alg>
        <dgm:shape xmlns:r="http://schemas.openxmlformats.org/officeDocument/2006/relationships" type="rect" r:blip="" zOrderOff="-2">
          <dgm:adjLst/>
        </dgm:shape>
        <dgm:presOf axis="des" ptType="node"/>
        <dgm:constrLst>
          <dgm:constr type="secFontSz" refType="primFontSz"/>
        </dgm:constrLst>
        <dgm:ruleLst>
          <dgm:rule type="h" val="INF" fact="NaN" max="NaN"/>
        </dgm:ruleLst>
      </dgm:layoutNode>
      <dgm:forEach name="Name10" axis="followSib" ptType="sibTrans" cnt="1">
        <dgm:layoutNode name="spaceBetweenRectangle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16/7/layout/LinearBlockProcessNumbered">
  <dgm:title val="Linear Block Process Numbered"/>
  <dgm:desc val="Used to show a progression; a timeline; sequential steps in a task, process, or workflow; or to emphasize movement or direction. Automatic numbers have been introduced to show the steps of the process. Level 1 text and Level 2 text both appears in a rectangle."/>
  <dgm:catLst>
    <dgm:cat type="process" pri="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101" type="sibTrans" cxnId="4">
          <dgm:prSet phldrT="1"/>
          <dgm:t>
            <a:bodyPr/>
            <a:lstStyle/>
            <a:p>
              <a:r>
                <a:t>01</a:t>
              </a:r>
            </a:p>
          </dgm:t>
        </dgm:pt>
        <dgm:pt modelId="201" type="sibTrans" cxnId="5">
          <dgm:prSet phldrT="2"/>
          <dgm:t>
            <a:bodyPr/>
            <a:lstStyle/>
            <a:p>
              <a:r>
                <a:t>02</a:t>
              </a:r>
            </a:p>
          </dgm:t>
        </dgm:pt>
        <dgm:pt modelId="301" type="sibTrans" cxnId="6">
          <dgm:prSet phldrT="3"/>
          <dgm:t>
            <a:bodyPr/>
            <a:lstStyle/>
            <a:p>
              <a:r>
                <a:t>03</a:t>
              </a:r>
            </a:p>
          </dgm:t>
        </dgm:pt>
      </dgm:ptLst>
      <dgm:cxnLst>
        <dgm:cxn modelId="4" srcId="0" destId="1" srcOrd="0" destOrd="0" sibTransId="101"/>
        <dgm:cxn modelId="5" srcId="0" destId="2" srcOrd="1" destOrd="0" sibTransId="201"/>
        <dgm:cxn modelId="6" srcId="0" destId="3" srcOrd="2" destOrd="0" sibTransId="301"/>
        <dgm:cxn modelId="13" srcId="1" destId="11" srcOrd="0" destOrd="0"/>
        <dgm:cxn modelId="23" srcId="2" destId="21" srcOrd="0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animLvl val="lvl"/>
      <dgm:resizeHandles val="exact"/>
    </dgm:varLst>
    <dgm:alg type="lin">
      <dgm:param type="linDir" val="fromL"/>
      <dgm:param type="nodeVertAlign" val="t"/>
    </dgm:alg>
    <dgm:shape xmlns:r="http://schemas.openxmlformats.org/officeDocument/2006/relationships" r:blip="">
      <dgm:adjLst/>
    </dgm:shape>
    <dgm:presOf/>
    <dgm:constrLst>
      <dgm:constr type="h" for="ch" forName="compositeNode" refType="h"/>
      <dgm:constr type="w" for="ch" forName="compositeNode" refType="w"/>
      <dgm:constr type="w" for="des" forName="simulatedConn" refType="w" refFor="ch" refForName="compositeNode" fact="0.15"/>
      <dgm:constr type="h" for="des" forName="simulatedConn" refType="w" refFor="des" refForName="simulatedConn"/>
      <dgm:constr type="h" for="des" forName="vSp1" refType="w" refFor="ch" refForName="compositeNode" fact="0.8"/>
      <dgm:constr type="h" for="des" forName="vSp2" refType="w" refFor="ch" refForName="compositeNode" fact="0.07"/>
      <dgm:constr type="w" for="ch" forName="vProcSp" refType="w" refFor="des" refForName="simulatedConn" op="equ"/>
      <dgm:constr type="h" for="ch" forName="vProcSp" refType="h" refFor="ch" refForName="compositeNode" op="equ"/>
      <dgm:constr type="w" for="ch" forName="sibTrans" refType="w" refFor="ch" refForName="compositeNode" fact="0.08"/>
      <dgm:constr type="primFontSz" for="des" forName="sibTransNodeRect" op="equ"/>
      <dgm:constr type="primFontSz" for="des" forName="nodeRect" op="equ"/>
    </dgm:constrLst>
    <dgm:ruleLst/>
    <dgm:forEach name="Name4" axis="ch" ptType="node">
      <dgm:layoutNode name="compositeNode">
        <dgm:varLst>
          <dgm:bulletEnabled val="1"/>
        </dgm:varLst>
        <dgm:alg type="composite"/>
        <dgm:constrLst>
          <dgm:constr type="h" refType="w" op="lte" fact="1.2"/>
          <dgm:constr type="w" for="ch" forName="bgRect" refType="w"/>
          <dgm:constr type="h" for="ch" forName="bgRect" refType="h"/>
          <dgm:constr type="t" for="ch" forName="bgRect"/>
          <dgm:constr type="l" for="ch" forName="bgRect"/>
          <dgm:constr type="w" for="ch" forName="sibTransNodeRect" refType="w" refFor="ch" refForName="bgRect"/>
          <dgm:constr type="h" for="ch" forName="sibTransNodeRect" refType="h" refFor="ch" refForName="bgRect" fact="0.4"/>
          <dgm:constr type="t" for="ch" forName="sibTransNodeRect"/>
          <dgm:constr type="l" for="ch" forName="sibTransNodeRect"/>
          <dgm:constr type="r" for="ch" forName="nodeRect" refType="r" refFor="ch" refForName="bgRect"/>
          <dgm:constr type="h" for="ch" forName="nodeRect" refType="h" refFor="ch" refForName="bgRect" fact="0.6"/>
          <dgm:constr type="t" for="ch" forName="nodeRect" refType="b" refFor="ch" refForName="sibTransNodeRect"/>
          <dgm:constr type="l" for="ch" forName="nodeRect" refType="l" refFor="ch" refForName="bgRect"/>
        </dgm:constrLst>
        <dgm:ruleLst>
          <dgm:rule type="w" for="ch" forName="nodeRect" val="NaN" fact="NaN" max="30"/>
        </dgm:ruleLst>
        <dgm:layoutNode name="bgRect" styleLbl="alignNode1">
          <dgm:alg type="sp"/>
          <dgm:shape xmlns:r="http://schemas.openxmlformats.org/officeDocument/2006/relationships" type="rect" r:blip="">
            <dgm:adjLst>
              <dgm:adj idx="1" val="0.05"/>
            </dgm:adjLst>
          </dgm:shape>
          <dgm:presOf axis="self"/>
          <dgm:constrLst/>
          <dgm:ruleLst/>
        </dgm:layoutNode>
        <dgm:forEach name="Name19" axis="followSib" ptType="sibTrans" hideLastTrans="0" cnt="1">
          <dgm:layoutNode name="sibTransNodeRect" styleLbl="alignNode1">
            <dgm:varLst>
              <dgm:chMax val="0"/>
              <dgm:bulletEnabled val="1"/>
            </dgm:varLst>
            <dgm:presOf axis="self"/>
            <dgm:alg type="tx">
              <dgm:param type="parTxLTRAlign" val="l"/>
              <dgm:param type="parTxRTLAlign" val="l"/>
            </dgm:alg>
            <dgm:shape xmlns:r="http://schemas.openxmlformats.org/officeDocument/2006/relationships" type="rect" r:blip="" hideGeom="1">
              <dgm:adjLst/>
            </dgm:shape>
            <dgm:constrLst>
              <dgm:constr type="primFontSz" val="66"/>
              <dgm:constr type="tMarg" val="13"/>
              <dgm:constr type="lMarg" refType="w" fact="0.28"/>
              <dgm:constr type="rMarg" refType="w" fact="0.28"/>
              <dgm:constr type="bMarg" val="13"/>
            </dgm:constrLst>
            <dgm:ruleLst>
              <dgm:rule type="primFontSz" val="14" fact="NaN" max="NaN"/>
              <dgm:rule type="tMarg" val="13" fact="NaN" max="NaN"/>
            </dgm:ruleLst>
          </dgm:layoutNode>
        </dgm:forEach>
        <dgm:layoutNode name="nodeRect" styleLbl="alignNode1" moveWith="bgRect">
          <dgm:varLst>
            <dgm:bulletEnabled val="1"/>
          </dgm:varLst>
          <dgm:alg type="tx">
            <dgm:param type="parTxLTRAlign" val="l"/>
            <dgm:param type="parTxRTLAlign" val="r"/>
            <dgm:param type="txAnchorVert" val="t"/>
            <dgm:param type="stBulletLvl" val="2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primFontSz" val="26"/>
            <dgm:constr type="tMarg"/>
            <dgm:constr type="lMarg" refType="w" fact="0.28"/>
            <dgm:constr type="rMarg" refType="w" fact="0.28"/>
            <dgm:constr type="bMarg" val="26"/>
          </dgm:constrLst>
          <dgm:ruleLst>
            <dgm:rule type="primFontSz" val="11" fact="NaN" max="NaN"/>
          </dgm:ruleLst>
        </dgm:layoutNode>
      </dgm:layoutNode>
      <dgm:forEach name="Name1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  <dgm:extLst>
    <a:ext uri="{4F341089-5ED1-44EC-B178-C955D00A3D55}">
      <dgm1611:autoBuNodeInfoLst xmlns:dgm1611="http://schemas.microsoft.com/office/drawing/2016/11/diagram">
        <dgm1611:autoBuNodeInfo lvl="1" ptType="sibTrans">
          <dgm1611:buPr prefix="" leadZeros="1">
            <a:buAutoNum type="arabicParenBoth"/>
          </dgm1611:buPr>
        </dgm1611:autoBuNodeInfo>
      </dgm1611:autoBuNodeInfoLst>
    </a:ext>
  </dgm:extLst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5">
  <dgm:title val=""/>
  <dgm:desc val=""/>
  <dgm:catLst>
    <dgm:cat type="simple" pri="105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3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B8136-4330-4480-80D9-0F6FD97061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76072" y="1124712"/>
            <a:ext cx="11036808" cy="3172968"/>
          </a:xfrm>
        </p:spPr>
        <p:txBody>
          <a:bodyPr anchor="b">
            <a:normAutofit/>
          </a:bodyPr>
          <a:lstStyle>
            <a:lvl1pPr algn="l">
              <a:defRPr sz="8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66E5739-DD96-45FB-B609-3E3447A52FE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76072" y="4727448"/>
            <a:ext cx="11036808" cy="1481328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9FF558-51F9-42A2-9944-DBE23DA8B22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76072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1/30/2022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8C0E86-A7F7-4BDC-A637-254E5252DE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D10ADE-E9DA-4E57-BF57-1CCB652198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869680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‹№›</a:t>
            </a:fld>
            <a:endParaRPr lang="en-US" dirty="0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8D06CE56-3881-4ADA-8CEF-D18B02C242A3}"/>
              </a:ext>
            </a:extLst>
          </p:cNvPr>
          <p:cNvSpPr/>
          <p:nvPr/>
        </p:nvSpPr>
        <p:spPr>
          <a:xfrm rot="5400000">
            <a:off x="857544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9F3C543-62EC-4433-9C93-A2CD8764E9B4}"/>
              </a:ext>
            </a:extLst>
          </p:cNvPr>
          <p:cNvSpPr/>
          <p:nvPr/>
        </p:nvSpPr>
        <p:spPr>
          <a:xfrm flipV="1">
            <a:off x="578652" y="4501201"/>
            <a:ext cx="11034696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545270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B32C18-E430-4EC7-BD7C-99D86D0122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FC5012F-7119-4D94-9717-3862E1C9384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D9A4A-D287-4207-9037-70DB007A17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1ECFCAC-80DB-43BB-B3F1-AC22BACEE3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7679730-3487-4D94-A0DC-C21684963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82598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543C89D-929E-4CD1-BCCC-72A14C0335D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D450EA-A577-4B76-A12F-650BEB20FD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D2603B-9ACE-4FA9-805B-9B91EB63DF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CE18AC-D6A9-4A61-885D-68E2B684A4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5197AE4-AA47-4E14-8FFE-171FAE47F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40296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D6FBB9D-1CAA-4D05-AB33-BABDFE17B843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04727B71-B4B6-4823-80A1-68C40B475118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79A6DB05-9FB5-4B07-8675-74C23D4FD89D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8D358CF-0758-490A-A084-C46443B9AB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671183-B3CE-4F45-92FB-98290CA0E2C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15568" y="2478024"/>
            <a:ext cx="10168128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7DED67-27EC-4D43-A21C-093C1DB0481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1/30/2022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747CE3-4890-4BC1-94DB-5D49D02C9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3C5AD3-D79A-4D46-B25B-822FE02525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8544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85AEDC5C-2E87-49C6-AB07-A95E5F39ED8E}"/>
              </a:ext>
            </a:extLst>
          </p:cNvPr>
          <p:cNvSpPr/>
          <p:nvPr/>
        </p:nvSpPr>
        <p:spPr>
          <a:xfrm>
            <a:off x="558210" y="4981421"/>
            <a:ext cx="11134956" cy="82296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57D88DE-E462-4C8A-BF99-609390DFB781}"/>
              </a:ext>
            </a:extLst>
          </p:cNvPr>
          <p:cNvSpPr/>
          <p:nvPr/>
        </p:nvSpPr>
        <p:spPr>
          <a:xfrm>
            <a:off x="498834" y="5118581"/>
            <a:ext cx="146304" cy="548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8E44900-E8BF-4B12-8BCB-41076E2B68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7784" y="640080"/>
            <a:ext cx="10890504" cy="4114800"/>
          </a:xfrm>
        </p:spPr>
        <p:txBody>
          <a:bodyPr anchor="b">
            <a:normAutofit/>
          </a:bodyPr>
          <a:lstStyle>
            <a:lvl1pPr>
              <a:defRPr sz="66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7741F9-B00F-4463-A257-6B66DABD9B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5102352"/>
            <a:ext cx="10607040" cy="585216"/>
          </a:xfrm>
        </p:spPr>
        <p:txBody>
          <a:bodyPr anchor="ctr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8BFA7D-4401-4285-802B-1579165F0D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A909C5-AA19-4195-8376-9002D5DF46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AC3F32-46E0-47C8-8565-5969A475FD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38037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076262E-36A0-40C6-ADE6-90CD9FB9B9EA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42677A9B-4D1D-4D80-912C-24570140A650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3DC8C98-510F-48C9-82B2-9E4F760A68DF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17A078AE-0BC3-48F9-87EC-2DB0CCE7E2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2A20DF-0829-4336-B59F-FF9D7AA9D8B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115568" y="2478024"/>
            <a:ext cx="493776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935D01C-CF67-4DF6-B96C-FFC9D5BF847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345936" y="2478024"/>
            <a:ext cx="4937760" cy="3694176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BBD797-6031-4F82-8726-EAB757027FF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1/30/2022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6B3F71C-B897-4909-A75E-8716AD49C1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F78BC14-5BB1-405F-A6F3-C07230F085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7886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6B671BDE-E45C-41A1-9B98-4A607D703855}"/>
              </a:ext>
            </a:extLst>
          </p:cNvPr>
          <p:cNvSpPr/>
          <p:nvPr/>
        </p:nvSpPr>
        <p:spPr>
          <a:xfrm>
            <a:off x="558209" y="0"/>
            <a:ext cx="11167447" cy="2018806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3" name="Rectangle 12">
            <a:extLst>
              <a:ext uri="{FF2B5EF4-FFF2-40B4-BE49-F238E27FC236}">
                <a16:creationId xmlns:a16="http://schemas.microsoft.com/office/drawing/2014/main" id="{299500CE-917A-4D03-A7DF-71D8EBBC1537}"/>
              </a:ext>
            </a:extLst>
          </p:cNvPr>
          <p:cNvSpPr/>
          <p:nvPr/>
        </p:nvSpPr>
        <p:spPr>
          <a:xfrm>
            <a:off x="566928" y="0"/>
            <a:ext cx="11155680" cy="2011680"/>
          </a:xfrm>
          <a:prstGeom prst="rect">
            <a:avLst/>
          </a:pr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C3D0D377-28B0-417D-886B-9483AF064975}"/>
              </a:ext>
            </a:extLst>
          </p:cNvPr>
          <p:cNvSpPr/>
          <p:nvPr/>
        </p:nvSpPr>
        <p:spPr>
          <a:xfrm>
            <a:off x="498834" y="787352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F8F91F8-0767-40B5-A3AA-72931FC192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AE0554-8BEE-4BF6-9519-51B8475D35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115568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D4A358D-C930-48E0-B372-06A826B74C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115568" y="3203688"/>
            <a:ext cx="4937760" cy="296851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3B6615E-4966-4150-83B6-C47591B3638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345936" y="2372650"/>
            <a:ext cx="4937760" cy="823912"/>
          </a:xfrm>
        </p:spPr>
        <p:txBody>
          <a:bodyPr anchor="b"/>
          <a:lstStyle>
            <a:lvl1pPr marL="0" indent="0">
              <a:buNone/>
              <a:defRPr sz="2400" b="1" cap="none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D409F6B-C17B-4B4F-9F35-5068BDC4E2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345936" y="3203687"/>
            <a:ext cx="4937760" cy="296851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8BC356D-052B-4A9B-8B2F-6665FD325AB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1115568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1/30/2022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C5E5FA-26A9-467C-93E3-8476142D1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79E50C-1E40-4B48-871B-E392428D20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540496" y="6356350"/>
            <a:ext cx="2743200" cy="365125"/>
          </a:xfrm>
        </p:spPr>
        <p:txBody>
          <a:bodyPr/>
          <a:lstStyle/>
          <a:p>
            <a:fld id="{B2DC25EE-239B-4C5F-AAD1-255A7D5F1EE2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2631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" name="Rectangle 6">
            <a:extLst>
              <a:ext uri="{FF2B5EF4-FFF2-40B4-BE49-F238E27FC236}">
                <a16:creationId xmlns:a16="http://schemas.microsoft.com/office/drawing/2014/main" id="{8C0689C4-0DB3-408B-A956-40326B4AE4C4}"/>
              </a:ext>
            </a:extLst>
          </p:cNvPr>
          <p:cNvSpPr/>
          <p:nvPr/>
        </p:nvSpPr>
        <p:spPr>
          <a:xfrm>
            <a:off x="665853" y="1533525"/>
            <a:ext cx="10917063" cy="379095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2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56E1D10E-1C30-41BF-8C3B-C460C9B5597B}"/>
              </a:ext>
            </a:extLst>
          </p:cNvPr>
          <p:cNvSpPr/>
          <p:nvPr/>
        </p:nvSpPr>
        <p:spPr>
          <a:xfrm>
            <a:off x="609084" y="2971798"/>
            <a:ext cx="128016" cy="914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79454F2-0EE5-4888-AF4C-82F825E622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78992" y="1938528"/>
            <a:ext cx="10177272" cy="2990088"/>
          </a:xfrm>
        </p:spPr>
        <p:txBody>
          <a:bodyPr>
            <a:normAutofit/>
          </a:bodyPr>
          <a:lstStyle>
            <a:lvl1pPr>
              <a:defRPr sz="5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7C91241-A315-4643-91E5-CF2C25CC90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1/30/2022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2706D86-5479-487D-94C8-76093D84F3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7739411-CED6-43D4-868D-A65C4161A7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384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C447E0-1D4D-4EF2-B81B-4B2400EE3E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AC24A9-CCB6-4F8D-B8DB-C2F3692CFA5A}" type="datetimeFigureOut">
              <a:rPr lang="en-US" smtClean="0"/>
              <a:t>1/30/2022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9984CA0-2A78-4600-9F3D-19B09E790F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8440955-B18E-49D3-AE7B-B331200E34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19018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FA417FE-CD1A-486F-A4AC-E4000A2FB18E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318F0F5-812B-472C-9408-B80F2553F5E0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47F7751B-CD8F-4F5B-A903-1DCE5D1E83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A55C8A-A0BB-441D-976F-EB56D4382D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65192" y="1709928"/>
            <a:ext cx="6729984" cy="409651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7DE6A51-A2E5-4BFA-B571-9FDFE1BBFB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29000"/>
            <a:ext cx="3099816" cy="2066544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D92778A-DD4C-4651-9C53-8B0C44CD88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1/30/2022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6C7F66-2DFA-4146-BE1A-CE2890FE45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285D185-B1B6-4D62-81BE-BE82C80ACA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55041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68B77B5-211C-456E-B79F-306CC3619347}"/>
              </a:ext>
            </a:extLst>
          </p:cNvPr>
          <p:cNvSpPr/>
          <p:nvPr/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B63C338-194D-4F23-ABEC-60A7EA96F302}"/>
              </a:ext>
            </a:extLst>
          </p:cNvPr>
          <p:cNvSpPr/>
          <p:nvPr/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0C04DCC-0E3E-4F05-9FAC-9FA6CA4B2B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09928"/>
            <a:ext cx="3099816" cy="1709928"/>
          </a:xfrm>
        </p:spPr>
        <p:txBody>
          <a:bodyPr tIns="45720" anchor="t">
            <a:normAutofit/>
          </a:bodyPr>
          <a:lstStyle>
            <a:lvl1pPr>
              <a:lnSpc>
                <a:spcPct val="100000"/>
              </a:lnSpc>
              <a:defRPr sz="3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A29649-B19F-499E-8E9A-3577EAC8F03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965192" y="1161288"/>
            <a:ext cx="6729984" cy="4645152"/>
          </a:xfrm>
        </p:spPr>
        <p:txBody>
          <a:bodyPr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BC9EF2E-A8CD-41A1-B11A-0D8842797A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68680" y="3438144"/>
            <a:ext cx="3099816" cy="2057400"/>
          </a:xfrm>
        </p:spPr>
        <p:txBody>
          <a:bodyPr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44257B5-0DE0-401F-9171-E8687A97DBA7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68680" y="6356350"/>
            <a:ext cx="2743200" cy="365125"/>
          </a:xfrm>
        </p:spPr>
        <p:txBody>
          <a:bodyPr/>
          <a:lstStyle/>
          <a:p>
            <a:fld id="{02AC24A9-CCB6-4F8D-B8DB-C2F3692CFA5A}" type="datetimeFigureOut">
              <a:rPr lang="en-US" smtClean="0"/>
              <a:t>1/30/2022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88CD9AD-D667-4FD4-AA34-428AA0BCD0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770FB6-F273-4BA6-8B97-9835AC537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DC25EE-239B-4C5F-AAD1-255A7D5F1EE2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56443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B325BDE-35A4-4AAD-960B-C1415864AD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E459C78-0CC4-4552-93DD-49B4194D005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744A3C-9C54-46A6-B3EF-5B36362423E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AC24A9-CCB6-4F8D-B8DB-C2F3692CFA5A}" type="datetimeFigureOut">
              <a:rPr lang="en-US" smtClean="0"/>
              <a:t>1/30/2022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D5A696-7B4B-4181-A961-7D66556D50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038CB5-8F4A-401D-A3A9-B27DC15B7A8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DC25EE-239B-4C5F-AAD1-255A7D5F1EE2}" type="slidenum">
              <a:rPr lang="en-US" smtClean="0"/>
              <a:t>‹№›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2534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2" r:id="rId6"/>
    <p:sldLayoutId id="2147483688" r:id="rId7"/>
    <p:sldLayoutId id="2147483689" r:id="rId8"/>
    <p:sldLayoutId id="2147483690" r:id="rId9"/>
    <p:sldLayoutId id="2147483691" r:id="rId10"/>
    <p:sldLayoutId id="214748369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0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hyperlink" Target="mailto:protosavitska@gmail.com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7" Type="http://schemas.openxmlformats.org/officeDocument/2006/relationships/image" Target="../media/image21.jpe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5.xml"/><Relationship Id="rId7" Type="http://schemas.microsoft.com/office/2007/relationships/diagramDrawing" Target="../diagrams/drawing5.xml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5.xml"/><Relationship Id="rId5" Type="http://schemas.openxmlformats.org/officeDocument/2006/relationships/diagramQuickStyle" Target="../diagrams/quickStyle5.xml"/><Relationship Id="rId4" Type="http://schemas.openxmlformats.org/officeDocument/2006/relationships/diagramLayout" Target="../diagrams/layout5.xml"/></Relationships>
</file>

<file path=ppt/slides/_rels/slide1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6.xml"/><Relationship Id="rId3" Type="http://schemas.openxmlformats.org/officeDocument/2006/relationships/image" Target="../media/image24.jpeg"/><Relationship Id="rId7" Type="http://schemas.openxmlformats.org/officeDocument/2006/relationships/diagramColors" Target="../diagrams/colors6.xml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6.xml"/><Relationship Id="rId5" Type="http://schemas.openxmlformats.org/officeDocument/2006/relationships/diagramLayout" Target="../diagrams/layout6.xml"/><Relationship Id="rId4" Type="http://schemas.openxmlformats.org/officeDocument/2006/relationships/diagramData" Target="../diagrams/data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7" Type="http://schemas.openxmlformats.org/officeDocument/2006/relationships/image" Target="../media/image25.jpeg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8.xml"/><Relationship Id="rId7" Type="http://schemas.microsoft.com/office/2007/relationships/diagramDrawing" Target="../diagrams/drawing8.xml"/><Relationship Id="rId2" Type="http://schemas.openxmlformats.org/officeDocument/2006/relationships/image" Target="../media/image26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8.xml"/><Relationship Id="rId5" Type="http://schemas.openxmlformats.org/officeDocument/2006/relationships/diagramQuickStyle" Target="../diagrams/quickStyle8.xml"/><Relationship Id="rId4" Type="http://schemas.openxmlformats.org/officeDocument/2006/relationships/diagramLayout" Target="../diagrams/layout8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0.xml"/><Relationship Id="rId7" Type="http://schemas.microsoft.com/office/2007/relationships/diagramDrawing" Target="../diagrams/drawing10.xml"/><Relationship Id="rId2" Type="http://schemas.openxmlformats.org/officeDocument/2006/relationships/image" Target="../media/image27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0.xml"/><Relationship Id="rId5" Type="http://schemas.openxmlformats.org/officeDocument/2006/relationships/diagramQuickStyle" Target="../diagrams/quickStyle10.xml"/><Relationship Id="rId4" Type="http://schemas.openxmlformats.org/officeDocument/2006/relationships/diagramLayout" Target="../diagrams/layout10.xml"/></Relationships>
</file>

<file path=ppt/slides/_rels/slide1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1.xml"/><Relationship Id="rId3" Type="http://schemas.openxmlformats.org/officeDocument/2006/relationships/image" Target="../media/image29.jpeg"/><Relationship Id="rId7" Type="http://schemas.openxmlformats.org/officeDocument/2006/relationships/diagramColors" Target="../diagrams/colors11.xml"/><Relationship Id="rId2" Type="http://schemas.openxmlformats.org/officeDocument/2006/relationships/image" Target="../media/image28.jpe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1.xml"/><Relationship Id="rId5" Type="http://schemas.openxmlformats.org/officeDocument/2006/relationships/diagramLayout" Target="../diagrams/layout11.xml"/><Relationship Id="rId4" Type="http://schemas.openxmlformats.org/officeDocument/2006/relationships/diagramData" Target="../diagrams/data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2.xml"/><Relationship Id="rId7" Type="http://schemas.microsoft.com/office/2007/relationships/diagramDrawing" Target="../diagrams/drawing12.xml"/><Relationship Id="rId2" Type="http://schemas.openxmlformats.org/officeDocument/2006/relationships/image" Target="../media/image30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2.xml"/><Relationship Id="rId5" Type="http://schemas.openxmlformats.org/officeDocument/2006/relationships/diagramQuickStyle" Target="../diagrams/quickStyle12.xml"/><Relationship Id="rId4" Type="http://schemas.openxmlformats.org/officeDocument/2006/relationships/diagramLayout" Target="../diagrams/layout1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3.xml"/><Relationship Id="rId2" Type="http://schemas.openxmlformats.org/officeDocument/2006/relationships/diagramData" Target="../diagrams/data1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3.xml"/><Relationship Id="rId5" Type="http://schemas.openxmlformats.org/officeDocument/2006/relationships/diagramColors" Target="../diagrams/colors13.xml"/><Relationship Id="rId4" Type="http://schemas.openxmlformats.org/officeDocument/2006/relationships/diagramQuickStyle" Target="../diagrams/quickStyle13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4.xml"/><Relationship Id="rId2" Type="http://schemas.openxmlformats.org/officeDocument/2006/relationships/diagramData" Target="../diagrams/data1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4.xml"/><Relationship Id="rId5" Type="http://schemas.openxmlformats.org/officeDocument/2006/relationships/diagramColors" Target="../diagrams/colors14.xml"/><Relationship Id="rId4" Type="http://schemas.openxmlformats.org/officeDocument/2006/relationships/diagramQuickStyle" Target="../diagrams/quickStyle14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5.xml"/><Relationship Id="rId2" Type="http://schemas.openxmlformats.org/officeDocument/2006/relationships/diagramData" Target="../diagrams/data1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5.xml"/><Relationship Id="rId5" Type="http://schemas.openxmlformats.org/officeDocument/2006/relationships/diagramColors" Target="../diagrams/colors15.xml"/><Relationship Id="rId4" Type="http://schemas.openxmlformats.org/officeDocument/2006/relationships/diagramQuickStyle" Target="../diagrams/quickStyle15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jpeg"/><Relationship Id="rId3" Type="http://schemas.openxmlformats.org/officeDocument/2006/relationships/diagramLayout" Target="../diagrams/layout1.xml"/><Relationship Id="rId7" Type="http://schemas.openxmlformats.org/officeDocument/2006/relationships/image" Target="../media/image11.jpe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3.xml"/><Relationship Id="rId3" Type="http://schemas.openxmlformats.org/officeDocument/2006/relationships/image" Target="../media/image15.png"/><Relationship Id="rId7" Type="http://schemas.openxmlformats.org/officeDocument/2006/relationships/diagramQuickStyle" Target="../diagrams/quickStyle3.xml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Relationship Id="rId6" Type="http://schemas.openxmlformats.org/officeDocument/2006/relationships/diagramLayout" Target="../diagrams/layout3.xml"/><Relationship Id="rId5" Type="http://schemas.openxmlformats.org/officeDocument/2006/relationships/diagramData" Target="../diagrams/data3.xml"/><Relationship Id="rId4" Type="http://schemas.openxmlformats.org/officeDocument/2006/relationships/image" Target="../media/image16.jpeg"/><Relationship Id="rId9" Type="http://schemas.microsoft.com/office/2007/relationships/diagramDrawing" Target="../diagrams/drawing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6234BCC6-39B9-47D9-8BF8-C665401AE2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7" name="Рисунок 8">
            <a:extLst>
              <a:ext uri="{FF2B5EF4-FFF2-40B4-BE49-F238E27FC236}">
                <a16:creationId xmlns:a16="http://schemas.microsoft.com/office/drawing/2014/main" id="{80044697-5FEF-4822-85B4-956E11E58FB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6325" r="1" b="8573"/>
          <a:stretch/>
        </p:blipFill>
        <p:spPr>
          <a:xfrm>
            <a:off x="4883025" y="10"/>
            <a:ext cx="7308975" cy="3364982"/>
          </a:xfrm>
          <a:custGeom>
            <a:avLst/>
            <a:gdLst/>
            <a:ahLst/>
            <a:cxnLst/>
            <a:rect l="l" t="t" r="r" b="b"/>
            <a:pathLst>
              <a:path w="7308975" h="3364992">
                <a:moveTo>
                  <a:pt x="0" y="0"/>
                </a:moveTo>
                <a:lnTo>
                  <a:pt x="7308975" y="0"/>
                </a:lnTo>
                <a:lnTo>
                  <a:pt x="7308975" y="3364992"/>
                </a:lnTo>
                <a:lnTo>
                  <a:pt x="1210305" y="3364992"/>
                </a:lnTo>
                <a:lnTo>
                  <a:pt x="1192705" y="2943200"/>
                </a:lnTo>
                <a:cubicBezTo>
                  <a:pt x="1098874" y="1825108"/>
                  <a:pt x="684692" y="821621"/>
                  <a:pt x="62981" y="69271"/>
                </a:cubicBezTo>
                <a:close/>
              </a:path>
            </a:pathLst>
          </a:custGeom>
        </p:spPr>
      </p:pic>
      <p:pic>
        <p:nvPicPr>
          <p:cNvPr id="9" name="Рисунок 10">
            <a:extLst>
              <a:ext uri="{FF2B5EF4-FFF2-40B4-BE49-F238E27FC236}">
                <a16:creationId xmlns:a16="http://schemas.microsoft.com/office/drawing/2014/main" id="{A659AB11-8AEF-4B35-BA5B-48D0B53FCCBC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2839" r="18740" b="-1"/>
          <a:stretch/>
        </p:blipFill>
        <p:spPr>
          <a:xfrm>
            <a:off x="4883025" y="3493008"/>
            <a:ext cx="7308975" cy="3364992"/>
          </a:xfrm>
          <a:custGeom>
            <a:avLst/>
            <a:gdLst/>
            <a:ahLst/>
            <a:cxnLst/>
            <a:rect l="l" t="t" r="r" b="b"/>
            <a:pathLst>
              <a:path w="7308975" h="3364992">
                <a:moveTo>
                  <a:pt x="1210305" y="0"/>
                </a:moveTo>
                <a:lnTo>
                  <a:pt x="7308975" y="0"/>
                </a:lnTo>
                <a:lnTo>
                  <a:pt x="7308975" y="3364992"/>
                </a:lnTo>
                <a:lnTo>
                  <a:pt x="0" y="3364992"/>
                </a:lnTo>
                <a:lnTo>
                  <a:pt x="62981" y="3295722"/>
                </a:lnTo>
                <a:cubicBezTo>
                  <a:pt x="684692" y="2543371"/>
                  <a:pt x="1098874" y="1539884"/>
                  <a:pt x="1192705" y="421793"/>
                </a:cubicBezTo>
                <a:close/>
              </a:path>
            </a:pathLst>
          </a:custGeom>
        </p:spPr>
      </p:pic>
      <p:sp useBgFill="1">
        <p:nvSpPr>
          <p:cNvPr id="21" name="Freeform: Shape 20">
            <a:extLst>
              <a:ext uri="{FF2B5EF4-FFF2-40B4-BE49-F238E27FC236}">
                <a16:creationId xmlns:a16="http://schemas.microsoft.com/office/drawing/2014/main" id="{72A9CE9D-DAC3-40AF-B504-78A64A909F9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6096001" cy="6858000"/>
          </a:xfrm>
          <a:custGeom>
            <a:avLst/>
            <a:gdLst>
              <a:gd name="connsiteX0" fmla="*/ 0 w 6096001"/>
              <a:gd name="connsiteY0" fmla="*/ 0 h 6858000"/>
              <a:gd name="connsiteX1" fmla="*/ 4883024 w 6096001"/>
              <a:gd name="connsiteY1" fmla="*/ 0 h 6858000"/>
              <a:gd name="connsiteX2" fmla="*/ 4946006 w 6096001"/>
              <a:gd name="connsiteY2" fmla="*/ 69271 h 6858000"/>
              <a:gd name="connsiteX3" fmla="*/ 6096001 w 6096001"/>
              <a:gd name="connsiteY3" fmla="*/ 3429000 h 6858000"/>
              <a:gd name="connsiteX4" fmla="*/ 4946006 w 6096001"/>
              <a:gd name="connsiteY4" fmla="*/ 6788730 h 6858000"/>
              <a:gd name="connsiteX5" fmla="*/ 4883024 w 6096001"/>
              <a:gd name="connsiteY5" fmla="*/ 6858000 h 6858000"/>
              <a:gd name="connsiteX6" fmla="*/ 0 w 609600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96001" h="6858000">
                <a:moveTo>
                  <a:pt x="0" y="0"/>
                </a:moveTo>
                <a:lnTo>
                  <a:pt x="4883024" y="0"/>
                </a:lnTo>
                <a:lnTo>
                  <a:pt x="4946006" y="69271"/>
                </a:lnTo>
                <a:cubicBezTo>
                  <a:pt x="5656532" y="929100"/>
                  <a:pt x="6096001" y="2116944"/>
                  <a:pt x="6096001" y="3429000"/>
                </a:cubicBezTo>
                <a:cubicBezTo>
                  <a:pt x="6096001" y="4741056"/>
                  <a:pt x="5656532" y="5928900"/>
                  <a:pt x="4946006" y="6788730"/>
                </a:cubicBezTo>
                <a:lnTo>
                  <a:pt x="4883024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algn="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23" name="Freeform: Shape 22">
            <a:extLst>
              <a:ext uri="{FF2B5EF4-FFF2-40B4-BE49-F238E27FC236}">
                <a16:creationId xmlns:a16="http://schemas.microsoft.com/office/drawing/2014/main" id="{506D7452-6CDE-4381-86CE-07B2459383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7332" cy="6858000"/>
          </a:xfrm>
          <a:custGeom>
            <a:avLst/>
            <a:gdLst>
              <a:gd name="connsiteX0" fmla="*/ 0 w 6087332"/>
              <a:gd name="connsiteY0" fmla="*/ 0 h 6858000"/>
              <a:gd name="connsiteX1" fmla="*/ 4874355 w 6087332"/>
              <a:gd name="connsiteY1" fmla="*/ 0 h 6858000"/>
              <a:gd name="connsiteX2" fmla="*/ 4937337 w 6087332"/>
              <a:gd name="connsiteY2" fmla="*/ 69271 h 6858000"/>
              <a:gd name="connsiteX3" fmla="*/ 6087332 w 6087332"/>
              <a:gd name="connsiteY3" fmla="*/ 3429000 h 6858000"/>
              <a:gd name="connsiteX4" fmla="*/ 4937337 w 6087332"/>
              <a:gd name="connsiteY4" fmla="*/ 6788730 h 6858000"/>
              <a:gd name="connsiteX5" fmla="*/ 4874355 w 6087332"/>
              <a:gd name="connsiteY5" fmla="*/ 6858000 h 6858000"/>
              <a:gd name="connsiteX6" fmla="*/ 0 w 6087332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6087332" h="6858000">
                <a:moveTo>
                  <a:pt x="0" y="0"/>
                </a:moveTo>
                <a:lnTo>
                  <a:pt x="4874355" y="0"/>
                </a:lnTo>
                <a:lnTo>
                  <a:pt x="4937337" y="69271"/>
                </a:lnTo>
                <a:cubicBezTo>
                  <a:pt x="5647863" y="929100"/>
                  <a:pt x="6087332" y="2116944"/>
                  <a:pt x="6087332" y="3429000"/>
                </a:cubicBezTo>
                <a:cubicBezTo>
                  <a:pt x="6087332" y="4741056"/>
                  <a:pt x="5647863" y="5928900"/>
                  <a:pt x="4937337" y="6788730"/>
                </a:cubicBezTo>
                <a:lnTo>
                  <a:pt x="4874355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10800" y="1294621"/>
            <a:ext cx="5019074" cy="1250088"/>
          </a:xfrm>
        </p:spPr>
        <p:txBody>
          <a:bodyPr>
            <a:normAutofit fontScale="90000"/>
          </a:bodyPr>
          <a:lstStyle/>
          <a:p>
            <a:r>
              <a:rPr lang="uk-UA" sz="3000" i="1">
                <a:ea typeface="+mj-lt"/>
                <a:cs typeface="+mj-lt"/>
              </a:rPr>
              <a:t>Тема 7. Юридична  відповідальність</a:t>
            </a:r>
            <a:endParaRPr lang="uk-UA" sz="3000"/>
          </a:p>
        </p:txBody>
      </p:sp>
      <p:sp>
        <p:nvSpPr>
          <p:cNvPr id="3" name="Підзаголовок 2"/>
          <p:cNvSpPr>
            <a:spLocks noGrp="1"/>
          </p:cNvSpPr>
          <p:nvPr>
            <p:ph type="subTitle" idx="1"/>
          </p:nvPr>
        </p:nvSpPr>
        <p:spPr>
          <a:xfrm>
            <a:off x="755214" y="4629858"/>
            <a:ext cx="4917948" cy="1335024"/>
          </a:xfrm>
        </p:spPr>
        <p:txBody>
          <a:bodyPr>
            <a:normAutofit/>
          </a:bodyPr>
          <a:lstStyle/>
          <a:p>
            <a:r>
              <a:rPr lang="uk-UA" sz="2600">
                <a:latin typeface="Calibri"/>
                <a:cs typeface="Calibri"/>
              </a:rPr>
              <a:t>Лектор: </a:t>
            </a:r>
            <a:r>
              <a:rPr lang="uk-UA" sz="2600" err="1">
                <a:latin typeface="Calibri"/>
                <a:cs typeface="Calibri"/>
              </a:rPr>
              <a:t>Протосавіцька</a:t>
            </a:r>
            <a:r>
              <a:rPr lang="uk-UA" sz="2600">
                <a:latin typeface="Calibri"/>
                <a:cs typeface="Calibri"/>
              </a:rPr>
              <a:t>  Л. С.</a:t>
            </a:r>
            <a:endParaRPr lang="en-US" sz="2600">
              <a:ea typeface="+mn-lt"/>
              <a:cs typeface="+mn-lt"/>
            </a:endParaRPr>
          </a:p>
          <a:p>
            <a:r>
              <a:rPr lang="uk-UA" sz="2600">
                <a:latin typeface="Calibri"/>
                <a:cs typeface="Calibri"/>
              </a:rPr>
              <a:t>E-</a:t>
            </a:r>
            <a:r>
              <a:rPr lang="uk-UA" sz="2600" err="1">
                <a:latin typeface="Calibri"/>
                <a:cs typeface="Calibri"/>
              </a:rPr>
              <a:t>mail</a:t>
            </a:r>
            <a:r>
              <a:rPr lang="uk-UA" sz="2600">
                <a:latin typeface="Calibri"/>
                <a:cs typeface="Calibri"/>
              </a:rPr>
              <a:t>: </a:t>
            </a:r>
            <a:r>
              <a:rPr lang="uk-UA" sz="2600">
                <a:latin typeface="Calibri"/>
                <a:cs typeface="Calibri"/>
                <a:hlinkClick r:id="rId4"/>
              </a:rPr>
              <a:t>protosavitska@gmail.com</a:t>
            </a:r>
            <a:r>
              <a:rPr lang="uk-UA" sz="2600">
                <a:latin typeface="Calibri"/>
                <a:cs typeface="Calibri"/>
              </a:rPr>
              <a:t> </a:t>
            </a:r>
            <a:endParaRPr lang="uk-UA" sz="2600"/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762DA937-8B55-4317-BD32-98D7AF30E3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67989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C52EE5A8-045B-4D39-8ED1-513334085EE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9098" y="4461119"/>
            <a:ext cx="5019074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30024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grpId="0" nodeType="clickEffect">
                                  <p:stCondLst>
                                    <p:cond delay="20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4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6D731904-7733-45B0-902C-289497204C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504E6397-35D7-4AEC-9DA9-B7F6B12B88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4416" y="4218905"/>
            <a:ext cx="11167447" cy="2089317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2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401F040-7732-482B-A663-61A0646FFB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51560" y="4440602"/>
            <a:ext cx="3538728" cy="1645920"/>
          </a:xfrm>
        </p:spPr>
        <p:txBody>
          <a:bodyPr>
            <a:normAutofit/>
          </a:bodyPr>
          <a:lstStyle/>
          <a:p>
            <a:r>
              <a:rPr lang="uk-UA" sz="3200">
                <a:ea typeface="+mj-lt"/>
                <a:cs typeface="+mj-lt"/>
              </a:rPr>
              <a:t>Юридична відповідальність</a:t>
            </a:r>
            <a:r>
              <a:rPr lang="uk-UA" sz="3200" b="0">
                <a:ea typeface="+mj-lt"/>
                <a:cs typeface="+mj-lt"/>
              </a:rPr>
              <a:t> </a:t>
            </a:r>
            <a:endParaRPr lang="uk-UA" sz="3200"/>
          </a:p>
        </p:txBody>
      </p:sp>
      <p:pic>
        <p:nvPicPr>
          <p:cNvPr id="5" name="Рисунок 5" descr="Зображення, що містить музика, орган, дитяче ліжечко&#10;&#10;Опис створено автоматично">
            <a:extLst>
              <a:ext uri="{FF2B5EF4-FFF2-40B4-BE49-F238E27FC236}">
                <a16:creationId xmlns:a16="http://schemas.microsoft.com/office/drawing/2014/main" id="{E01CC1A2-2C69-4A81-B632-5D269612FF6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4323" r="17225" b="-1"/>
          <a:stretch/>
        </p:blipFill>
        <p:spPr>
          <a:xfrm>
            <a:off x="4" y="10"/>
            <a:ext cx="4884383" cy="3995918"/>
          </a:xfrm>
          <a:prstGeom prst="rect">
            <a:avLst/>
          </a:prstGeom>
        </p:spPr>
      </p:pic>
      <p:pic>
        <p:nvPicPr>
          <p:cNvPr id="4" name="Рисунок 4" descr="Зображення, що містить молоток, інструмент, труба&#10;&#10;Опис створено автоматично">
            <a:extLst>
              <a:ext uri="{FF2B5EF4-FFF2-40B4-BE49-F238E27FC236}">
                <a16:creationId xmlns:a16="http://schemas.microsoft.com/office/drawing/2014/main" id="{A5B70B3B-4A34-414A-B3B0-6D575EB391B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t="75"/>
          <a:stretch/>
        </p:blipFill>
        <p:spPr>
          <a:xfrm>
            <a:off x="5074879" y="10"/>
            <a:ext cx="7117118" cy="3995918"/>
          </a:xfrm>
          <a:prstGeom prst="rect">
            <a:avLst/>
          </a:prstGeom>
        </p:spPr>
      </p:pic>
      <p:sp>
        <p:nvSpPr>
          <p:cNvPr id="23" name="Rectangle 22">
            <a:extLst>
              <a:ext uri="{FF2B5EF4-FFF2-40B4-BE49-F238E27FC236}">
                <a16:creationId xmlns:a16="http://schemas.microsoft.com/office/drawing/2014/main" id="{62C5A04F-2AEB-4631-8314-A8B812E1EC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0408" y="4911519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4B2B1C70-BF3F-41BD-871B-63D8F911F7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4248113" y="5258990"/>
            <a:ext cx="1463040" cy="9144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73CFCF22-46FD-4C3C-96B6-F6C73BFEF9E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49240" y="4440602"/>
            <a:ext cx="6007608" cy="1645920"/>
          </a:xfr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 sz="1800" b="1" i="1" dirty="0">
                <a:ea typeface="+mn-lt"/>
                <a:cs typeface="+mn-lt"/>
              </a:rPr>
              <a:t>Обмеження, які покладає  на особу орган держави в разі скоєння нею правопорушення відповідно до норм законодавства .</a:t>
            </a:r>
            <a:endParaRPr lang="uk-UA" sz="1800" dirty="0"/>
          </a:p>
          <a:p>
            <a:endParaRPr lang="uk-UA" sz="1800"/>
          </a:p>
        </p:txBody>
      </p:sp>
    </p:spTree>
    <p:extLst>
      <p:ext uri="{BB962C8B-B14F-4D97-AF65-F5344CB8AC3E}">
        <p14:creationId xmlns:p14="http://schemas.microsoft.com/office/powerpoint/2010/main" val="188703962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633D240C-2220-494F-90F6-2A8A57C05C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421798A-6B18-49FF-A666-E854DEBE247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0952" y="1078992"/>
            <a:ext cx="6272784" cy="1536192"/>
          </a:xfrm>
        </p:spPr>
        <p:txBody>
          <a:bodyPr anchor="b">
            <a:normAutofit/>
          </a:bodyPr>
          <a:lstStyle/>
          <a:p>
            <a:r>
              <a:rPr lang="uk-UA" sz="5200">
                <a:ea typeface="+mj-lt"/>
                <a:cs typeface="+mj-lt"/>
              </a:rPr>
              <a:t>Дисциплінарна відповідальність</a:t>
            </a:r>
            <a:r>
              <a:rPr lang="uk-UA" sz="5200" b="0">
                <a:ea typeface="+mj-lt"/>
                <a:cs typeface="+mj-lt"/>
              </a:rPr>
              <a:t> </a:t>
            </a:r>
            <a:endParaRPr lang="uk-UA" sz="5200"/>
          </a:p>
        </p:txBody>
      </p:sp>
      <p:pic>
        <p:nvPicPr>
          <p:cNvPr id="4" name="Рисунок 4" descr="Зображення, що містить текст, картинка&#10;&#10;Опис створено автоматично">
            <a:extLst>
              <a:ext uri="{FF2B5EF4-FFF2-40B4-BE49-F238E27FC236}">
                <a16:creationId xmlns:a16="http://schemas.microsoft.com/office/drawing/2014/main" id="{C3846AD2-4569-40A3-9267-4471367DB23D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15578" b="-3"/>
          <a:stretch/>
        </p:blipFill>
        <p:spPr>
          <a:xfrm>
            <a:off x="-4" y="21"/>
            <a:ext cx="4711516" cy="2934566"/>
          </a:xfrm>
          <a:prstGeom prst="rect">
            <a:avLst/>
          </a:prstGeom>
        </p:spPr>
      </p:pic>
      <p:sp>
        <p:nvSpPr>
          <p:cNvPr id="19" name="Rectangle 18">
            <a:extLst>
              <a:ext uri="{FF2B5EF4-FFF2-40B4-BE49-F238E27FC236}">
                <a16:creationId xmlns:a16="http://schemas.microsoft.com/office/drawing/2014/main" id="{82F8B5D5-EDD3-466C-9CFA-C8A8B1C7F6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5570840" y="361188"/>
            <a:ext cx="73152" cy="548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FC6858B-B383-4FB7-AAFA-9CBB9215D4B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330952" y="2935541"/>
            <a:ext cx="6217920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Рисунок 5" descr="Зображення, що містить текст, особа, стіл, обідній стіл&#10;&#10;Опис створено автоматично">
            <a:extLst>
              <a:ext uri="{FF2B5EF4-FFF2-40B4-BE49-F238E27FC236}">
                <a16:creationId xmlns:a16="http://schemas.microsoft.com/office/drawing/2014/main" id="{132A550A-5765-4413-8CD4-65FBE9F298F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8900" r="8573"/>
          <a:stretch/>
        </p:blipFill>
        <p:spPr>
          <a:xfrm>
            <a:off x="24" y="3172569"/>
            <a:ext cx="4711515" cy="3685430"/>
          </a:xfrm>
          <a:prstGeom prst="rect">
            <a:avLst/>
          </a:prstGeom>
        </p:spPr>
      </p:pic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0F9282E6-3C35-491A-8307-3DF1AC537D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0952" y="3355848"/>
            <a:ext cx="6272784" cy="2825496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uk-UA" sz="1800" b="1" i="1">
                <a:ea typeface="+mn-lt"/>
                <a:cs typeface="+mn-lt"/>
              </a:rPr>
              <a:t>Порушення внутрішнього трудового розпорядку (запізнення на заняття, пропуск занять, невиконання завдання , куріння на території  навчального закладу)</a:t>
            </a:r>
            <a:r>
              <a:rPr lang="uk-UA" sz="1800">
                <a:ea typeface="+mn-lt"/>
                <a:cs typeface="+mn-lt"/>
              </a:rPr>
              <a:t> </a:t>
            </a:r>
          </a:p>
          <a:p>
            <a:r>
              <a:rPr lang="uk-UA" sz="1800" b="1" i="1">
                <a:ea typeface="+mn-lt"/>
                <a:cs typeface="+mn-lt"/>
              </a:rPr>
              <a:t>Догана</a:t>
            </a:r>
            <a:r>
              <a:rPr lang="uk-UA" sz="1800">
                <a:ea typeface="+mn-lt"/>
                <a:cs typeface="+mn-lt"/>
              </a:rPr>
              <a:t> </a:t>
            </a:r>
            <a:endParaRPr lang="uk-UA" sz="1800"/>
          </a:p>
        </p:txBody>
      </p:sp>
    </p:spTree>
    <p:extLst>
      <p:ext uri="{BB962C8B-B14F-4D97-AF65-F5344CB8AC3E}">
        <p14:creationId xmlns:p14="http://schemas.microsoft.com/office/powerpoint/2010/main" val="302085836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3B021B3-DE93-4AB7-8A18-CF5F1CED8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A8C9B00-E6D7-495E-BF4B-3CA5C65436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256032"/>
            <a:ext cx="10506456" cy="1014984"/>
          </a:xfrm>
        </p:spPr>
        <p:txBody>
          <a:bodyPr anchor="b">
            <a:normAutofit/>
          </a:bodyPr>
          <a:lstStyle/>
          <a:p>
            <a:r>
              <a:rPr lang="uk-UA" dirty="0">
                <a:ea typeface="+mj-lt"/>
                <a:cs typeface="+mj-lt"/>
              </a:rPr>
              <a:t>Адміністративна відповідальність</a:t>
            </a:r>
            <a:r>
              <a:rPr lang="uk-UA" b="0" dirty="0">
                <a:ea typeface="+mj-lt"/>
                <a:cs typeface="+mj-lt"/>
              </a:rPr>
              <a:t> </a:t>
            </a:r>
            <a:endParaRPr lang="uk-UA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5953" y="1634502"/>
            <a:ext cx="10451592" cy="9144"/>
          </a:xfrm>
          <a:prstGeom prst="rect">
            <a:avLst/>
          </a:prstGeom>
          <a:solidFill>
            <a:schemeClr val="tx1">
              <a:lumMod val="65000"/>
              <a:lumOff val="35000"/>
              <a:alpha val="30000"/>
            </a:schemeClr>
          </a:solidFill>
          <a:ln w="9525">
            <a:solidFill>
              <a:schemeClr val="tx1">
                <a:lumMod val="65000"/>
                <a:lumOff val="35000"/>
                <a:alpha val="3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41248" y="1538176"/>
            <a:ext cx="1873457" cy="10981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4" name="Схема 4">
            <a:extLst>
              <a:ext uri="{FF2B5EF4-FFF2-40B4-BE49-F238E27FC236}">
                <a16:creationId xmlns:a16="http://schemas.microsoft.com/office/drawing/2014/main" id="{EF9410C0-29CB-4466-BF2D-E11AABB9345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1784151"/>
              </p:ext>
            </p:extLst>
          </p:nvPr>
        </p:nvGraphicFramePr>
        <p:xfrm>
          <a:off x="838200" y="1926266"/>
          <a:ext cx="10515600" cy="43575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400" name="Рисунок 400" descr="Зображення, що містить текст, картинка&#10;&#10;Опис створено автоматично">
            <a:extLst>
              <a:ext uri="{FF2B5EF4-FFF2-40B4-BE49-F238E27FC236}">
                <a16:creationId xmlns:a16="http://schemas.microsoft.com/office/drawing/2014/main" id="{C3805800-6A73-433E-8880-04A6CEC65EC4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977437" y="119062"/>
            <a:ext cx="2000250" cy="1809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87280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5DF40726-9B19-4165-9C26-757D16E19E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DCFD981-EDC5-493A-9EB5-C8BABB93EC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564211"/>
            <a:ext cx="4571999" cy="1165002"/>
          </a:xfrm>
        </p:spPr>
        <p:txBody>
          <a:bodyPr anchor="b">
            <a:normAutofit/>
          </a:bodyPr>
          <a:lstStyle/>
          <a:p>
            <a:r>
              <a:rPr lang="uk-UA" sz="3600">
                <a:ea typeface="+mj-lt"/>
                <a:cs typeface="+mj-lt"/>
              </a:rPr>
              <a:t>Цивільно-правова відповідальність</a:t>
            </a:r>
            <a:r>
              <a:rPr lang="uk-UA" sz="3600" b="0">
                <a:ea typeface="+mj-lt"/>
                <a:cs typeface="+mj-lt"/>
              </a:rPr>
              <a:t> </a:t>
            </a:r>
            <a:endParaRPr lang="uk-UA" sz="3600"/>
          </a:p>
          <a:p>
            <a:endParaRPr lang="uk-UA" sz="3600"/>
          </a:p>
        </p:txBody>
      </p:sp>
      <p:pic>
        <p:nvPicPr>
          <p:cNvPr id="15" name="Рисунок 15" descr="Зображення, що містить текст&#10;&#10;Опис створено автоматично">
            <a:extLst>
              <a:ext uri="{FF2B5EF4-FFF2-40B4-BE49-F238E27FC236}">
                <a16:creationId xmlns:a16="http://schemas.microsoft.com/office/drawing/2014/main" id="{B0940CC5-78E1-47A5-969D-FF528897831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4158" r="-1" b="-1"/>
          <a:stretch/>
        </p:blipFill>
        <p:spPr>
          <a:xfrm>
            <a:off x="6190488" y="566928"/>
            <a:ext cx="5157216" cy="5286197"/>
          </a:xfrm>
          <a:prstGeom prst="rect">
            <a:avLst/>
          </a:prstGeom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id="{2089CB41-F399-4AEB-980C-5BFB1049CB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1248" y="6112341"/>
            <a:ext cx="10506456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1BFC967B-3DD6-463D-9DB9-6E4419AE0D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096768" y="3817404"/>
            <a:ext cx="54864" cy="457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4" name="Схема 4">
            <a:extLst>
              <a:ext uri="{FF2B5EF4-FFF2-40B4-BE49-F238E27FC236}">
                <a16:creationId xmlns:a16="http://schemas.microsoft.com/office/drawing/2014/main" id="{B548DD51-5CC5-4326-8B7E-02991900F59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94132896"/>
              </p:ext>
            </p:extLst>
          </p:nvPr>
        </p:nvGraphicFramePr>
        <p:xfrm>
          <a:off x="838199" y="1448109"/>
          <a:ext cx="4571999" cy="440800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8136948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5" name="Rectangle 114">
            <a:extLst>
              <a:ext uri="{FF2B5EF4-FFF2-40B4-BE49-F238E27FC236}">
                <a16:creationId xmlns:a16="http://schemas.microsoft.com/office/drawing/2014/main" id="{B23FE733-F95B-4DF6-AFC5-BEEB3577C4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7" name="Rectangle 116">
            <a:extLst>
              <a:ext uri="{FF2B5EF4-FFF2-40B4-BE49-F238E27FC236}">
                <a16:creationId xmlns:a16="http://schemas.microsoft.com/office/drawing/2014/main" id="{9080D120-BD54-46E1-BA37-82F5E8089E9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9573" y="633619"/>
            <a:ext cx="6852464" cy="5495925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C5F4C51-8E85-45A2-A5F6-4C1F2FE7B6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6" y="978408"/>
            <a:ext cx="6007608" cy="1106424"/>
          </a:xfrm>
        </p:spPr>
        <p:txBody>
          <a:bodyPr>
            <a:normAutofit/>
          </a:bodyPr>
          <a:lstStyle/>
          <a:p>
            <a:r>
              <a:rPr lang="uk-UA" sz="2800">
                <a:ea typeface="+mj-lt"/>
                <a:cs typeface="+mj-lt"/>
              </a:rPr>
              <a:t>Кримінальна відповідальність</a:t>
            </a:r>
            <a:r>
              <a:rPr lang="uk-UA" sz="2800" b="0">
                <a:ea typeface="+mj-lt"/>
                <a:cs typeface="+mj-lt"/>
              </a:rPr>
              <a:t> </a:t>
            </a:r>
            <a:endParaRPr lang="uk-UA" sz="2800"/>
          </a:p>
        </p:txBody>
      </p:sp>
      <p:sp>
        <p:nvSpPr>
          <p:cNvPr id="119" name="Rectangle 118">
            <a:extLst>
              <a:ext uri="{FF2B5EF4-FFF2-40B4-BE49-F238E27FC236}">
                <a16:creationId xmlns:a16="http://schemas.microsoft.com/office/drawing/2014/main" id="{81D83946-74FA-498A-AC80-9926F041B5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5565" y="1181536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1" name="Rectangle 120">
            <a:extLst>
              <a:ext uri="{FF2B5EF4-FFF2-40B4-BE49-F238E27FC236}">
                <a16:creationId xmlns:a16="http://schemas.microsoft.com/office/drawing/2014/main" id="{5060D983-8B52-443A-8183-2A1DE05618B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7454" y="2121408"/>
            <a:ext cx="5824728" cy="9144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390" name="Рисунок 390">
            <a:extLst>
              <a:ext uri="{FF2B5EF4-FFF2-40B4-BE49-F238E27FC236}">
                <a16:creationId xmlns:a16="http://schemas.microsoft.com/office/drawing/2014/main" id="{481DBD48-3210-4B57-95AB-82376A3BF1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80960" y="1099534"/>
            <a:ext cx="4233672" cy="1719929"/>
          </a:xfrm>
          <a:prstGeom prst="rect">
            <a:avLst/>
          </a:prstGeom>
        </p:spPr>
      </p:pic>
      <p:pic>
        <p:nvPicPr>
          <p:cNvPr id="489" name="Рисунок 489" descr="Зображення, що містить у приміщенні, шкіряний, срібло&#10;&#10;Опис створено автоматично">
            <a:extLst>
              <a:ext uri="{FF2B5EF4-FFF2-40B4-BE49-F238E27FC236}">
                <a16:creationId xmlns:a16="http://schemas.microsoft.com/office/drawing/2014/main" id="{19F1E025-F7DE-445B-9142-83C21199C37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680960" y="3613916"/>
            <a:ext cx="4230116" cy="2368864"/>
          </a:xfrm>
          <a:prstGeom prst="rect">
            <a:avLst/>
          </a:prstGeom>
        </p:spPr>
      </p:pic>
      <p:graphicFrame>
        <p:nvGraphicFramePr>
          <p:cNvPr id="4" name="Схема 4">
            <a:extLst>
              <a:ext uri="{FF2B5EF4-FFF2-40B4-BE49-F238E27FC236}">
                <a16:creationId xmlns:a16="http://schemas.microsoft.com/office/drawing/2014/main" id="{3A57F61B-9410-47FA-8EB9-8393BC15184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0857126"/>
              </p:ext>
            </p:extLst>
          </p:nvPr>
        </p:nvGraphicFramePr>
        <p:xfrm>
          <a:off x="841244" y="2359152"/>
          <a:ext cx="6007608" cy="3429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96122175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5416EBC-B41E-4F8A-BE9F-07301B682C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AFF79527-C7F1-4E06-8126-A8E8C5FEBF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2078D74-FEEA-4428-90AB-12239581D2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19072"/>
            <a:ext cx="3103427" cy="3520440"/>
          </a:xfrm>
        </p:spPr>
        <p:txBody>
          <a:bodyPr anchor="t">
            <a:normAutofit/>
          </a:bodyPr>
          <a:lstStyle/>
          <a:p>
            <a:r>
              <a:rPr lang="uk-UA" sz="2800">
                <a:ea typeface="+mj-lt"/>
                <a:cs typeface="+mj-lt"/>
              </a:rPr>
              <a:t>Функції юридичної відповідальності:</a:t>
            </a:r>
            <a:r>
              <a:rPr lang="uk-UA" sz="2800" b="0">
                <a:ea typeface="+mj-lt"/>
                <a:cs typeface="+mj-lt"/>
              </a:rPr>
              <a:t> </a:t>
            </a:r>
            <a:endParaRPr lang="uk-UA" sz="280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5986208-8A53-4E92-9197-6B57BCCB2F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4" name="Схема 4">
            <a:extLst>
              <a:ext uri="{FF2B5EF4-FFF2-40B4-BE49-F238E27FC236}">
                <a16:creationId xmlns:a16="http://schemas.microsoft.com/office/drawing/2014/main" id="{38F849F9-23C4-4DBA-BF70-F55E063B4CD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00339275"/>
              </p:ext>
            </p:extLst>
          </p:nvPr>
        </p:nvGraphicFramePr>
        <p:xfrm>
          <a:off x="4727448" y="640080"/>
          <a:ext cx="6967728" cy="55778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140" name="Рисунок 140" descr="Зображення, що містить молоток, інструмент&#10;&#10;Опис створено автоматично">
            <a:extLst>
              <a:ext uri="{FF2B5EF4-FFF2-40B4-BE49-F238E27FC236}">
                <a16:creationId xmlns:a16="http://schemas.microsoft.com/office/drawing/2014/main" id="{9A47C656-46BE-4EED-99F0-040BE5C9C78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2937" y="3374231"/>
            <a:ext cx="3774281" cy="2824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611334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0" name="Rectangle 79">
            <a:extLst>
              <a:ext uri="{FF2B5EF4-FFF2-40B4-BE49-F238E27FC236}">
                <a16:creationId xmlns:a16="http://schemas.microsoft.com/office/drawing/2014/main" id="{84ECDE7A-6944-466D-8FFE-149A29BA6BA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2" name="Rectangle 81">
            <a:extLst>
              <a:ext uri="{FF2B5EF4-FFF2-40B4-BE49-F238E27FC236}">
                <a16:creationId xmlns:a16="http://schemas.microsoft.com/office/drawing/2014/main" id="{B3420082-9415-44EC-802E-C77D71D59C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0"/>
            <a:ext cx="11167447" cy="2018806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84" name="Rectangle 83">
            <a:extLst>
              <a:ext uri="{FF2B5EF4-FFF2-40B4-BE49-F238E27FC236}">
                <a16:creationId xmlns:a16="http://schemas.microsoft.com/office/drawing/2014/main" id="{55A52C45-1FCB-4636-A80F-2849B8226C0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66928" y="0"/>
            <a:ext cx="11155680" cy="2011680"/>
          </a:xfrm>
          <a:prstGeom prst="rect">
            <a:avLst/>
          </a:prstGeom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178675D-6055-46B9-B44F-902C5D8220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15568" y="548640"/>
            <a:ext cx="10168128" cy="1179576"/>
          </a:xfrm>
        </p:spPr>
        <p:txBody>
          <a:bodyPr>
            <a:normAutofit/>
          </a:bodyPr>
          <a:lstStyle/>
          <a:p>
            <a:r>
              <a:rPr lang="uk-UA" b="0">
                <a:ea typeface="+mj-lt"/>
                <a:cs typeface="+mj-lt"/>
              </a:rPr>
              <a:t>Ознаки юридичної відповідальності: </a:t>
            </a:r>
            <a:endParaRPr lang="uk-UA"/>
          </a:p>
        </p:txBody>
      </p:sp>
      <p:sp>
        <p:nvSpPr>
          <p:cNvPr id="86" name="Rectangle 85">
            <a:extLst>
              <a:ext uri="{FF2B5EF4-FFF2-40B4-BE49-F238E27FC236}">
                <a16:creationId xmlns:a16="http://schemas.microsoft.com/office/drawing/2014/main" id="{768EB4DD-3704-43AD-92B3-C4E0C6EA92C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770799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203" name="Рисунок 203">
            <a:extLst>
              <a:ext uri="{FF2B5EF4-FFF2-40B4-BE49-F238E27FC236}">
                <a16:creationId xmlns:a16="http://schemas.microsoft.com/office/drawing/2014/main" id="{FA189DC0-B516-437C-A635-82E37801F70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4328" r="14074" b="1"/>
          <a:stretch/>
        </p:blipFill>
        <p:spPr>
          <a:xfrm>
            <a:off x="908304" y="2478024"/>
            <a:ext cx="6009855" cy="3694176"/>
          </a:xfrm>
          <a:prstGeom prst="rect">
            <a:avLst/>
          </a:prstGeom>
        </p:spPr>
      </p:pic>
      <p:graphicFrame>
        <p:nvGraphicFramePr>
          <p:cNvPr id="4" name="Схема 4">
            <a:extLst>
              <a:ext uri="{FF2B5EF4-FFF2-40B4-BE49-F238E27FC236}">
                <a16:creationId xmlns:a16="http://schemas.microsoft.com/office/drawing/2014/main" id="{4DA8F7DB-2ADC-4204-84E4-F1517ABEF7E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6996834"/>
              </p:ext>
            </p:extLst>
          </p:nvPr>
        </p:nvGraphicFramePr>
        <p:xfrm>
          <a:off x="7411453" y="2478024"/>
          <a:ext cx="3872243" cy="36941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769154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3B021B3-DE93-4AB7-8A18-CF5F1CED88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37C6409-508A-4A0E-81D1-A0E7CB5455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256032"/>
            <a:ext cx="10506456" cy="1014984"/>
          </a:xfrm>
        </p:spPr>
        <p:txBody>
          <a:bodyPr anchor="b">
            <a:normAutofit/>
          </a:bodyPr>
          <a:lstStyle/>
          <a:p>
            <a:r>
              <a:rPr lang="uk-UA" dirty="0">
                <a:ea typeface="+mj-lt"/>
                <a:cs typeface="+mj-lt"/>
              </a:rPr>
              <a:t>Конституція і юридична відповідальність</a:t>
            </a:r>
            <a:endParaRPr lang="uk-UA" b="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52D502E5-F6B4-4D58-B4AE-FC466FF15E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65953" y="1634502"/>
            <a:ext cx="10451592" cy="9144"/>
          </a:xfrm>
          <a:prstGeom prst="rect">
            <a:avLst/>
          </a:prstGeom>
          <a:solidFill>
            <a:schemeClr val="tx1">
              <a:lumMod val="65000"/>
              <a:lumOff val="35000"/>
              <a:alpha val="30000"/>
            </a:schemeClr>
          </a:solidFill>
          <a:ln w="9525">
            <a:solidFill>
              <a:schemeClr val="tx1">
                <a:lumMod val="65000"/>
                <a:lumOff val="35000"/>
                <a:alpha val="3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9DECDBF4-02B6-4BB4-B65B-B8107AD6A9E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841248" y="1538176"/>
            <a:ext cx="1873457" cy="10981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4" name="Схема 4">
            <a:extLst>
              <a:ext uri="{FF2B5EF4-FFF2-40B4-BE49-F238E27FC236}">
                <a16:creationId xmlns:a16="http://schemas.microsoft.com/office/drawing/2014/main" id="{191C7946-9B98-473A-ABCF-0D39BB64CE0B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2956801"/>
              </p:ext>
            </p:extLst>
          </p:nvPr>
        </p:nvGraphicFramePr>
        <p:xfrm>
          <a:off x="838200" y="1926266"/>
          <a:ext cx="10515600" cy="435752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89778484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96" name="Rectangle 102">
            <a:extLst>
              <a:ext uri="{FF2B5EF4-FFF2-40B4-BE49-F238E27FC236}">
                <a16:creationId xmlns:a16="http://schemas.microsoft.com/office/drawing/2014/main" id="{5DF40726-9B19-4165-9C26-757D16E19E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635DB13-8D2A-48C6-B0D7-DB2B0A5A46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564211"/>
            <a:ext cx="4571999" cy="1165002"/>
          </a:xfrm>
        </p:spPr>
        <p:txBody>
          <a:bodyPr anchor="b">
            <a:normAutofit/>
          </a:bodyPr>
          <a:lstStyle/>
          <a:p>
            <a:r>
              <a:rPr lang="uk-UA" sz="3600" b="0">
                <a:ea typeface="+mj-lt"/>
                <a:cs typeface="+mj-lt"/>
              </a:rPr>
              <a:t>Правопорушник несе відповідальність </a:t>
            </a:r>
            <a:endParaRPr lang="uk-UA" sz="3600"/>
          </a:p>
        </p:txBody>
      </p:sp>
      <p:pic>
        <p:nvPicPr>
          <p:cNvPr id="990" name="Рисунок 990">
            <a:extLst>
              <a:ext uri="{FF2B5EF4-FFF2-40B4-BE49-F238E27FC236}">
                <a16:creationId xmlns:a16="http://schemas.microsoft.com/office/drawing/2014/main" id="{2567C595-6C10-4B14-9515-CFA05D84D71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3129" r="26068" b="2"/>
          <a:stretch/>
        </p:blipFill>
        <p:spPr>
          <a:xfrm>
            <a:off x="6190488" y="566928"/>
            <a:ext cx="5157216" cy="5286197"/>
          </a:xfrm>
          <a:prstGeom prst="rect">
            <a:avLst/>
          </a:prstGeom>
        </p:spPr>
      </p:pic>
      <p:sp>
        <p:nvSpPr>
          <p:cNvPr id="105" name="Rectangle 104">
            <a:extLst>
              <a:ext uri="{FF2B5EF4-FFF2-40B4-BE49-F238E27FC236}">
                <a16:creationId xmlns:a16="http://schemas.microsoft.com/office/drawing/2014/main" id="{2089CB41-F399-4AEB-980C-5BFB1049CB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1248" y="6112341"/>
            <a:ext cx="10506456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7" name="Rectangle 106">
            <a:extLst>
              <a:ext uri="{FF2B5EF4-FFF2-40B4-BE49-F238E27FC236}">
                <a16:creationId xmlns:a16="http://schemas.microsoft.com/office/drawing/2014/main" id="{1BFC967B-3DD6-463D-9DB9-6E4419AE0D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096768" y="3817404"/>
            <a:ext cx="54864" cy="457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4" name="Схема 4">
            <a:extLst>
              <a:ext uri="{FF2B5EF4-FFF2-40B4-BE49-F238E27FC236}">
                <a16:creationId xmlns:a16="http://schemas.microsoft.com/office/drawing/2014/main" id="{2BBECBB9-8AD3-42C7-8053-962B8207046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53595730"/>
              </p:ext>
            </p:extLst>
          </p:nvPr>
        </p:nvGraphicFramePr>
        <p:xfrm>
          <a:off x="838199" y="2055327"/>
          <a:ext cx="4571999" cy="3776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63369539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7" name="Rectangle 196">
            <a:extLst>
              <a:ext uri="{FF2B5EF4-FFF2-40B4-BE49-F238E27FC236}">
                <a16:creationId xmlns:a16="http://schemas.microsoft.com/office/drawing/2014/main" id="{49B9E8A9-352D-4DCB-9485-C777000D49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875083CA-5859-4E5F-B183-AAE601CD2D9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1078992"/>
            <a:ext cx="6272784" cy="1536192"/>
          </a:xfrm>
        </p:spPr>
        <p:txBody>
          <a:bodyPr anchor="b">
            <a:normAutofit/>
          </a:bodyPr>
          <a:lstStyle/>
          <a:p>
            <a:r>
              <a:rPr lang="uk-UA" sz="4400" b="0">
                <a:ea typeface="+mj-lt"/>
                <a:cs typeface="+mj-lt"/>
              </a:rPr>
              <a:t>Особа підлягає відповідальності, якщо </a:t>
            </a:r>
            <a:endParaRPr lang="uk-UA" sz="4400"/>
          </a:p>
        </p:txBody>
      </p:sp>
      <p:sp>
        <p:nvSpPr>
          <p:cNvPr id="199" name="Rectangle 198">
            <a:extLst>
              <a:ext uri="{FF2B5EF4-FFF2-40B4-BE49-F238E27FC236}">
                <a16:creationId xmlns:a16="http://schemas.microsoft.com/office/drawing/2014/main" id="{C2A9B0E5-C2C1-4B85-99A9-117A659D5F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53202" y="363389"/>
            <a:ext cx="73152" cy="548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01" name="Rectangle 200">
            <a:extLst>
              <a:ext uri="{FF2B5EF4-FFF2-40B4-BE49-F238E27FC236}">
                <a16:creationId xmlns:a16="http://schemas.microsoft.com/office/drawing/2014/main" id="{3A8AEACA-9535-4BE8-A91B-8BE82BA5475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8506" y="2935541"/>
            <a:ext cx="6217920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92" name="Рисунок 192">
            <a:extLst>
              <a:ext uri="{FF2B5EF4-FFF2-40B4-BE49-F238E27FC236}">
                <a16:creationId xmlns:a16="http://schemas.microsoft.com/office/drawing/2014/main" id="{C11B8148-3421-46E6-A63E-542BEE91FD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1574" y="331311"/>
            <a:ext cx="2834640" cy="2834640"/>
          </a:xfrm>
          <a:prstGeom prst="rect">
            <a:avLst/>
          </a:prstGeom>
        </p:spPr>
      </p:pic>
      <p:pic>
        <p:nvPicPr>
          <p:cNvPr id="191" name="Рисунок 191" descr="Зображення, що містить у приміщенні, автомат&#10;&#10;Опис створено автоматично">
            <a:extLst>
              <a:ext uri="{FF2B5EF4-FFF2-40B4-BE49-F238E27FC236}">
                <a16:creationId xmlns:a16="http://schemas.microsoft.com/office/drawing/2014/main" id="{5B3DCC96-B391-42D4-B074-9D79FFD387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06699" y="3343830"/>
            <a:ext cx="3784390" cy="2834640"/>
          </a:xfrm>
          <a:prstGeom prst="rect">
            <a:avLst/>
          </a:prstGeom>
        </p:spPr>
      </p:pic>
      <p:graphicFrame>
        <p:nvGraphicFramePr>
          <p:cNvPr id="5" name="Схема 5">
            <a:extLst>
              <a:ext uri="{FF2B5EF4-FFF2-40B4-BE49-F238E27FC236}">
                <a16:creationId xmlns:a16="http://schemas.microsoft.com/office/drawing/2014/main" id="{A77E813A-D62A-40B3-9D0B-B1384BCFC50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54871681"/>
              </p:ext>
            </p:extLst>
          </p:nvPr>
        </p:nvGraphicFramePr>
        <p:xfrm>
          <a:off x="612648" y="3355848"/>
          <a:ext cx="7422972" cy="314179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7360581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0A54238-B52C-4749-BCE4-ACB10211AE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uk-UA" dirty="0"/>
              <a:t>План</a:t>
            </a: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16678107-47B3-4F47-B36C-6EEF6FB5345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vert="horz" lIns="91440" tIns="45720" rIns="91440" bIns="45720" rtlCol="0" anchor="t">
            <a:normAutofit/>
          </a:bodyPr>
          <a:lstStyle/>
          <a:p>
            <a:pPr>
              <a:buFont typeface="Arial"/>
              <a:buChar char="•"/>
            </a:pPr>
            <a:r>
              <a:rPr lang="uk-UA" dirty="0">
                <a:ea typeface="+mn-lt"/>
                <a:cs typeface="+mn-lt"/>
              </a:rPr>
              <a:t>1. Правопорушення, злочини, проступки: цивільні, адміністративні, дисциплінарні.</a:t>
            </a:r>
            <a:endParaRPr lang="uk-UA" dirty="0"/>
          </a:p>
          <a:p>
            <a:pPr>
              <a:buFont typeface="Arial"/>
              <a:buChar char="•"/>
            </a:pPr>
            <a:r>
              <a:rPr lang="uk-UA" dirty="0">
                <a:ea typeface="+mn-lt"/>
                <a:cs typeface="+mn-lt"/>
              </a:rPr>
              <a:t>2. Поняття відповідальності та її підстави.</a:t>
            </a:r>
            <a:endParaRPr lang="uk-UA" dirty="0"/>
          </a:p>
          <a:p>
            <a:pPr>
              <a:buFont typeface="Arial"/>
              <a:buChar char="•"/>
            </a:pPr>
            <a:r>
              <a:rPr lang="uk-UA" dirty="0">
                <a:ea typeface="+mn-lt"/>
                <a:cs typeface="+mn-lt"/>
              </a:rPr>
              <a:t>3. Шкода</a:t>
            </a:r>
            <a:endParaRPr lang="uk-UA" dirty="0"/>
          </a:p>
          <a:p>
            <a:pPr>
              <a:buFont typeface="Arial"/>
              <a:buChar char="•"/>
            </a:pPr>
            <a:r>
              <a:rPr lang="uk-UA" dirty="0">
                <a:ea typeface="+mn-lt"/>
                <a:cs typeface="+mn-lt"/>
              </a:rPr>
              <a:t>4. Відповідальність та її види. Відшкодування збитків</a:t>
            </a:r>
            <a:endParaRPr lang="uk-UA" dirty="0"/>
          </a:p>
          <a:p>
            <a:pPr marL="0" indent="0">
              <a:buNone/>
            </a:pP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14877300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9" name="Rectangle 48">
            <a:extLst>
              <a:ext uri="{FF2B5EF4-FFF2-40B4-BE49-F238E27FC236}">
                <a16:creationId xmlns:a16="http://schemas.microsoft.com/office/drawing/2014/main" id="{5DF40726-9B19-4165-9C26-757D16E19E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D07B9FE-D968-472D-8F38-DA90596A89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564211"/>
            <a:ext cx="4571999" cy="1165002"/>
          </a:xfrm>
        </p:spPr>
        <p:txBody>
          <a:bodyPr anchor="b">
            <a:normAutofit/>
          </a:bodyPr>
          <a:lstStyle/>
          <a:p>
            <a:r>
              <a:rPr lang="uk-UA" sz="3300" b="0">
                <a:ea typeface="+mj-lt"/>
                <a:cs typeface="+mj-lt"/>
              </a:rPr>
              <a:t>Особа не підлягає відповідальності, якщо: </a:t>
            </a:r>
            <a:endParaRPr lang="uk-UA" sz="3300"/>
          </a:p>
        </p:txBody>
      </p:sp>
      <p:pic>
        <p:nvPicPr>
          <p:cNvPr id="44" name="Рисунок 44">
            <a:extLst>
              <a:ext uri="{FF2B5EF4-FFF2-40B4-BE49-F238E27FC236}">
                <a16:creationId xmlns:a16="http://schemas.microsoft.com/office/drawing/2014/main" id="{EE569354-A883-4142-B5D3-D139005CD107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1875" r="14388" b="1"/>
          <a:stretch/>
        </p:blipFill>
        <p:spPr>
          <a:xfrm>
            <a:off x="6190488" y="566928"/>
            <a:ext cx="5157216" cy="5286197"/>
          </a:xfrm>
          <a:prstGeom prst="rect">
            <a:avLst/>
          </a:prstGeom>
        </p:spPr>
      </p:pic>
      <p:sp>
        <p:nvSpPr>
          <p:cNvPr id="51" name="Rectangle 50">
            <a:extLst>
              <a:ext uri="{FF2B5EF4-FFF2-40B4-BE49-F238E27FC236}">
                <a16:creationId xmlns:a16="http://schemas.microsoft.com/office/drawing/2014/main" id="{2089CB41-F399-4AEB-980C-5BFB1049CBE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1248" y="6112341"/>
            <a:ext cx="10506456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3" name="Rectangle 52">
            <a:extLst>
              <a:ext uri="{FF2B5EF4-FFF2-40B4-BE49-F238E27FC236}">
                <a16:creationId xmlns:a16="http://schemas.microsoft.com/office/drawing/2014/main" id="{1BFC967B-3DD6-463D-9DB9-6E4419AE0DA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3096768" y="3817404"/>
            <a:ext cx="54864" cy="4572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4" name="Схема 4">
            <a:extLst>
              <a:ext uri="{FF2B5EF4-FFF2-40B4-BE49-F238E27FC236}">
                <a16:creationId xmlns:a16="http://schemas.microsoft.com/office/drawing/2014/main" id="{1FE921ED-0765-40B3-8CAC-DC039BDB0A3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07008834"/>
              </p:ext>
            </p:extLst>
          </p:nvPr>
        </p:nvGraphicFramePr>
        <p:xfrm>
          <a:off x="838199" y="2055327"/>
          <a:ext cx="4571999" cy="377697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231303993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44AD29B6-BF3B-4407-9E75-52DF8E3B29F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1" name="Rectangle 20">
            <a:extLst>
              <a:ext uri="{FF2B5EF4-FFF2-40B4-BE49-F238E27FC236}">
                <a16:creationId xmlns:a16="http://schemas.microsoft.com/office/drawing/2014/main" id="{55F8BA08-3E38-4B70-B93A-74F08E09220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09" y="260019"/>
            <a:ext cx="11167447" cy="5933012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2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2D099A5-6D79-4106-9694-BAED6D99A9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5029" y="507160"/>
            <a:ext cx="2993571" cy="5438730"/>
          </a:xfrm>
        </p:spPr>
        <p:txBody>
          <a:bodyPr>
            <a:normAutofit/>
          </a:bodyPr>
          <a:lstStyle/>
          <a:p>
            <a:r>
              <a:rPr lang="uk-UA" sz="3000">
                <a:ea typeface="+mj-lt"/>
                <a:cs typeface="+mj-lt"/>
              </a:rPr>
              <a:t>Зниження рівня правопорушень серед молоді</a:t>
            </a:r>
            <a:r>
              <a:rPr lang="uk-UA" sz="3000" b="0">
                <a:ea typeface="+mj-lt"/>
                <a:cs typeface="+mj-lt"/>
              </a:rPr>
              <a:t> </a:t>
            </a:r>
            <a:endParaRPr lang="uk-UA" sz="3000"/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357F1B33-79AB-4A71-8CEC-4546D709B8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2874481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4" name="Схема 4">
            <a:extLst>
              <a:ext uri="{FF2B5EF4-FFF2-40B4-BE49-F238E27FC236}">
                <a16:creationId xmlns:a16="http://schemas.microsoft.com/office/drawing/2014/main" id="{55735F96-EF31-4A20-B630-4160E7C5544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01510706"/>
              </p:ext>
            </p:extLst>
          </p:nvPr>
        </p:nvGraphicFramePr>
        <p:xfrm>
          <a:off x="4526280" y="512064"/>
          <a:ext cx="6830568" cy="54406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59678383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5416EBC-B41E-4F8A-BE9F-07301B682CB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AFF79527-C7F1-4E06-8126-A8E8C5FEBFC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58210" y="1162033"/>
            <a:ext cx="3740740" cy="4643344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6D815E3-5367-469A-AE3C-2BE2FA20DB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68680" y="1719072"/>
            <a:ext cx="3103427" cy="3520440"/>
          </a:xfrm>
        </p:spPr>
        <p:txBody>
          <a:bodyPr anchor="t">
            <a:normAutofit/>
          </a:bodyPr>
          <a:lstStyle/>
          <a:p>
            <a:r>
              <a:rPr lang="uk-UA" sz="3100" b="0">
                <a:ea typeface="+mj-lt"/>
                <a:cs typeface="+mj-lt"/>
              </a:rPr>
              <a:t>Обставини, що виключають юридичну відповідальність</a:t>
            </a:r>
            <a:endParaRPr lang="uk-UA" sz="3100" b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5986208-8A53-4E92-9197-6B57BCCB2F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8834" y="1618375"/>
            <a:ext cx="146304" cy="8229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4" name="Схема 4">
            <a:extLst>
              <a:ext uri="{FF2B5EF4-FFF2-40B4-BE49-F238E27FC236}">
                <a16:creationId xmlns:a16="http://schemas.microsoft.com/office/drawing/2014/main" id="{3CC3E3EF-54C4-42A2-8432-8EED14C09ECF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9282476"/>
              </p:ext>
            </p:extLst>
          </p:nvPr>
        </p:nvGraphicFramePr>
        <p:xfrm>
          <a:off x="4727448" y="640080"/>
          <a:ext cx="6967728" cy="55778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72805221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Rectangle 79">
            <a:extLst>
              <a:ext uri="{FF2B5EF4-FFF2-40B4-BE49-F238E27FC236}">
                <a16:creationId xmlns:a16="http://schemas.microsoft.com/office/drawing/2014/main" id="{8D06CE56-3881-4ADA-8CEF-D18B02C242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57544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2" name="Rectangle 81">
            <a:extLst>
              <a:ext uri="{FF2B5EF4-FFF2-40B4-BE49-F238E27FC236}">
                <a16:creationId xmlns:a16="http://schemas.microsoft.com/office/drawing/2014/main" id="{79F3C543-62EC-4433-9C93-A2CD8764E9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78652" y="4501201"/>
            <a:ext cx="11034696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84" name="Rectangle 83">
            <a:extLst>
              <a:ext uri="{FF2B5EF4-FFF2-40B4-BE49-F238E27FC236}">
                <a16:creationId xmlns:a16="http://schemas.microsoft.com/office/drawing/2014/main" id="{5DCB5928-DC7D-4612-9922-441966E156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6" name="Freeform: Shape 85">
            <a:extLst>
              <a:ext uri="{FF2B5EF4-FFF2-40B4-BE49-F238E27FC236}">
                <a16:creationId xmlns:a16="http://schemas.microsoft.com/office/drawing/2014/main" id="{682C1161-1736-45EC-99B7-33F3CAE9D5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959047" cy="6858000"/>
          </a:xfrm>
          <a:custGeom>
            <a:avLst/>
            <a:gdLst>
              <a:gd name="connsiteX0" fmla="*/ 0 w 4959047"/>
              <a:gd name="connsiteY0" fmla="*/ 0 h 6858000"/>
              <a:gd name="connsiteX1" fmla="*/ 4110127 w 4959047"/>
              <a:gd name="connsiteY1" fmla="*/ 0 h 6858000"/>
              <a:gd name="connsiteX2" fmla="*/ 4179024 w 4959047"/>
              <a:gd name="connsiteY2" fmla="*/ 123368 h 6858000"/>
              <a:gd name="connsiteX3" fmla="*/ 4959047 w 4959047"/>
              <a:gd name="connsiteY3" fmla="*/ 3429000 h 6858000"/>
              <a:gd name="connsiteX4" fmla="*/ 4179024 w 4959047"/>
              <a:gd name="connsiteY4" fmla="*/ 6734633 h 6858000"/>
              <a:gd name="connsiteX5" fmla="*/ 4110127 w 4959047"/>
              <a:gd name="connsiteY5" fmla="*/ 6858000 h 6858000"/>
              <a:gd name="connsiteX6" fmla="*/ 0 w 495904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959047" h="6858000">
                <a:moveTo>
                  <a:pt x="0" y="0"/>
                </a:moveTo>
                <a:lnTo>
                  <a:pt x="4110127" y="0"/>
                </a:lnTo>
                <a:lnTo>
                  <a:pt x="4179024" y="123368"/>
                </a:lnTo>
                <a:cubicBezTo>
                  <a:pt x="4668929" y="1045156"/>
                  <a:pt x="4959047" y="2189404"/>
                  <a:pt x="4959047" y="3429000"/>
                </a:cubicBezTo>
                <a:cubicBezTo>
                  <a:pt x="4959047" y="4668597"/>
                  <a:pt x="4668929" y="5812845"/>
                  <a:pt x="4179024" y="6734633"/>
                </a:cubicBezTo>
                <a:lnTo>
                  <a:pt x="4110127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algn="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88" name="Freeform: Shape 87">
            <a:extLst>
              <a:ext uri="{FF2B5EF4-FFF2-40B4-BE49-F238E27FC236}">
                <a16:creationId xmlns:a16="http://schemas.microsoft.com/office/drawing/2014/main" id="{84D4DDB8-B68F-45B0-9F62-C4279996F6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948887" cy="6858000"/>
          </a:xfrm>
          <a:custGeom>
            <a:avLst/>
            <a:gdLst>
              <a:gd name="connsiteX0" fmla="*/ 0 w 4948887"/>
              <a:gd name="connsiteY0" fmla="*/ 0 h 6858000"/>
              <a:gd name="connsiteX1" fmla="*/ 4099967 w 4948887"/>
              <a:gd name="connsiteY1" fmla="*/ 0 h 6858000"/>
              <a:gd name="connsiteX2" fmla="*/ 4168864 w 4948887"/>
              <a:gd name="connsiteY2" fmla="*/ 123368 h 6858000"/>
              <a:gd name="connsiteX3" fmla="*/ 4948887 w 4948887"/>
              <a:gd name="connsiteY3" fmla="*/ 3429000 h 6858000"/>
              <a:gd name="connsiteX4" fmla="*/ 4168864 w 4948887"/>
              <a:gd name="connsiteY4" fmla="*/ 6734633 h 6858000"/>
              <a:gd name="connsiteX5" fmla="*/ 4099967 w 4948887"/>
              <a:gd name="connsiteY5" fmla="*/ 6858000 h 6858000"/>
              <a:gd name="connsiteX6" fmla="*/ 0 w 4948887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948887" h="6858000">
                <a:moveTo>
                  <a:pt x="0" y="0"/>
                </a:moveTo>
                <a:lnTo>
                  <a:pt x="4099967" y="0"/>
                </a:lnTo>
                <a:lnTo>
                  <a:pt x="4168864" y="123368"/>
                </a:lnTo>
                <a:cubicBezTo>
                  <a:pt x="4658769" y="1045156"/>
                  <a:pt x="4948887" y="2189404"/>
                  <a:pt x="4948887" y="3429000"/>
                </a:cubicBezTo>
                <a:cubicBezTo>
                  <a:pt x="4948887" y="4668597"/>
                  <a:pt x="4658769" y="5812845"/>
                  <a:pt x="4168864" y="6734633"/>
                </a:cubicBezTo>
                <a:lnTo>
                  <a:pt x="4099967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380A76F-E310-419E-8565-2864AC368A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981" y="621619"/>
            <a:ext cx="11229702" cy="1233820"/>
          </a:xfr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z="3000" dirty="0" err="1"/>
              <a:t>Шкода</a:t>
            </a:r>
            <a:r>
              <a:rPr lang="en-US" sz="3000" dirty="0"/>
              <a:t>. </a:t>
            </a:r>
            <a:r>
              <a:rPr lang="en-US" sz="3000" b="0" dirty="0"/>
              <a:t>В </a:t>
            </a:r>
            <a:r>
              <a:rPr lang="en-US" sz="3000" b="0" dirty="0" err="1"/>
              <a:t>аспекті</a:t>
            </a:r>
            <a:r>
              <a:rPr lang="en-US" sz="3000" b="0" dirty="0"/>
              <a:t> </a:t>
            </a:r>
            <a:r>
              <a:rPr lang="en-US" sz="3000" b="0" dirty="0" err="1"/>
              <a:t>цивільно-правової</a:t>
            </a:r>
            <a:r>
              <a:rPr lang="en-US" sz="3000" b="0" dirty="0"/>
              <a:t> </a:t>
            </a:r>
            <a:r>
              <a:rPr lang="en-US" sz="3000" b="0" dirty="0" err="1"/>
              <a:t>відповідальності</a:t>
            </a:r>
            <a:r>
              <a:rPr lang="en-US" sz="3000" b="0" dirty="0"/>
              <a:t> </a:t>
            </a:r>
            <a:r>
              <a:rPr lang="en-US" sz="3000" b="0" dirty="0" err="1"/>
              <a:t>шкодою</a:t>
            </a:r>
            <a:r>
              <a:rPr lang="en-US" sz="3000" b="0" dirty="0"/>
              <a:t> </a:t>
            </a:r>
            <a:r>
              <a:rPr lang="en-US" sz="3000" b="0" dirty="0" err="1"/>
              <a:t>вважають</a:t>
            </a:r>
            <a:r>
              <a:rPr lang="en-US" sz="3000" b="0" dirty="0"/>
              <a:t> </a:t>
            </a:r>
            <a:r>
              <a:rPr lang="en-US" sz="3000" b="0" dirty="0" err="1"/>
              <a:t>різноманітні</a:t>
            </a:r>
            <a:r>
              <a:rPr lang="en-US" sz="3000" b="0" dirty="0"/>
              <a:t> </a:t>
            </a:r>
            <a:r>
              <a:rPr lang="en-US" sz="3000" b="0" dirty="0" err="1"/>
              <a:t>негативні</a:t>
            </a:r>
            <a:r>
              <a:rPr lang="en-US" sz="3000" b="0" dirty="0"/>
              <a:t> </a:t>
            </a:r>
            <a:r>
              <a:rPr lang="en-US" sz="3000" b="0" dirty="0" err="1"/>
              <a:t>наслідки</a:t>
            </a:r>
            <a:r>
              <a:rPr lang="en-US" sz="3000" b="0" dirty="0"/>
              <a:t> </a:t>
            </a:r>
            <a:r>
              <a:rPr lang="en-US" sz="3000" b="0" dirty="0" err="1"/>
              <a:t>правопорушення</a:t>
            </a:r>
            <a:r>
              <a:rPr lang="en-US" sz="3000" b="0" dirty="0"/>
              <a:t>.</a:t>
            </a:r>
          </a:p>
        </p:txBody>
      </p:sp>
      <p:sp>
        <p:nvSpPr>
          <p:cNvPr id="90" name="Rectangle 89">
            <a:extLst>
              <a:ext uri="{FF2B5EF4-FFF2-40B4-BE49-F238E27FC236}">
                <a16:creationId xmlns:a16="http://schemas.microsoft.com/office/drawing/2014/main" id="{AF2F604E-43BE-4DC3-B983-E071523364F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2" name="Rectangle 91">
            <a:extLst>
              <a:ext uri="{FF2B5EF4-FFF2-40B4-BE49-F238E27FC236}">
                <a16:creationId xmlns:a16="http://schemas.microsoft.com/office/drawing/2014/main" id="{08C9B587-E65E-4B52-B37C-ABEBB6E8792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1029" y="4546920"/>
            <a:ext cx="4023360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267" name="Схема 266">
            <a:extLst>
              <a:ext uri="{FF2B5EF4-FFF2-40B4-BE49-F238E27FC236}">
                <a16:creationId xmlns:a16="http://schemas.microsoft.com/office/drawing/2014/main" id="{C86228EE-E825-46F9-8587-03959987A939}"/>
              </a:ext>
            </a:extLst>
          </p:cNvPr>
          <p:cNvGraphicFramePr/>
          <p:nvPr/>
        </p:nvGraphicFramePr>
        <p:xfrm>
          <a:off x="523941" y="2133243"/>
          <a:ext cx="10570028" cy="443048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56176796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8D06CE56-3881-4ADA-8CEF-D18B02C242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57544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9F3C543-62EC-4433-9C93-A2CD8764E9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78652" y="4501201"/>
            <a:ext cx="11034696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FFD48BC7-DC40-47DE-87EE-9F4B6ECB9A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3" name="Freeform: Shape 12">
            <a:extLst>
              <a:ext uri="{FF2B5EF4-FFF2-40B4-BE49-F238E27FC236}">
                <a16:creationId xmlns:a16="http://schemas.microsoft.com/office/drawing/2014/main" id="{E502BBC7-2C76-46F3-BC24-5985BC13DB8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14425" y="0"/>
            <a:ext cx="9963150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63500" sx="102000" sy="102000" algn="ctr" rotWithShape="0">
              <a:schemeClr val="bg1">
                <a:lumMod val="85000"/>
                <a:alpha val="2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15" name="Freeform: Shape 14">
            <a:extLst>
              <a:ext uri="{FF2B5EF4-FFF2-40B4-BE49-F238E27FC236}">
                <a16:creationId xmlns:a16="http://schemas.microsoft.com/office/drawing/2014/main" id="{9C45F024-2468-4D8A-9E11-BB2B1E0A3B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121664" y="0"/>
            <a:ext cx="9948672" cy="6858000"/>
          </a:xfrm>
          <a:custGeom>
            <a:avLst/>
            <a:gdLst>
              <a:gd name="connsiteX0" fmla="*/ 1595771 w 9963150"/>
              <a:gd name="connsiteY0" fmla="*/ 0 h 6858000"/>
              <a:gd name="connsiteX1" fmla="*/ 8367379 w 9963150"/>
              <a:gd name="connsiteY1" fmla="*/ 0 h 6858000"/>
              <a:gd name="connsiteX2" fmla="*/ 8504080 w 9963150"/>
              <a:gd name="connsiteY2" fmla="*/ 130333 h 6858000"/>
              <a:gd name="connsiteX3" fmla="*/ 9963150 w 9963150"/>
              <a:gd name="connsiteY3" fmla="*/ 3652838 h 6858000"/>
              <a:gd name="connsiteX4" fmla="*/ 8825600 w 9963150"/>
              <a:gd name="connsiteY4" fmla="*/ 6821583 h 6858000"/>
              <a:gd name="connsiteX5" fmla="*/ 8794055 w 9963150"/>
              <a:gd name="connsiteY5" fmla="*/ 6858000 h 6858000"/>
              <a:gd name="connsiteX6" fmla="*/ 1169096 w 9963150"/>
              <a:gd name="connsiteY6" fmla="*/ 6858000 h 6858000"/>
              <a:gd name="connsiteX7" fmla="*/ 1137550 w 9963150"/>
              <a:gd name="connsiteY7" fmla="*/ 6821583 h 6858000"/>
              <a:gd name="connsiteX8" fmla="*/ 0 w 9963150"/>
              <a:gd name="connsiteY8" fmla="*/ 3652838 h 6858000"/>
              <a:gd name="connsiteX9" fmla="*/ 1459070 w 9963150"/>
              <a:gd name="connsiteY9" fmla="*/ 130333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963150" h="6858000">
                <a:moveTo>
                  <a:pt x="1595771" y="0"/>
                </a:moveTo>
                <a:lnTo>
                  <a:pt x="8367379" y="0"/>
                </a:lnTo>
                <a:lnTo>
                  <a:pt x="8504080" y="130333"/>
                </a:lnTo>
                <a:cubicBezTo>
                  <a:pt x="9405568" y="1031820"/>
                  <a:pt x="9963150" y="2277214"/>
                  <a:pt x="9963150" y="3652838"/>
                </a:cubicBezTo>
                <a:cubicBezTo>
                  <a:pt x="9963150" y="4856509"/>
                  <a:pt x="9536251" y="5960473"/>
                  <a:pt x="8825600" y="6821583"/>
                </a:cubicBezTo>
                <a:lnTo>
                  <a:pt x="8794055" y="6858000"/>
                </a:lnTo>
                <a:lnTo>
                  <a:pt x="1169096" y="6858000"/>
                </a:lnTo>
                <a:lnTo>
                  <a:pt x="1137550" y="6821583"/>
                </a:lnTo>
                <a:cubicBezTo>
                  <a:pt x="426899" y="5960473"/>
                  <a:pt x="0" y="4856509"/>
                  <a:pt x="0" y="3652838"/>
                </a:cubicBezTo>
                <a:cubicBezTo>
                  <a:pt x="0" y="2277214"/>
                  <a:pt x="557582" y="1031820"/>
                  <a:pt x="1459070" y="130333"/>
                </a:cubicBez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0FECF8D-DF2A-4B3B-88B9-DCCF983FC3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4003" y="1999615"/>
            <a:ext cx="9144000" cy="276402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7200"/>
              <a:t>Дякую за увагу!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3629484E-3792-4B3D-89AD-7C8A1ED0E0D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718560" y="5524786"/>
            <a:ext cx="4754880" cy="274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755618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C9A9DA9-7DC8-488B-A882-123947B0F3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57F6BDD4-E066-4008-8011-6CC31AEB45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943857" y="633619"/>
            <a:ext cx="6838569" cy="5495925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C97D9D8-FCBB-4252-B807-C96064D691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59510" y="978619"/>
            <a:ext cx="6217462" cy="1118330"/>
          </a:xfrm>
        </p:spPr>
        <p:txBody>
          <a:bodyPr>
            <a:normAutofit/>
          </a:bodyPr>
          <a:lstStyle/>
          <a:p>
            <a:r>
              <a:rPr lang="uk-UA" i="1" dirty="0">
                <a:ea typeface="+mj-lt"/>
                <a:cs typeface="+mj-lt"/>
              </a:rPr>
              <a:t>Протиправна поведінка</a:t>
            </a:r>
            <a:r>
              <a:rPr lang="uk-UA" b="0" dirty="0">
                <a:ea typeface="+mj-lt"/>
                <a:cs typeface="+mj-lt"/>
              </a:rPr>
              <a:t> </a:t>
            </a:r>
            <a:endParaRPr lang="uk-UA" dirty="0"/>
          </a:p>
        </p:txBody>
      </p:sp>
      <p:pic>
        <p:nvPicPr>
          <p:cNvPr id="4" name="Рисунок 4" descr="Зображення, що містить текст&#10;&#10;Опис створено автоматично">
            <a:extLst>
              <a:ext uri="{FF2B5EF4-FFF2-40B4-BE49-F238E27FC236}">
                <a16:creationId xmlns:a16="http://schemas.microsoft.com/office/drawing/2014/main" id="{F8F54486-0955-4F43-A90B-10A9ABE29F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4528" y="1598165"/>
            <a:ext cx="4033647" cy="3561085"/>
          </a:xfrm>
          <a:prstGeom prst="rect">
            <a:avLst/>
          </a:prstGeom>
        </p:spPr>
      </p:pic>
      <p:sp>
        <p:nvSpPr>
          <p:cNvPr id="13" name="Rectangle 12">
            <a:extLst>
              <a:ext uri="{FF2B5EF4-FFF2-40B4-BE49-F238E27FC236}">
                <a16:creationId xmlns:a16="http://schemas.microsoft.com/office/drawing/2014/main" id="{2711A8FB-68FC-45FC-B01E-38F809E2D4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79848" y="1171300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2A865FE3-5FC9-4049-87CF-30019C46C0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67859" y="2093976"/>
            <a:ext cx="5846683" cy="9144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806E4433-16DD-4CA0-8905-F9723C45A3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56861" y="2252870"/>
            <a:ext cx="5993892" cy="3560251"/>
          </a:xfr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uk-UA" sz="2800" b="1" i="1" dirty="0">
                <a:ea typeface="+mn-lt"/>
                <a:cs typeface="+mn-lt"/>
              </a:rPr>
              <a:t>Правопорушення</a:t>
            </a:r>
            <a:r>
              <a:rPr lang="uk-UA" sz="2800" dirty="0">
                <a:ea typeface="+mn-lt"/>
                <a:cs typeface="+mn-lt"/>
              </a:rPr>
              <a:t> </a:t>
            </a:r>
          </a:p>
          <a:p>
            <a:r>
              <a:rPr lang="uk-UA" sz="2800" b="1" i="1" dirty="0">
                <a:ea typeface="+mn-lt"/>
                <a:cs typeface="+mn-lt"/>
              </a:rPr>
              <a:t>Юридична відповідальність</a:t>
            </a:r>
            <a:r>
              <a:rPr lang="uk-UA" sz="2800" dirty="0">
                <a:ea typeface="+mn-lt"/>
                <a:cs typeface="+mn-lt"/>
              </a:rPr>
              <a:t> </a:t>
            </a:r>
          </a:p>
          <a:p>
            <a:endParaRPr lang="uk-UA" sz="1800"/>
          </a:p>
        </p:txBody>
      </p:sp>
    </p:spTree>
    <p:extLst>
      <p:ext uri="{BB962C8B-B14F-4D97-AF65-F5344CB8AC3E}">
        <p14:creationId xmlns:p14="http://schemas.microsoft.com/office/powerpoint/2010/main" val="16953371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>
            <a:extLst>
              <a:ext uri="{FF2B5EF4-FFF2-40B4-BE49-F238E27FC236}">
                <a16:creationId xmlns:a16="http://schemas.microsoft.com/office/drawing/2014/main" id="{8D06CE56-3881-4ADA-8CEF-D18B02C242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857544" y="346791"/>
            <a:ext cx="146304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79F3C543-62EC-4433-9C93-A2CD8764E9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578652" y="4501201"/>
            <a:ext cx="11034696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26" name="Rectangle 25">
            <a:extLst>
              <a:ext uri="{FF2B5EF4-FFF2-40B4-BE49-F238E27FC236}">
                <a16:creationId xmlns:a16="http://schemas.microsoft.com/office/drawing/2014/main" id="{D7D03296-BABA-47AD-A5D5-ED15672701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473FE09-5092-4216-A648-DA8AC6C11C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26061"/>
            <a:ext cx="10515600" cy="889644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5200" dirty="0" err="1"/>
              <a:t>Правопорушення</a:t>
            </a:r>
          </a:p>
        </p:txBody>
      </p:sp>
      <p:sp useBgFill="1">
        <p:nvSpPr>
          <p:cNvPr id="28" name="Rectangle 27">
            <a:extLst>
              <a:ext uri="{FF2B5EF4-FFF2-40B4-BE49-F238E27FC236}">
                <a16:creationId xmlns:a16="http://schemas.microsoft.com/office/drawing/2014/main" id="{284A8429-F65A-490D-96E4-1158D3E8A0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199" y="1396083"/>
            <a:ext cx="10515599" cy="822960"/>
          </a:xfrm>
          <a:prstGeom prst="rect">
            <a:avLst/>
          </a:prstGeom>
          <a:ln w="12700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0F022291-A82B-4D23-A1E0-5F9BD684669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6041136" y="1859832"/>
            <a:ext cx="109728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Рисунок 4">
            <a:extLst>
              <a:ext uri="{FF2B5EF4-FFF2-40B4-BE49-F238E27FC236}">
                <a16:creationId xmlns:a16="http://schemas.microsoft.com/office/drawing/2014/main" id="{28DE93B9-B493-49B8-8AEB-071D5E770D2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921428" y="2399493"/>
            <a:ext cx="4974203" cy="3879879"/>
          </a:xfrm>
          <a:prstGeom prst="rect">
            <a:avLst/>
          </a:prstGeom>
        </p:spPr>
      </p:pic>
      <p:pic>
        <p:nvPicPr>
          <p:cNvPr id="5" name="Рисунок 5">
            <a:extLst>
              <a:ext uri="{FF2B5EF4-FFF2-40B4-BE49-F238E27FC236}">
                <a16:creationId xmlns:a16="http://schemas.microsoft.com/office/drawing/2014/main" id="{497A1313-6CC6-439B-B4D4-BD00AE0769A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711690" y="2399494"/>
            <a:ext cx="4143559" cy="387987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ADB71037-8C78-4C34-8EF8-3409F9943F19}"/>
              </a:ext>
            </a:extLst>
          </p:cNvPr>
          <p:cNvSpPr txBox="1"/>
          <p:nvPr/>
        </p:nvSpPr>
        <p:spPr>
          <a:xfrm>
            <a:off x="6927057" y="1366837"/>
            <a:ext cx="3838573" cy="52322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uk-UA" sz="2800" dirty="0"/>
              <a:t>Види правопорушень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0804896-963C-4855-9BBC-0B90E714C264}"/>
              </a:ext>
            </a:extLst>
          </p:cNvPr>
          <p:cNvSpPr txBox="1"/>
          <p:nvPr/>
        </p:nvSpPr>
        <p:spPr>
          <a:xfrm>
            <a:off x="1223963" y="914400"/>
            <a:ext cx="4291010" cy="954107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endParaRPr lang="uk-UA" sz="2800" dirty="0"/>
          </a:p>
          <a:p>
            <a:r>
              <a:rPr lang="uk-UA" sz="2800" dirty="0"/>
              <a:t>Ознаки правопорушень</a:t>
            </a:r>
          </a:p>
        </p:txBody>
      </p:sp>
      <p:sp>
        <p:nvSpPr>
          <p:cNvPr id="8" name="Стрілка: униз 7">
            <a:extLst>
              <a:ext uri="{FF2B5EF4-FFF2-40B4-BE49-F238E27FC236}">
                <a16:creationId xmlns:a16="http://schemas.microsoft.com/office/drawing/2014/main" id="{90B9CFB0-406C-42B2-BDEA-B58D08A1CFB9}"/>
              </a:ext>
            </a:extLst>
          </p:cNvPr>
          <p:cNvSpPr/>
          <p:nvPr/>
        </p:nvSpPr>
        <p:spPr>
          <a:xfrm>
            <a:off x="2805685" y="1892046"/>
            <a:ext cx="1012030" cy="511969"/>
          </a:xfrm>
          <a:prstGeom prst="downArrow">
            <a:avLst/>
          </a:prstGeom>
          <a:solidFill>
            <a:srgbClr val="ED7D3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  <p:sp>
        <p:nvSpPr>
          <p:cNvPr id="20" name="Стрілка: униз 19">
            <a:extLst>
              <a:ext uri="{FF2B5EF4-FFF2-40B4-BE49-F238E27FC236}">
                <a16:creationId xmlns:a16="http://schemas.microsoft.com/office/drawing/2014/main" id="{289B64FB-7A54-40CE-842F-E02B57272A97}"/>
              </a:ext>
            </a:extLst>
          </p:cNvPr>
          <p:cNvSpPr/>
          <p:nvPr/>
        </p:nvSpPr>
        <p:spPr>
          <a:xfrm>
            <a:off x="8282559" y="1868232"/>
            <a:ext cx="1012030" cy="511969"/>
          </a:xfrm>
          <a:prstGeom prst="downArrow">
            <a:avLst/>
          </a:prstGeom>
          <a:solidFill>
            <a:srgbClr val="ED7D3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175146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0288C6B4-AFC3-407F-A595-EFFD38D4CCA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4" name="Freeform: Shape 23">
            <a:extLst>
              <a:ext uri="{FF2B5EF4-FFF2-40B4-BE49-F238E27FC236}">
                <a16:creationId xmlns:a16="http://schemas.microsoft.com/office/drawing/2014/main" id="{CF236821-17FE-429B-8D2C-08E13A64EA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4455673" cy="6858000"/>
          </a:xfrm>
          <a:custGeom>
            <a:avLst/>
            <a:gdLst>
              <a:gd name="connsiteX0" fmla="*/ 0 w 4455673"/>
              <a:gd name="connsiteY0" fmla="*/ 0 h 6858000"/>
              <a:gd name="connsiteX1" fmla="*/ 3242695 w 4455673"/>
              <a:gd name="connsiteY1" fmla="*/ 0 h 6858000"/>
              <a:gd name="connsiteX2" fmla="*/ 3305678 w 4455673"/>
              <a:gd name="connsiteY2" fmla="*/ 69271 h 6858000"/>
              <a:gd name="connsiteX3" fmla="*/ 4455673 w 4455673"/>
              <a:gd name="connsiteY3" fmla="*/ 3429000 h 6858000"/>
              <a:gd name="connsiteX4" fmla="*/ 3305678 w 4455673"/>
              <a:gd name="connsiteY4" fmla="*/ 6788730 h 6858000"/>
              <a:gd name="connsiteX5" fmla="*/ 3242695 w 4455673"/>
              <a:gd name="connsiteY5" fmla="*/ 6858000 h 6858000"/>
              <a:gd name="connsiteX6" fmla="*/ 0 w 4455673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55673" h="6858000">
                <a:moveTo>
                  <a:pt x="0" y="0"/>
                </a:moveTo>
                <a:lnTo>
                  <a:pt x="3242695" y="0"/>
                </a:lnTo>
                <a:lnTo>
                  <a:pt x="3305678" y="69271"/>
                </a:lnTo>
                <a:cubicBezTo>
                  <a:pt x="4016204" y="929100"/>
                  <a:pt x="4455673" y="2116944"/>
                  <a:pt x="4455673" y="3429000"/>
                </a:cubicBezTo>
                <a:cubicBezTo>
                  <a:pt x="4455673" y="4741056"/>
                  <a:pt x="4016204" y="5928900"/>
                  <a:pt x="3305678" y="6788730"/>
                </a:cubicBezTo>
                <a:lnTo>
                  <a:pt x="3242695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algn="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26" name="Freeform: Shape 25">
            <a:extLst>
              <a:ext uri="{FF2B5EF4-FFF2-40B4-BE49-F238E27FC236}">
                <a16:creationId xmlns:a16="http://schemas.microsoft.com/office/drawing/2014/main" id="{C0BDBCD2-E081-43AB-9119-C55465E597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4446529" cy="6858000"/>
          </a:xfrm>
          <a:custGeom>
            <a:avLst/>
            <a:gdLst>
              <a:gd name="connsiteX0" fmla="*/ 0 w 4446529"/>
              <a:gd name="connsiteY0" fmla="*/ 0 h 6858000"/>
              <a:gd name="connsiteX1" fmla="*/ 3233551 w 4446529"/>
              <a:gd name="connsiteY1" fmla="*/ 0 h 6858000"/>
              <a:gd name="connsiteX2" fmla="*/ 3296534 w 4446529"/>
              <a:gd name="connsiteY2" fmla="*/ 69271 h 6858000"/>
              <a:gd name="connsiteX3" fmla="*/ 4446529 w 4446529"/>
              <a:gd name="connsiteY3" fmla="*/ 3429000 h 6858000"/>
              <a:gd name="connsiteX4" fmla="*/ 3296534 w 4446529"/>
              <a:gd name="connsiteY4" fmla="*/ 6788730 h 6858000"/>
              <a:gd name="connsiteX5" fmla="*/ 3233551 w 4446529"/>
              <a:gd name="connsiteY5" fmla="*/ 6858000 h 6858000"/>
              <a:gd name="connsiteX6" fmla="*/ 0 w 4446529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46529" h="6858000">
                <a:moveTo>
                  <a:pt x="0" y="0"/>
                </a:moveTo>
                <a:lnTo>
                  <a:pt x="3233551" y="0"/>
                </a:lnTo>
                <a:lnTo>
                  <a:pt x="3296534" y="69271"/>
                </a:lnTo>
                <a:cubicBezTo>
                  <a:pt x="4007060" y="929100"/>
                  <a:pt x="4446529" y="2116944"/>
                  <a:pt x="4446529" y="3429000"/>
                </a:cubicBezTo>
                <a:cubicBezTo>
                  <a:pt x="4446529" y="4741056"/>
                  <a:pt x="4007060" y="5928900"/>
                  <a:pt x="3296534" y="6788730"/>
                </a:cubicBezTo>
                <a:lnTo>
                  <a:pt x="3233551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DBA41CF-0D7C-43B9-B328-51C0E880DC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71094" y="1161288"/>
            <a:ext cx="3438144" cy="1239012"/>
          </a:xfrm>
        </p:spPr>
        <p:txBody>
          <a:bodyPr anchor="ctr">
            <a:normAutofit/>
          </a:bodyPr>
          <a:lstStyle/>
          <a:p>
            <a:r>
              <a:rPr lang="uk-UA" sz="2800"/>
              <a:t>Причини правопорушень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98E79BE4-34FE-485A-98A5-92CE8F7C47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426546"/>
            <a:ext cx="128016" cy="65390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7A5F0580-5EE9-419F-96EE-B6529EF6E7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95893" y="2443480"/>
            <a:ext cx="3383280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7726A62B-9303-4001-B36F-B25EC4FDDA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1094" y="2718054"/>
            <a:ext cx="3438906" cy="3207258"/>
          </a:xfrm>
        </p:spPr>
        <p:txBody>
          <a:bodyPr anchor="t">
            <a:normAutofit/>
          </a:bodyPr>
          <a:lstStyle/>
          <a:p>
            <a:r>
              <a:rPr lang="en-US" sz="1700"/>
              <a:t>Об'єктивні</a:t>
            </a:r>
          </a:p>
          <a:p>
            <a:r>
              <a:rPr lang="en-US" sz="1700"/>
              <a:t>Незалежні від особи обставини</a:t>
            </a:r>
          </a:p>
          <a:p>
            <a:r>
              <a:rPr lang="en-US" sz="1700"/>
              <a:t>Суб'єктивні</a:t>
            </a:r>
          </a:p>
          <a:p>
            <a:r>
              <a:rPr lang="en-US" sz="1700"/>
              <a:t>Пов'язані з особою</a:t>
            </a:r>
          </a:p>
          <a:p>
            <a:endParaRPr lang="en-US" sz="1700"/>
          </a:p>
          <a:p>
            <a:endParaRPr lang="en-US" sz="1700"/>
          </a:p>
        </p:txBody>
      </p:sp>
      <p:pic>
        <p:nvPicPr>
          <p:cNvPr id="4" name="Рисунок 4" descr="Зображення, що містить текст, ключ, аксесуар&#10;&#10;Опис створено автоматично">
            <a:extLst>
              <a:ext uri="{FF2B5EF4-FFF2-40B4-BE49-F238E27FC236}">
                <a16:creationId xmlns:a16="http://schemas.microsoft.com/office/drawing/2014/main" id="{D4803765-961E-4B6A-8EC2-1D207E0B0BEE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7629"/>
          <a:stretch/>
        </p:blipFill>
        <p:spPr>
          <a:xfrm>
            <a:off x="4901184" y="1351858"/>
            <a:ext cx="6922008" cy="42548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35194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" name="Rectangle 30">
            <a:extLst>
              <a:ext uri="{FF2B5EF4-FFF2-40B4-BE49-F238E27FC236}">
                <a16:creationId xmlns:a16="http://schemas.microsoft.com/office/drawing/2014/main" id="{C03DDB2E-68A6-4B69-8803-0A52B592117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37B04FF-B867-44BF-91B8-1CE721346C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02014" y="856271"/>
            <a:ext cx="4038168" cy="1645139"/>
          </a:xfrm>
        </p:spPr>
        <p:txBody>
          <a:bodyPr anchor="b">
            <a:normAutofit/>
          </a:bodyPr>
          <a:lstStyle/>
          <a:p>
            <a:r>
              <a:rPr lang="uk-UA" sz="3200">
                <a:ea typeface="+mj-lt"/>
                <a:cs typeface="+mj-lt"/>
              </a:rPr>
              <a:t>Причини правопорушень серед неповнолітніх</a:t>
            </a:r>
            <a:r>
              <a:rPr lang="uk-UA" sz="3200" b="0">
                <a:ea typeface="+mj-lt"/>
                <a:cs typeface="+mj-lt"/>
              </a:rPr>
              <a:t> </a:t>
            </a:r>
            <a:endParaRPr lang="uk-UA" sz="3200"/>
          </a:p>
        </p:txBody>
      </p:sp>
      <p:pic>
        <p:nvPicPr>
          <p:cNvPr id="7" name="Рисунок 7" descr="Зображення, що містить особа, стоячий&#10;&#10;Опис створено автоматично">
            <a:extLst>
              <a:ext uri="{FF2B5EF4-FFF2-40B4-BE49-F238E27FC236}">
                <a16:creationId xmlns:a16="http://schemas.microsoft.com/office/drawing/2014/main" id="{35CCBE3E-7577-4747-A3A0-34CABB87A4C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r="-2" b="2742"/>
          <a:stretch/>
        </p:blipFill>
        <p:spPr>
          <a:xfrm>
            <a:off x="402639" y="601141"/>
            <a:ext cx="2996282" cy="2070529"/>
          </a:xfrm>
          <a:prstGeom prst="rect">
            <a:avLst/>
          </a:prstGeom>
        </p:spPr>
      </p:pic>
      <p:pic>
        <p:nvPicPr>
          <p:cNvPr id="5" name="Рисунок 5" descr="Зображення, що містить особа, музика, у приміщенні, струнний смичковий інструмент&#10;&#10;Опис створено автоматично">
            <a:extLst>
              <a:ext uri="{FF2B5EF4-FFF2-40B4-BE49-F238E27FC236}">
                <a16:creationId xmlns:a16="http://schemas.microsoft.com/office/drawing/2014/main" id="{3E0086C1-2AAD-4D4E-8BB2-180EA22B379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0047" r="34164" b="-1"/>
          <a:stretch/>
        </p:blipFill>
        <p:spPr>
          <a:xfrm>
            <a:off x="402639" y="2772258"/>
            <a:ext cx="2996282" cy="3409078"/>
          </a:xfrm>
          <a:prstGeom prst="rect">
            <a:avLst/>
          </a:prstGeom>
        </p:spPr>
      </p:pic>
      <p:pic>
        <p:nvPicPr>
          <p:cNvPr id="6" name="Рисунок 6" descr="Зображення, що містить особа&#10;&#10;Опис створено автоматично">
            <a:extLst>
              <a:ext uri="{FF2B5EF4-FFF2-40B4-BE49-F238E27FC236}">
                <a16:creationId xmlns:a16="http://schemas.microsoft.com/office/drawing/2014/main" id="{CFA1E8B4-12B5-412F-9262-8551758A9EFB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l="22397" r="11522" b="1"/>
          <a:stretch/>
        </p:blipFill>
        <p:spPr>
          <a:xfrm>
            <a:off x="3499525" y="601141"/>
            <a:ext cx="3514226" cy="3302785"/>
          </a:xfrm>
          <a:prstGeom prst="rect">
            <a:avLst/>
          </a:prstGeom>
        </p:spPr>
      </p:pic>
      <p:sp>
        <p:nvSpPr>
          <p:cNvPr id="33" name="Rectangle 32">
            <a:extLst>
              <a:ext uri="{FF2B5EF4-FFF2-40B4-BE49-F238E27FC236}">
                <a16:creationId xmlns:a16="http://schemas.microsoft.com/office/drawing/2014/main" id="{481EABE0-FA8E-49A5-A966-F0539111C95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7836709" y="363389"/>
            <a:ext cx="73152" cy="54864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56A3E26D-73B1-468C-B97B-BC18159597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602012" y="2712821"/>
            <a:ext cx="3975945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8" name="Рисунок 8" descr="Зображення, що містить текст, картинка&#10;&#10;Опис створено автоматично">
            <a:extLst>
              <a:ext uri="{FF2B5EF4-FFF2-40B4-BE49-F238E27FC236}">
                <a16:creationId xmlns:a16="http://schemas.microsoft.com/office/drawing/2014/main" id="{CC288A35-0203-48F7-860C-0B5828AD6243}"/>
              </a:ext>
            </a:extLst>
          </p:cNvPr>
          <p:cNvPicPr>
            <a:picLocks noChangeAspect="1"/>
          </p:cNvPicPr>
          <p:nvPr/>
        </p:nvPicPr>
        <p:blipFill rotWithShape="1">
          <a:blip r:embed="rId5"/>
          <a:srcRect t="1542" r="2" b="2"/>
          <a:stretch/>
        </p:blipFill>
        <p:spPr>
          <a:xfrm>
            <a:off x="3499525" y="4005064"/>
            <a:ext cx="3514226" cy="2176272"/>
          </a:xfrm>
          <a:prstGeom prst="rect">
            <a:avLst/>
          </a:prstGeom>
        </p:spPr>
      </p:pic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775F1E7B-0CDD-4DC0-9B98-9BC5553D32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02014" y="2942520"/>
            <a:ext cx="4038168" cy="3245804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uk-UA" sz="1800" b="1" i="1">
                <a:ea typeface="+mn-lt"/>
                <a:cs typeface="+mn-lt"/>
              </a:rPr>
              <a:t>Почуття безкарності</a:t>
            </a:r>
            <a:r>
              <a:rPr lang="uk-UA" sz="1800">
                <a:ea typeface="+mn-lt"/>
                <a:cs typeface="+mn-lt"/>
              </a:rPr>
              <a:t> </a:t>
            </a:r>
          </a:p>
          <a:p>
            <a:r>
              <a:rPr lang="uk-UA" sz="1800" b="1" i="1">
                <a:ea typeface="+mn-lt"/>
                <a:cs typeface="+mn-lt"/>
              </a:rPr>
              <a:t>Відсутність почуття особистої відповідальності</a:t>
            </a:r>
            <a:r>
              <a:rPr lang="uk-UA" sz="1800">
                <a:ea typeface="+mn-lt"/>
                <a:cs typeface="+mn-lt"/>
              </a:rPr>
              <a:t> </a:t>
            </a:r>
          </a:p>
          <a:p>
            <a:r>
              <a:rPr lang="uk-UA" sz="1800" b="1" i="1">
                <a:ea typeface="+mn-lt"/>
                <a:cs typeface="+mn-lt"/>
              </a:rPr>
              <a:t>Незнання законів</a:t>
            </a:r>
            <a:r>
              <a:rPr lang="uk-UA" sz="1800">
                <a:ea typeface="+mn-lt"/>
                <a:cs typeface="+mn-lt"/>
              </a:rPr>
              <a:t> </a:t>
            </a:r>
            <a:endParaRPr lang="uk-UA" sz="1800"/>
          </a:p>
          <a:p>
            <a:endParaRPr lang="uk-UA" sz="1800"/>
          </a:p>
        </p:txBody>
      </p:sp>
    </p:spTree>
    <p:extLst>
      <p:ext uri="{BB962C8B-B14F-4D97-AF65-F5344CB8AC3E}">
        <p14:creationId xmlns:p14="http://schemas.microsoft.com/office/powerpoint/2010/main" val="23881497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AFF8D2E5-2C4E-47B1-930B-6C82B7C313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A85FD26-A473-4656-867C-56D7FAC646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251312"/>
            <a:ext cx="10506456" cy="1010264"/>
          </a:xfrm>
        </p:spPr>
        <p:txBody>
          <a:bodyPr anchor="ctr">
            <a:normAutofit/>
          </a:bodyPr>
          <a:lstStyle/>
          <a:p>
            <a:r>
              <a:rPr lang="uk-UA" dirty="0">
                <a:ea typeface="+mj-lt"/>
                <a:cs typeface="+mj-lt"/>
              </a:rPr>
              <a:t>Види правопорушень неповнолітніх </a:t>
            </a:r>
            <a:endParaRPr lang="uk-UA" b="0" dirty="0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801E4ADA-0EA9-4930-846E-3C11E8BED6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417618"/>
            <a:ext cx="128016" cy="63141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FB92FFCE-0C90-454E-AA25-D4EE9A6C39C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41248" y="1380864"/>
            <a:ext cx="10506456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5" name="Схема 5">
            <a:extLst>
              <a:ext uri="{FF2B5EF4-FFF2-40B4-BE49-F238E27FC236}">
                <a16:creationId xmlns:a16="http://schemas.microsoft.com/office/drawing/2014/main" id="{9B7DA8D5-C5AC-4186-AF3B-1F092A538EE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41761179"/>
              </p:ext>
            </p:extLst>
          </p:nvPr>
        </p:nvGraphicFramePr>
        <p:xfrm>
          <a:off x="838200" y="1650222"/>
          <a:ext cx="10506456" cy="45849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334" name="Рисунок 334" descr="Зображення, що містить текст, картинка&#10;&#10;Опис створено автоматично">
            <a:extLst>
              <a:ext uri="{FF2B5EF4-FFF2-40B4-BE49-F238E27FC236}">
                <a16:creationId xmlns:a16="http://schemas.microsoft.com/office/drawing/2014/main" id="{E22F816F-D60F-4397-86F7-EA893F71E4DA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660106" y="4124325"/>
            <a:ext cx="2466975" cy="1847850"/>
          </a:xfrm>
          <a:prstGeom prst="rect">
            <a:avLst/>
          </a:prstGeom>
        </p:spPr>
      </p:pic>
      <p:pic>
        <p:nvPicPr>
          <p:cNvPr id="335" name="Рисунок 335" descr="Зображення, що містить текст, у приміщенні, ноутбук, особа&#10;&#10;Опис створено автоматично">
            <a:extLst>
              <a:ext uri="{FF2B5EF4-FFF2-40B4-BE49-F238E27FC236}">
                <a16:creationId xmlns:a16="http://schemas.microsoft.com/office/drawing/2014/main" id="{B74CF6DD-F05D-42B7-8E65-18FA79B8E9F7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1097756" y="4124325"/>
            <a:ext cx="2495550" cy="1847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78944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1" name="Rectangle 30">
            <a:extLst>
              <a:ext uri="{FF2B5EF4-FFF2-40B4-BE49-F238E27FC236}">
                <a16:creationId xmlns:a16="http://schemas.microsoft.com/office/drawing/2014/main" id="{2C9A9DA9-7DC8-488B-A882-123947B0F3D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33" name="Rectangle 32">
            <a:extLst>
              <a:ext uri="{FF2B5EF4-FFF2-40B4-BE49-F238E27FC236}">
                <a16:creationId xmlns:a16="http://schemas.microsoft.com/office/drawing/2014/main" id="{57F6BDD4-E066-4008-8011-6CC31AEB45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09575" y="633619"/>
            <a:ext cx="6838569" cy="5495925"/>
          </a:xfrm>
          <a:prstGeom prst="rect">
            <a:avLst/>
          </a:pr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dir="2700000" algn="t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64914CC-ED4A-4DA0-9251-4D17A9FF347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6" y="978619"/>
            <a:ext cx="5991244" cy="1106424"/>
          </a:xfrm>
        </p:spPr>
        <p:txBody>
          <a:bodyPr>
            <a:normAutofit/>
          </a:bodyPr>
          <a:lstStyle/>
          <a:p>
            <a:r>
              <a:rPr lang="uk-UA" sz="3200">
                <a:ea typeface="+mj-lt"/>
                <a:cs typeface="+mj-lt"/>
              </a:rPr>
              <a:t>Найпоширеніші види правопорушень неповнолітніх:</a:t>
            </a:r>
            <a:r>
              <a:rPr lang="uk-UA" sz="3200" b="0">
                <a:ea typeface="+mj-lt"/>
                <a:cs typeface="+mj-lt"/>
              </a:rPr>
              <a:t> </a:t>
            </a:r>
            <a:endParaRPr lang="uk-UA" sz="3200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2711A8FB-68FC-45FC-B01E-38F809E2D4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45567" y="1171300"/>
            <a:ext cx="128016" cy="70408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2A865FE3-5FC9-4049-87CF-30019C46C0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77458" y="2093976"/>
            <a:ext cx="5846683" cy="9144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4" name="Рисунок 4" descr="Зображення, що містить паркан, надворі, клітка, бейсбол&#10;&#10;Опис створено автоматично">
            <a:extLst>
              <a:ext uri="{FF2B5EF4-FFF2-40B4-BE49-F238E27FC236}">
                <a16:creationId xmlns:a16="http://schemas.microsoft.com/office/drawing/2014/main" id="{AFCC9203-0286-47B4-A0E3-D6FF81A182A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4818" r="8826"/>
          <a:stretch/>
        </p:blipFill>
        <p:spPr>
          <a:xfrm>
            <a:off x="7679814" y="1278664"/>
            <a:ext cx="4097657" cy="4200087"/>
          </a:xfrm>
          <a:prstGeom prst="rect">
            <a:avLst/>
          </a:prstGeom>
        </p:spPr>
      </p:pic>
      <p:graphicFrame>
        <p:nvGraphicFramePr>
          <p:cNvPr id="5" name="Схема 5">
            <a:extLst>
              <a:ext uri="{FF2B5EF4-FFF2-40B4-BE49-F238E27FC236}">
                <a16:creationId xmlns:a16="http://schemas.microsoft.com/office/drawing/2014/main" id="{1433190E-D720-445F-A071-D5F70D9B45A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41491763"/>
              </p:ext>
            </p:extLst>
          </p:nvPr>
        </p:nvGraphicFramePr>
        <p:xfrm>
          <a:off x="841248" y="2252870"/>
          <a:ext cx="5993892" cy="35602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3255252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5" name="Rectangle 24">
            <a:extLst>
              <a:ext uri="{FF2B5EF4-FFF2-40B4-BE49-F238E27FC236}">
                <a16:creationId xmlns:a16="http://schemas.microsoft.com/office/drawing/2014/main" id="{B43B9CA2-4B31-4ACD-9A9F-B8E6C642038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Рисунок 6">
            <a:extLst>
              <a:ext uri="{FF2B5EF4-FFF2-40B4-BE49-F238E27FC236}">
                <a16:creationId xmlns:a16="http://schemas.microsoft.com/office/drawing/2014/main" id="{E7DCE20D-3D3A-48EB-8C22-43F6D58B0431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2585" r="15763" b="1"/>
          <a:stretch/>
        </p:blipFill>
        <p:spPr>
          <a:xfrm>
            <a:off x="8529321" y="10"/>
            <a:ext cx="3662680" cy="3401558"/>
          </a:xfrm>
          <a:custGeom>
            <a:avLst/>
            <a:gdLst/>
            <a:ahLst/>
            <a:cxnLst/>
            <a:rect l="l" t="t" r="r" b="b"/>
            <a:pathLst>
              <a:path w="3662680" h="3401568">
                <a:moveTo>
                  <a:pt x="0" y="0"/>
                </a:moveTo>
                <a:lnTo>
                  <a:pt x="3662680" y="0"/>
                </a:lnTo>
                <a:lnTo>
                  <a:pt x="3662680" y="3401568"/>
                </a:lnTo>
                <a:lnTo>
                  <a:pt x="774527" y="3401568"/>
                </a:lnTo>
                <a:lnTo>
                  <a:pt x="769892" y="3133175"/>
                </a:lnTo>
                <a:cubicBezTo>
                  <a:pt x="732577" y="2055441"/>
                  <a:pt x="492520" y="1056020"/>
                  <a:pt x="104445" y="215033"/>
                </a:cubicBezTo>
                <a:close/>
              </a:path>
            </a:pathLst>
          </a:custGeom>
        </p:spPr>
      </p:pic>
      <p:pic>
        <p:nvPicPr>
          <p:cNvPr id="5" name="Рисунок 5" descr="Зображення, що містить текст&#10;&#10;Опис створено автоматично">
            <a:extLst>
              <a:ext uri="{FF2B5EF4-FFF2-40B4-BE49-F238E27FC236}">
                <a16:creationId xmlns:a16="http://schemas.microsoft.com/office/drawing/2014/main" id="{29764125-A20B-43CA-B3E1-02BE3680EBE9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1754" r="1445"/>
          <a:stretch/>
        </p:blipFill>
        <p:spPr>
          <a:xfrm>
            <a:off x="5115314" y="10"/>
            <a:ext cx="4118110" cy="3401558"/>
          </a:xfrm>
          <a:custGeom>
            <a:avLst/>
            <a:gdLst/>
            <a:ahLst/>
            <a:cxnLst/>
            <a:rect l="l" t="t" r="r" b="b"/>
            <a:pathLst>
              <a:path w="4118110" h="3401568">
                <a:moveTo>
                  <a:pt x="0" y="0"/>
                </a:moveTo>
                <a:lnTo>
                  <a:pt x="3343575" y="0"/>
                </a:lnTo>
                <a:lnTo>
                  <a:pt x="3448028" y="215050"/>
                </a:lnTo>
                <a:cubicBezTo>
                  <a:pt x="3836103" y="1056037"/>
                  <a:pt x="4076161" y="2055458"/>
                  <a:pt x="4113475" y="3133192"/>
                </a:cubicBezTo>
                <a:lnTo>
                  <a:pt x="4118110" y="3401568"/>
                </a:lnTo>
                <a:lnTo>
                  <a:pt x="801224" y="3401568"/>
                </a:lnTo>
                <a:lnTo>
                  <a:pt x="797493" y="3185579"/>
                </a:lnTo>
                <a:cubicBezTo>
                  <a:pt x="756786" y="2009870"/>
                  <a:pt x="474799" y="927359"/>
                  <a:pt x="22579" y="42066"/>
                </a:cubicBezTo>
                <a:close/>
              </a:path>
            </a:pathLst>
          </a:custGeom>
        </p:spPr>
      </p:pic>
      <p:pic>
        <p:nvPicPr>
          <p:cNvPr id="7" name="Рисунок 7" descr="Зображення, що містить будівля, особа, чоловік, катання на ковзанах&#10;&#10;Опис створено автоматично">
            <a:extLst>
              <a:ext uri="{FF2B5EF4-FFF2-40B4-BE49-F238E27FC236}">
                <a16:creationId xmlns:a16="http://schemas.microsoft.com/office/drawing/2014/main" id="{B69FCE1D-8288-460F-B495-0EAB6DAFEE3C}"/>
              </a:ext>
            </a:extLst>
          </p:cNvPr>
          <p:cNvPicPr>
            <a:picLocks noChangeAspect="1"/>
          </p:cNvPicPr>
          <p:nvPr/>
        </p:nvPicPr>
        <p:blipFill rotWithShape="1">
          <a:blip r:embed="rId4"/>
          <a:srcRect r="11508"/>
          <a:stretch/>
        </p:blipFill>
        <p:spPr>
          <a:xfrm>
            <a:off x="5168353" y="3456432"/>
            <a:ext cx="7023646" cy="3401568"/>
          </a:xfrm>
          <a:custGeom>
            <a:avLst/>
            <a:gdLst/>
            <a:ahLst/>
            <a:cxnLst/>
            <a:rect l="l" t="t" r="r" b="b"/>
            <a:pathLst>
              <a:path w="7023646" h="3401568">
                <a:moveTo>
                  <a:pt x="749132" y="0"/>
                </a:moveTo>
                <a:lnTo>
                  <a:pt x="7023646" y="0"/>
                </a:lnTo>
                <a:lnTo>
                  <a:pt x="7023646" y="3401568"/>
                </a:lnTo>
                <a:lnTo>
                  <a:pt x="0" y="3401568"/>
                </a:lnTo>
                <a:lnTo>
                  <a:pt x="79008" y="3238906"/>
                </a:lnTo>
                <a:cubicBezTo>
                  <a:pt x="502362" y="2321466"/>
                  <a:pt x="749563" y="1215476"/>
                  <a:pt x="749563" y="24956"/>
                </a:cubicBezTo>
                <a:close/>
              </a:path>
            </a:pathLst>
          </a:custGeom>
        </p:spPr>
      </p:pic>
      <p:sp useBgFill="1">
        <p:nvSpPr>
          <p:cNvPr id="27" name="Freeform: Shape 26">
            <a:extLst>
              <a:ext uri="{FF2B5EF4-FFF2-40B4-BE49-F238E27FC236}">
                <a16:creationId xmlns:a16="http://schemas.microsoft.com/office/drawing/2014/main" id="{33F94DB1-BC5D-454D-845C-7BA3A1F4699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932965" cy="6858000"/>
          </a:xfrm>
          <a:custGeom>
            <a:avLst/>
            <a:gdLst>
              <a:gd name="connsiteX0" fmla="*/ 0 w 5932965"/>
              <a:gd name="connsiteY0" fmla="*/ 0 h 6858000"/>
              <a:gd name="connsiteX1" fmla="*/ 5140363 w 5932965"/>
              <a:gd name="connsiteY1" fmla="*/ 0 h 6858000"/>
              <a:gd name="connsiteX2" fmla="*/ 5152943 w 5932965"/>
              <a:gd name="connsiteY2" fmla="*/ 23550 h 6858000"/>
              <a:gd name="connsiteX3" fmla="*/ 5932965 w 5932965"/>
              <a:gd name="connsiteY3" fmla="*/ 3479505 h 6858000"/>
              <a:gd name="connsiteX4" fmla="*/ 5262410 w 5932965"/>
              <a:gd name="connsiteY4" fmla="*/ 6708999 h 6858000"/>
              <a:gd name="connsiteX5" fmla="*/ 5190385 w 5932965"/>
              <a:gd name="connsiteY5" fmla="*/ 6858000 h 6858000"/>
              <a:gd name="connsiteX6" fmla="*/ 0 w 5932965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932965" h="6858000">
                <a:moveTo>
                  <a:pt x="0" y="0"/>
                </a:moveTo>
                <a:lnTo>
                  <a:pt x="5140363" y="0"/>
                </a:lnTo>
                <a:lnTo>
                  <a:pt x="5152943" y="23550"/>
                </a:lnTo>
                <a:cubicBezTo>
                  <a:pt x="5642847" y="987256"/>
                  <a:pt x="5932965" y="2183538"/>
                  <a:pt x="5932965" y="3479505"/>
                </a:cubicBezTo>
                <a:cubicBezTo>
                  <a:pt x="5932965" y="4675783"/>
                  <a:pt x="5685764" y="5787121"/>
                  <a:pt x="5262410" y="6708999"/>
                </a:cubicBezTo>
                <a:lnTo>
                  <a:pt x="5190385" y="6858000"/>
                </a:lnTo>
                <a:lnTo>
                  <a:pt x="0" y="6858000"/>
                </a:lnTo>
                <a:close/>
              </a:path>
            </a:pathLst>
          </a:custGeom>
          <a:ln w="9525">
            <a:solidFill>
              <a:schemeClr val="tx2">
                <a:lumMod val="10000"/>
                <a:lumOff val="90000"/>
              </a:schemeClr>
            </a:solidFill>
          </a:ln>
          <a:effectLst>
            <a:outerShdw blurRad="50800" dist="38100" algn="l" rotWithShape="0">
              <a:schemeClr val="bg1">
                <a:lumMod val="85000"/>
                <a:alpha val="3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 useBgFill="1">
        <p:nvSpPr>
          <p:cNvPr id="29" name="Freeform: Shape 28">
            <a:extLst>
              <a:ext uri="{FF2B5EF4-FFF2-40B4-BE49-F238E27FC236}">
                <a16:creationId xmlns:a16="http://schemas.microsoft.com/office/drawing/2014/main" id="{5676B86F-860B-4586-BCAA-C0650C09B7B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5922333" cy="6858000"/>
          </a:xfrm>
          <a:custGeom>
            <a:avLst/>
            <a:gdLst>
              <a:gd name="connsiteX0" fmla="*/ 0 w 5922333"/>
              <a:gd name="connsiteY0" fmla="*/ 0 h 6858000"/>
              <a:gd name="connsiteX1" fmla="*/ 5129731 w 5922333"/>
              <a:gd name="connsiteY1" fmla="*/ 0 h 6858000"/>
              <a:gd name="connsiteX2" fmla="*/ 5142311 w 5922333"/>
              <a:gd name="connsiteY2" fmla="*/ 23550 h 6858000"/>
              <a:gd name="connsiteX3" fmla="*/ 5922333 w 5922333"/>
              <a:gd name="connsiteY3" fmla="*/ 3479505 h 6858000"/>
              <a:gd name="connsiteX4" fmla="*/ 5251778 w 5922333"/>
              <a:gd name="connsiteY4" fmla="*/ 6708999 h 6858000"/>
              <a:gd name="connsiteX5" fmla="*/ 5179753 w 5922333"/>
              <a:gd name="connsiteY5" fmla="*/ 6858000 h 6858000"/>
              <a:gd name="connsiteX6" fmla="*/ 0 w 5922333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922333" h="6858000">
                <a:moveTo>
                  <a:pt x="0" y="0"/>
                </a:moveTo>
                <a:lnTo>
                  <a:pt x="5129731" y="0"/>
                </a:lnTo>
                <a:lnTo>
                  <a:pt x="5142311" y="23550"/>
                </a:lnTo>
                <a:cubicBezTo>
                  <a:pt x="5632215" y="987256"/>
                  <a:pt x="5922333" y="2183538"/>
                  <a:pt x="5922333" y="3479505"/>
                </a:cubicBezTo>
                <a:cubicBezTo>
                  <a:pt x="5922333" y="4675783"/>
                  <a:pt x="5675132" y="5787121"/>
                  <a:pt x="5251778" y="6708999"/>
                </a:cubicBezTo>
                <a:lnTo>
                  <a:pt x="5179753" y="6858000"/>
                </a:lnTo>
                <a:lnTo>
                  <a:pt x="0" y="6858000"/>
                </a:lnTo>
                <a:close/>
              </a:path>
            </a:pathLst>
          </a:custGeom>
          <a:ln w="952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D29B12D-5A7C-4869-A5A6-2086094E9A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8056" y="685800"/>
            <a:ext cx="4922338" cy="1325563"/>
          </a:xfrm>
        </p:spPr>
        <p:txBody>
          <a:bodyPr>
            <a:normAutofit/>
          </a:bodyPr>
          <a:lstStyle/>
          <a:p>
            <a:r>
              <a:rPr lang="en-US" sz="2400" u="sng" dirty="0" err="1">
                <a:latin typeface="Trebuchet MS"/>
              </a:rPr>
              <a:t>Хуліганство</a:t>
            </a:r>
            <a:r>
              <a:rPr lang="en-US" sz="2400" dirty="0">
                <a:latin typeface="Trebuchet MS"/>
              </a:rPr>
              <a:t> </a:t>
            </a:r>
            <a:r>
              <a:rPr lang="en-US" sz="2100" dirty="0">
                <a:latin typeface="Trebuchet MS"/>
              </a:rPr>
              <a:t>–</a:t>
            </a:r>
            <a:r>
              <a:rPr lang="en-US" sz="1800" dirty="0">
                <a:latin typeface="Trebuchet MS"/>
              </a:rPr>
              <a:t> </a:t>
            </a:r>
            <a:r>
              <a:rPr lang="en-US" sz="1800" dirty="0" err="1">
                <a:latin typeface="Trebuchet MS"/>
              </a:rPr>
              <a:t>грубе</a:t>
            </a:r>
            <a:r>
              <a:rPr lang="en-US" sz="1800" dirty="0">
                <a:latin typeface="Trebuchet MS"/>
              </a:rPr>
              <a:t> </a:t>
            </a:r>
            <a:r>
              <a:rPr lang="en-US" sz="1800" dirty="0" err="1">
                <a:latin typeface="Trebuchet MS"/>
              </a:rPr>
              <a:t>порушення</a:t>
            </a:r>
            <a:r>
              <a:rPr lang="en-US" sz="1800" dirty="0">
                <a:latin typeface="Trebuchet MS"/>
              </a:rPr>
              <a:t> </a:t>
            </a:r>
            <a:r>
              <a:rPr lang="en-US" sz="1800" dirty="0" err="1">
                <a:latin typeface="Trebuchet MS"/>
              </a:rPr>
              <a:t>громадського</a:t>
            </a:r>
            <a:r>
              <a:rPr lang="en-US" sz="1800" dirty="0">
                <a:latin typeface="Trebuchet MS"/>
              </a:rPr>
              <a:t> </a:t>
            </a:r>
            <a:r>
              <a:rPr lang="en-US" sz="1800" dirty="0" err="1">
                <a:latin typeface="Trebuchet MS"/>
              </a:rPr>
              <a:t>порядку</a:t>
            </a:r>
            <a:r>
              <a:rPr lang="en-US" sz="1800" dirty="0">
                <a:latin typeface="Trebuchet MS"/>
              </a:rPr>
              <a:t> з </a:t>
            </a:r>
            <a:r>
              <a:rPr lang="en-US" sz="1800" dirty="0" err="1">
                <a:latin typeface="Trebuchet MS"/>
              </a:rPr>
              <a:t>мотивів</a:t>
            </a:r>
            <a:r>
              <a:rPr lang="en-US" sz="1800" dirty="0">
                <a:latin typeface="Trebuchet MS"/>
              </a:rPr>
              <a:t> </a:t>
            </a:r>
            <a:r>
              <a:rPr lang="en-US" sz="1800" dirty="0" err="1">
                <a:latin typeface="Trebuchet MS"/>
              </a:rPr>
              <a:t>неповаги</a:t>
            </a:r>
            <a:r>
              <a:rPr lang="en-US" sz="1800" dirty="0">
                <a:latin typeface="Trebuchet MS"/>
              </a:rPr>
              <a:t> </a:t>
            </a:r>
            <a:r>
              <a:rPr lang="en-US" sz="1800" dirty="0" err="1">
                <a:latin typeface="Trebuchet MS"/>
              </a:rPr>
              <a:t>до</a:t>
            </a:r>
            <a:r>
              <a:rPr lang="en-US" sz="1800" dirty="0">
                <a:latin typeface="Trebuchet MS"/>
              </a:rPr>
              <a:t> </a:t>
            </a:r>
            <a:r>
              <a:rPr lang="en-US" sz="1800" dirty="0" err="1">
                <a:latin typeface="Trebuchet MS"/>
              </a:rPr>
              <a:t>суспільства</a:t>
            </a:r>
            <a:r>
              <a:rPr lang="en-US" sz="1800" dirty="0">
                <a:latin typeface="Trebuchet MS"/>
              </a:rPr>
              <a:t> </a:t>
            </a:r>
            <a:r>
              <a:rPr lang="en-US" sz="1800" dirty="0" err="1">
                <a:latin typeface="Trebuchet MS"/>
              </a:rPr>
              <a:t>чи</a:t>
            </a:r>
            <a:r>
              <a:rPr lang="en-US" sz="1800" dirty="0">
                <a:latin typeface="Trebuchet MS"/>
              </a:rPr>
              <a:t> </a:t>
            </a:r>
            <a:r>
              <a:rPr lang="en-US" sz="1800" dirty="0" err="1">
                <a:latin typeface="Trebuchet MS"/>
              </a:rPr>
              <a:t>окремої</a:t>
            </a:r>
            <a:r>
              <a:rPr lang="en-US" sz="1800" dirty="0">
                <a:latin typeface="Trebuchet MS"/>
              </a:rPr>
              <a:t> </a:t>
            </a:r>
            <a:r>
              <a:rPr lang="en-US" sz="1800" dirty="0" err="1">
                <a:latin typeface="Trebuchet MS"/>
              </a:rPr>
              <a:t>особи</a:t>
            </a:r>
            <a:r>
              <a:rPr lang="en-US" sz="1800" dirty="0">
                <a:latin typeface="Trebuchet MS"/>
              </a:rPr>
              <a:t> </a:t>
            </a:r>
            <a:endParaRPr lang="uk-UA" sz="1800" dirty="0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8C818ED5-2F56-4171-9445-3AA4F44623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016867"/>
            <a:ext cx="128016" cy="65390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DE74FCE8-866C-4AFA-B45C-FACE2A6094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8911" y="2089941"/>
            <a:ext cx="4970439" cy="18288"/>
          </a:xfrm>
          <a:prstGeom prst="rect">
            <a:avLst/>
          </a:prstGeom>
          <a:solidFill>
            <a:schemeClr val="tx2">
              <a:lumMod val="25000"/>
              <a:lumOff val="75000"/>
            </a:schemeClr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Місце для вмісту 2">
            <a:extLst>
              <a:ext uri="{FF2B5EF4-FFF2-40B4-BE49-F238E27FC236}">
                <a16:creationId xmlns:a16="http://schemas.microsoft.com/office/drawing/2014/main" id="{40099716-D0ED-42A8-ABEB-A0A32512287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8056" y="2514600"/>
            <a:ext cx="4922338" cy="3666744"/>
          </a:xfrm>
        </p:spPr>
        <p:txBody>
          <a:bodyPr vert="horz" lIns="91440" tIns="45720" rIns="91440" bIns="45720" rtlCol="0">
            <a:normAutofit/>
          </a:bodyPr>
          <a:lstStyle/>
          <a:p>
            <a:pPr>
              <a:spcBef>
                <a:spcPts val="0"/>
              </a:spcBef>
            </a:pPr>
            <a:endParaRPr lang="en-US" sz="1800" b="1" dirty="0">
              <a:latin typeface="Trebuchet MS"/>
              <a:ea typeface="+mn-lt"/>
              <a:cs typeface="+mn-lt"/>
            </a:endParaRPr>
          </a:p>
          <a:p>
            <a:endParaRPr lang="uk-UA" sz="1800"/>
          </a:p>
        </p:txBody>
      </p:sp>
      <p:graphicFrame>
        <p:nvGraphicFramePr>
          <p:cNvPr id="8" name="Схема 8">
            <a:extLst>
              <a:ext uri="{FF2B5EF4-FFF2-40B4-BE49-F238E27FC236}">
                <a16:creationId xmlns:a16="http://schemas.microsoft.com/office/drawing/2014/main" id="{EC1AAE9A-F785-4B80-BC90-696AD376051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99270426"/>
              </p:ext>
            </p:extLst>
          </p:nvPr>
        </p:nvGraphicFramePr>
        <p:xfrm>
          <a:off x="547687" y="2433637"/>
          <a:ext cx="4572000" cy="3657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  <p:extLst>
      <p:ext uri="{BB962C8B-B14F-4D97-AF65-F5344CB8AC3E}">
        <p14:creationId xmlns:p14="http://schemas.microsoft.com/office/powerpoint/2010/main" val="2974755079"/>
      </p:ext>
    </p:extLst>
  </p:cSld>
  <p:clrMapOvr>
    <a:masterClrMapping/>
  </p:clrMapOvr>
</p:sld>
</file>

<file path=ppt/theme/theme1.xml><?xml version="1.0" encoding="utf-8"?>
<a:theme xmlns:a="http://schemas.openxmlformats.org/drawingml/2006/main" name="AccentBoxVTI">
  <a:themeElements>
    <a:clrScheme name="AccentBoxVTI">
      <a:dk1>
        <a:srgbClr val="000000"/>
      </a:dk1>
      <a:lt1>
        <a:sysClr val="window" lastClr="FFFFFF"/>
      </a:lt1>
      <a:dk2>
        <a:srgbClr val="262626"/>
      </a:dk2>
      <a:lt2>
        <a:srgbClr val="FFFFFF"/>
      </a:lt2>
      <a:accent1>
        <a:srgbClr val="F5A700"/>
      </a:accent1>
      <a:accent2>
        <a:srgbClr val="00A5AB"/>
      </a:accent2>
      <a:accent3>
        <a:srgbClr val="09963B"/>
      </a:accent3>
      <a:accent4>
        <a:srgbClr val="E64823"/>
      </a:accent4>
      <a:accent5>
        <a:srgbClr val="9C6A6A"/>
      </a:accent5>
      <a:accent6>
        <a:srgbClr val="824F8C"/>
      </a:accent6>
      <a:hlink>
        <a:srgbClr val="2998E3"/>
      </a:hlink>
      <a:folHlink>
        <a:srgbClr val="7F723D"/>
      </a:folHlink>
    </a:clrScheme>
    <a:fontScheme name="Avenir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AccentBoxVTI" id="{9F778A78-DC9A-453A-A82D-A75CAD503E15}" vid="{EA961113-7CC4-4569-8A6A-7BC2C1E2F40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Широкий екран</PresentationFormat>
  <Paragraphs>0</Paragraphs>
  <Slides>24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слайдів</vt:lpstr>
      </vt:variant>
      <vt:variant>
        <vt:i4>24</vt:i4>
      </vt:variant>
    </vt:vector>
  </HeadingPairs>
  <TitlesOfParts>
    <vt:vector size="25" baseType="lpstr">
      <vt:lpstr>AccentBoxVTI</vt:lpstr>
      <vt:lpstr>Тема 7. Юридична  відповідальність</vt:lpstr>
      <vt:lpstr>План</vt:lpstr>
      <vt:lpstr>Протиправна поведінка </vt:lpstr>
      <vt:lpstr>Правопорушення</vt:lpstr>
      <vt:lpstr>Причини правопорушень</vt:lpstr>
      <vt:lpstr>Причини правопорушень серед неповнолітніх </vt:lpstr>
      <vt:lpstr>Види правопорушень неповнолітніх </vt:lpstr>
      <vt:lpstr>Найпоширеніші види правопорушень неповнолітніх: </vt:lpstr>
      <vt:lpstr>Хуліганство – грубе порушення громадського порядку з мотивів неповаги до суспільства чи окремої особи </vt:lpstr>
      <vt:lpstr>Юридична відповідальність </vt:lpstr>
      <vt:lpstr>Дисциплінарна відповідальність </vt:lpstr>
      <vt:lpstr>Адміністративна відповідальність </vt:lpstr>
      <vt:lpstr>Цивільно-правова відповідальність  </vt:lpstr>
      <vt:lpstr>Кримінальна відповідальність </vt:lpstr>
      <vt:lpstr>Функції юридичної відповідальності: </vt:lpstr>
      <vt:lpstr>Ознаки юридичної відповідальності: </vt:lpstr>
      <vt:lpstr>Конституція і юридична відповідальність</vt:lpstr>
      <vt:lpstr>Правопорушник несе відповідальність </vt:lpstr>
      <vt:lpstr>Особа підлягає відповідальності, якщо </vt:lpstr>
      <vt:lpstr>Особа не підлягає відповідальності, якщо: </vt:lpstr>
      <vt:lpstr>Зниження рівня правопорушень серед молоді </vt:lpstr>
      <vt:lpstr>Обставини, що виключають юридичну відповідальність</vt:lpstr>
      <vt:lpstr>Шкода. В аспекті цивільно-правової відповідальності шкодою вважають різноманітні негативні наслідки правопорушення.</vt:lpstr>
      <vt:lpstr>Дякую за увагу!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creator/>
  <cp:lastModifiedBy/>
  <cp:revision>602</cp:revision>
  <dcterms:created xsi:type="dcterms:W3CDTF">2022-01-20T14:07:28Z</dcterms:created>
  <dcterms:modified xsi:type="dcterms:W3CDTF">2022-01-30T21:10:18Z</dcterms:modified>
</cp:coreProperties>
</file>