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5" autoAdjust="0"/>
  </p:normalViewPr>
  <p:slideViewPr>
    <p:cSldViewPr snapToGrid="0">
      <p:cViewPr varScale="1">
        <p:scale>
          <a:sx n="88" d="100"/>
          <a:sy n="88" d="100"/>
        </p:scale>
        <p:origin x="3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17B8E-A5BC-45B4-94BB-2DACE9CB2BBE}" type="doc">
      <dgm:prSet loTypeId="urn:microsoft.com/office/officeart/2005/8/layout/target3" loCatId="relationship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0E4E1465-2085-472F-8058-CA3E7BCA12D1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ДЕРЖАВНІ САНІТАРНІ ПРАВИЛА І НОРМИ</a:t>
          </a:r>
          <a:br>
            <a:rPr lang="ru-RU" b="1" dirty="0" smtClean="0">
              <a:solidFill>
                <a:srgbClr val="C00000"/>
              </a:solidFill>
            </a:rPr>
          </a:br>
          <a:r>
            <a:rPr lang="ru-RU" b="1" dirty="0" smtClean="0">
              <a:solidFill>
                <a:srgbClr val="C00000"/>
              </a:solidFill>
            </a:rPr>
            <a:t>«Максимально </a:t>
          </a:r>
          <a:r>
            <a:rPr lang="uk-UA" b="1" dirty="0" smtClean="0">
              <a:solidFill>
                <a:srgbClr val="C00000"/>
              </a:solidFill>
            </a:rPr>
            <a:t>допустимі рівні окремих забруднюючих речовин у харчових</a:t>
          </a:r>
          <a:r>
            <a:rPr lang="ru-RU" b="1" dirty="0" smtClean="0">
              <a:solidFill>
                <a:srgbClr val="C00000"/>
              </a:solidFill>
            </a:rPr>
            <a:t> продуктах»</a:t>
          </a:r>
          <a:endParaRPr lang="ru-RU" dirty="0">
            <a:solidFill>
              <a:srgbClr val="C00000"/>
            </a:solidFill>
          </a:endParaRPr>
        </a:p>
      </dgm:t>
    </dgm:pt>
    <dgm:pt modelId="{761F2D6E-B6E7-42F7-838C-E87BA877AB6D}" type="parTrans" cxnId="{434F2B89-5997-48D7-B747-FF4DD8242410}">
      <dgm:prSet/>
      <dgm:spPr/>
      <dgm:t>
        <a:bodyPr/>
        <a:lstStyle/>
        <a:p>
          <a:endParaRPr lang="ru-RU"/>
        </a:p>
      </dgm:t>
    </dgm:pt>
    <dgm:pt modelId="{DA3629C2-5382-4686-83FB-B90C25B1590B}" type="sibTrans" cxnId="{434F2B89-5997-48D7-B747-FF4DD8242410}">
      <dgm:prSet/>
      <dgm:spPr/>
      <dgm:t>
        <a:bodyPr/>
        <a:lstStyle/>
        <a:p>
          <a:endParaRPr lang="ru-RU"/>
        </a:p>
      </dgm:t>
    </dgm:pt>
    <dgm:pt modelId="{2CE27C39-E9E3-4FDB-A28D-E9E47C28E85B}" type="pres">
      <dgm:prSet presAssocID="{A1617B8E-A5BC-45B4-94BB-2DACE9CB2B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4B5F68-7A9E-4A0D-B071-51C86D643C9F}" type="pres">
      <dgm:prSet presAssocID="{0E4E1465-2085-472F-8058-CA3E7BCA12D1}" presName="circle1" presStyleLbl="node1" presStyleIdx="0" presStyleCnt="1"/>
      <dgm:spPr/>
    </dgm:pt>
    <dgm:pt modelId="{223106FB-11B8-4D9F-99B9-B6623A00FEE0}" type="pres">
      <dgm:prSet presAssocID="{0E4E1465-2085-472F-8058-CA3E7BCA12D1}" presName="space" presStyleCnt="0"/>
      <dgm:spPr/>
    </dgm:pt>
    <dgm:pt modelId="{28284103-B43A-4C90-86C3-F620BBBEA6A8}" type="pres">
      <dgm:prSet presAssocID="{0E4E1465-2085-472F-8058-CA3E7BCA12D1}" presName="rect1" presStyleLbl="alignAcc1" presStyleIdx="0" presStyleCnt="1"/>
      <dgm:spPr/>
      <dgm:t>
        <a:bodyPr/>
        <a:lstStyle/>
        <a:p>
          <a:endParaRPr lang="ru-RU"/>
        </a:p>
      </dgm:t>
    </dgm:pt>
    <dgm:pt modelId="{5F0A153F-B2F6-433B-826D-9B5343FD93FA}" type="pres">
      <dgm:prSet presAssocID="{0E4E1465-2085-472F-8058-CA3E7BCA12D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AE9BA-07C7-4AC7-B5AC-3D36AF3135B0}" type="presOf" srcId="{0E4E1465-2085-472F-8058-CA3E7BCA12D1}" destId="{5F0A153F-B2F6-433B-826D-9B5343FD93FA}" srcOrd="1" destOrd="0" presId="urn:microsoft.com/office/officeart/2005/8/layout/target3"/>
    <dgm:cxn modelId="{9D50111D-B2C9-4E48-B39B-3C45247042BD}" type="presOf" srcId="{0E4E1465-2085-472F-8058-CA3E7BCA12D1}" destId="{28284103-B43A-4C90-86C3-F620BBBEA6A8}" srcOrd="0" destOrd="0" presId="urn:microsoft.com/office/officeart/2005/8/layout/target3"/>
    <dgm:cxn modelId="{434F2B89-5997-48D7-B747-FF4DD8242410}" srcId="{A1617B8E-A5BC-45B4-94BB-2DACE9CB2BBE}" destId="{0E4E1465-2085-472F-8058-CA3E7BCA12D1}" srcOrd="0" destOrd="0" parTransId="{761F2D6E-B6E7-42F7-838C-E87BA877AB6D}" sibTransId="{DA3629C2-5382-4686-83FB-B90C25B1590B}"/>
    <dgm:cxn modelId="{89DCF6F1-2845-4E95-B106-705D019B21B5}" type="presOf" srcId="{A1617B8E-A5BC-45B4-94BB-2DACE9CB2BBE}" destId="{2CE27C39-E9E3-4FDB-A28D-E9E47C28E85B}" srcOrd="0" destOrd="0" presId="urn:microsoft.com/office/officeart/2005/8/layout/target3"/>
    <dgm:cxn modelId="{2CDDD03E-F6F3-4EDB-9AB4-955B5DA19237}" type="presParOf" srcId="{2CE27C39-E9E3-4FDB-A28D-E9E47C28E85B}" destId="{2A4B5F68-7A9E-4A0D-B071-51C86D643C9F}" srcOrd="0" destOrd="0" presId="urn:microsoft.com/office/officeart/2005/8/layout/target3"/>
    <dgm:cxn modelId="{66457B73-73B6-4382-B6CD-2DBAC9B8DF0A}" type="presParOf" srcId="{2CE27C39-E9E3-4FDB-A28D-E9E47C28E85B}" destId="{223106FB-11B8-4D9F-99B9-B6623A00FEE0}" srcOrd="1" destOrd="0" presId="urn:microsoft.com/office/officeart/2005/8/layout/target3"/>
    <dgm:cxn modelId="{1025AFD4-3A78-4A73-8400-5318B97C58C8}" type="presParOf" srcId="{2CE27C39-E9E3-4FDB-A28D-E9E47C28E85B}" destId="{28284103-B43A-4C90-86C3-F620BBBEA6A8}" srcOrd="2" destOrd="0" presId="urn:microsoft.com/office/officeart/2005/8/layout/target3"/>
    <dgm:cxn modelId="{882A76EC-C13E-4CDD-9A6B-A539FDC88651}" type="presParOf" srcId="{2CE27C39-E9E3-4FDB-A28D-E9E47C28E85B}" destId="{5F0A153F-B2F6-433B-826D-9B5343FD93F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B42766-3A58-4EA8-9F16-9308A4437805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0C6D99-C935-4EF6-9793-06B8B488BFBE}">
      <dgm:prSet custT="1"/>
      <dgm:spPr/>
      <dgm:t>
        <a:bodyPr/>
        <a:lstStyle/>
        <a:p>
          <a:pPr rtl="0"/>
          <a:r>
            <a:rPr lang="ru-RU" sz="3600" b="1" dirty="0" smtClean="0"/>
            <a:t>Максимально </a:t>
          </a:r>
          <a:r>
            <a:rPr lang="ru-RU" sz="3600" b="1" dirty="0" err="1" smtClean="0"/>
            <a:t>допустимі</a:t>
          </a:r>
          <a:r>
            <a:rPr lang="ru-RU" sz="3600" b="1" dirty="0" smtClean="0"/>
            <a:t> </a:t>
          </a:r>
          <a:r>
            <a:rPr lang="ru-RU" sz="3600" b="1" dirty="0" err="1" smtClean="0"/>
            <a:t>рівні</a:t>
          </a:r>
          <a:endParaRPr lang="ru-RU" sz="3600" b="1" dirty="0"/>
        </a:p>
      </dgm:t>
    </dgm:pt>
    <dgm:pt modelId="{3BDDE4AA-1965-4669-A99C-17B6E93A032A}" type="parTrans" cxnId="{D1C9AB16-C39F-4269-A6C8-BDA1F3544447}">
      <dgm:prSet/>
      <dgm:spPr/>
      <dgm:t>
        <a:bodyPr/>
        <a:lstStyle/>
        <a:p>
          <a:endParaRPr lang="ru-RU"/>
        </a:p>
      </dgm:t>
    </dgm:pt>
    <dgm:pt modelId="{7135072A-1829-4F2F-AB17-D3D13FBF02C9}" type="sibTrans" cxnId="{D1C9AB16-C39F-4269-A6C8-BDA1F3544447}">
      <dgm:prSet/>
      <dgm:spPr/>
      <dgm:t>
        <a:bodyPr/>
        <a:lstStyle/>
        <a:p>
          <a:endParaRPr lang="ru-RU"/>
        </a:p>
      </dgm:t>
    </dgm:pt>
    <dgm:pt modelId="{5EE995C8-DC80-4471-92C4-C7A4A4547790}">
      <dgm:prSet/>
      <dgm:spPr/>
      <dgm:t>
        <a:bodyPr/>
        <a:lstStyle/>
        <a:p>
          <a:pPr rtl="0"/>
          <a:r>
            <a:rPr lang="ru-RU" smtClean="0"/>
            <a:t>(мг нітрогену / на 100г м’яса риб):</a:t>
          </a:r>
          <a:endParaRPr lang="ru-RU"/>
        </a:p>
      </dgm:t>
    </dgm:pt>
    <dgm:pt modelId="{1A59578F-0D3A-4FBC-8B1A-23412FFAC933}" type="parTrans" cxnId="{44EFA00D-A9D0-4CEE-B16B-21C200FEBB40}">
      <dgm:prSet/>
      <dgm:spPr/>
      <dgm:t>
        <a:bodyPr/>
        <a:lstStyle/>
        <a:p>
          <a:endParaRPr lang="ru-RU"/>
        </a:p>
      </dgm:t>
    </dgm:pt>
    <dgm:pt modelId="{BA6D47FA-B0CF-4606-BD5B-3F3462F0FD69}" type="sibTrans" cxnId="{44EFA00D-A9D0-4CEE-B16B-21C200FEBB40}">
      <dgm:prSet/>
      <dgm:spPr/>
      <dgm:t>
        <a:bodyPr/>
        <a:lstStyle/>
        <a:p>
          <a:endParaRPr lang="ru-RU"/>
        </a:p>
      </dgm:t>
    </dgm:pt>
    <dgm:pt modelId="{DBF8E7C5-6E0A-487A-B727-3BED2DE38E9E}">
      <dgm:prSet/>
      <dgm:spPr/>
      <dgm:t>
        <a:bodyPr/>
        <a:lstStyle/>
        <a:p>
          <a:pPr rtl="0"/>
          <a:r>
            <a:rPr lang="uk-UA" smtClean="0"/>
            <a:t>25-60</a:t>
          </a:r>
          <a:endParaRPr lang="ru-RU"/>
        </a:p>
      </dgm:t>
    </dgm:pt>
    <dgm:pt modelId="{52B1FBF0-982C-46A2-B52E-C25140153034}" type="parTrans" cxnId="{7CD2AAAD-180C-4D48-A0CB-6669C5CDC5E1}">
      <dgm:prSet/>
      <dgm:spPr/>
      <dgm:t>
        <a:bodyPr/>
        <a:lstStyle/>
        <a:p>
          <a:endParaRPr lang="ru-RU"/>
        </a:p>
      </dgm:t>
    </dgm:pt>
    <dgm:pt modelId="{6CAB42BD-23E6-419B-ABAA-454968D197AF}" type="sibTrans" cxnId="{7CD2AAAD-180C-4D48-A0CB-6669C5CDC5E1}">
      <dgm:prSet/>
      <dgm:spPr/>
      <dgm:t>
        <a:bodyPr/>
        <a:lstStyle/>
        <a:p>
          <a:endParaRPr lang="ru-RU"/>
        </a:p>
      </dgm:t>
    </dgm:pt>
    <dgm:pt modelId="{ACD47FE5-B608-465A-A86C-D89AA2573F3A}" type="pres">
      <dgm:prSet presAssocID="{66B42766-3A58-4EA8-9F16-9308A443780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B503CA5-1779-4ED0-87DB-CE1FB97723BF}" type="pres">
      <dgm:prSet presAssocID="{1B0C6D99-C935-4EF6-9793-06B8B488BFBE}" presName="composite" presStyleCnt="0"/>
      <dgm:spPr/>
    </dgm:pt>
    <dgm:pt modelId="{E01F198F-C4B3-45B0-B026-4AF300034BCB}" type="pres">
      <dgm:prSet presAssocID="{1B0C6D99-C935-4EF6-9793-06B8B488BFBE}" presName="bentUpArrow1" presStyleLbl="alignImgPlace1" presStyleIdx="0" presStyleCnt="2"/>
      <dgm:spPr/>
    </dgm:pt>
    <dgm:pt modelId="{39A0937C-2338-40A5-8FC8-F99F03AE74D2}" type="pres">
      <dgm:prSet presAssocID="{1B0C6D99-C935-4EF6-9793-06B8B488BFBE}" presName="ParentText" presStyleLbl="node1" presStyleIdx="0" presStyleCnt="3" custScaleX="2263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DCF7C-CC17-4AE7-837B-FE4045B6A79A}" type="pres">
      <dgm:prSet presAssocID="{1B0C6D99-C935-4EF6-9793-06B8B488BFB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3D4271B-C4D4-4ACA-BE69-D6A2E917604E}" type="pres">
      <dgm:prSet presAssocID="{7135072A-1829-4F2F-AB17-D3D13FBF02C9}" presName="sibTrans" presStyleCnt="0"/>
      <dgm:spPr/>
    </dgm:pt>
    <dgm:pt modelId="{BDBE878C-ABDB-4F58-B89C-03C5AA02C0D4}" type="pres">
      <dgm:prSet presAssocID="{5EE995C8-DC80-4471-92C4-C7A4A4547790}" presName="composite" presStyleCnt="0"/>
      <dgm:spPr/>
    </dgm:pt>
    <dgm:pt modelId="{3420593E-C70A-499A-8812-A2270A3C2EBD}" type="pres">
      <dgm:prSet presAssocID="{5EE995C8-DC80-4471-92C4-C7A4A4547790}" presName="bentUpArrow1" presStyleLbl="alignImgPlace1" presStyleIdx="1" presStyleCnt="2" custScaleX="109394" custScaleY="113422" custLinFactNeighborX="45440" custLinFactNeighborY="9472"/>
      <dgm:spPr/>
    </dgm:pt>
    <dgm:pt modelId="{6B788D6C-E43E-4AE9-A1F4-839DD0EE0F94}" type="pres">
      <dgm:prSet presAssocID="{5EE995C8-DC80-4471-92C4-C7A4A454779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9680E-8EDB-405B-A3F4-4FFC9B2FFC57}" type="pres">
      <dgm:prSet presAssocID="{5EE995C8-DC80-4471-92C4-C7A4A454779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977F652-EEE6-4276-8C97-182B5062389C}" type="pres">
      <dgm:prSet presAssocID="{BA6D47FA-B0CF-4606-BD5B-3F3462F0FD69}" presName="sibTrans" presStyleCnt="0"/>
      <dgm:spPr/>
    </dgm:pt>
    <dgm:pt modelId="{1569AF81-BA3D-4AE2-BCE6-7DDDC06EBDB4}" type="pres">
      <dgm:prSet presAssocID="{DBF8E7C5-6E0A-487A-B727-3BED2DE38E9E}" presName="composite" presStyleCnt="0"/>
      <dgm:spPr/>
    </dgm:pt>
    <dgm:pt modelId="{6F080A9F-531B-4E61-8532-B3F8B4AC4D92}" type="pres">
      <dgm:prSet presAssocID="{DBF8E7C5-6E0A-487A-B727-3BED2DE38E9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1A073-8657-4708-BF80-44410C2496C1}" type="presOf" srcId="{DBF8E7C5-6E0A-487A-B727-3BED2DE38E9E}" destId="{6F080A9F-531B-4E61-8532-B3F8B4AC4D92}" srcOrd="0" destOrd="0" presId="urn:microsoft.com/office/officeart/2005/8/layout/StepDownProcess"/>
    <dgm:cxn modelId="{5D76B3C9-8381-4BAD-9A9A-ECD81F268BD4}" type="presOf" srcId="{5EE995C8-DC80-4471-92C4-C7A4A4547790}" destId="{6B788D6C-E43E-4AE9-A1F4-839DD0EE0F94}" srcOrd="0" destOrd="0" presId="urn:microsoft.com/office/officeart/2005/8/layout/StepDownProcess"/>
    <dgm:cxn modelId="{EB51EEC2-98E0-4B87-B96E-D3032AA5DA8F}" type="presOf" srcId="{1B0C6D99-C935-4EF6-9793-06B8B488BFBE}" destId="{39A0937C-2338-40A5-8FC8-F99F03AE74D2}" srcOrd="0" destOrd="0" presId="urn:microsoft.com/office/officeart/2005/8/layout/StepDownProcess"/>
    <dgm:cxn modelId="{D1C9AB16-C39F-4269-A6C8-BDA1F3544447}" srcId="{66B42766-3A58-4EA8-9F16-9308A4437805}" destId="{1B0C6D99-C935-4EF6-9793-06B8B488BFBE}" srcOrd="0" destOrd="0" parTransId="{3BDDE4AA-1965-4669-A99C-17B6E93A032A}" sibTransId="{7135072A-1829-4F2F-AB17-D3D13FBF02C9}"/>
    <dgm:cxn modelId="{44EFA00D-A9D0-4CEE-B16B-21C200FEBB40}" srcId="{66B42766-3A58-4EA8-9F16-9308A4437805}" destId="{5EE995C8-DC80-4471-92C4-C7A4A4547790}" srcOrd="1" destOrd="0" parTransId="{1A59578F-0D3A-4FBC-8B1A-23412FFAC933}" sibTransId="{BA6D47FA-B0CF-4606-BD5B-3F3462F0FD69}"/>
    <dgm:cxn modelId="{7CD2AAAD-180C-4D48-A0CB-6669C5CDC5E1}" srcId="{66B42766-3A58-4EA8-9F16-9308A4437805}" destId="{DBF8E7C5-6E0A-487A-B727-3BED2DE38E9E}" srcOrd="2" destOrd="0" parTransId="{52B1FBF0-982C-46A2-B52E-C25140153034}" sibTransId="{6CAB42BD-23E6-419B-ABAA-454968D197AF}"/>
    <dgm:cxn modelId="{9966B862-8EA0-4748-91E1-1C9840BCF5B0}" type="presOf" srcId="{66B42766-3A58-4EA8-9F16-9308A4437805}" destId="{ACD47FE5-B608-465A-A86C-D89AA2573F3A}" srcOrd="0" destOrd="0" presId="urn:microsoft.com/office/officeart/2005/8/layout/StepDownProcess"/>
    <dgm:cxn modelId="{F7EB48D6-20CD-4975-8E2E-1216747B75A7}" type="presParOf" srcId="{ACD47FE5-B608-465A-A86C-D89AA2573F3A}" destId="{AB503CA5-1779-4ED0-87DB-CE1FB97723BF}" srcOrd="0" destOrd="0" presId="urn:microsoft.com/office/officeart/2005/8/layout/StepDownProcess"/>
    <dgm:cxn modelId="{8E667C1A-8686-4736-8A0B-1E24F32CB5BB}" type="presParOf" srcId="{AB503CA5-1779-4ED0-87DB-CE1FB97723BF}" destId="{E01F198F-C4B3-45B0-B026-4AF300034BCB}" srcOrd="0" destOrd="0" presId="urn:microsoft.com/office/officeart/2005/8/layout/StepDownProcess"/>
    <dgm:cxn modelId="{408B53CE-6F33-4D9D-9BF6-AA2CFFBAF007}" type="presParOf" srcId="{AB503CA5-1779-4ED0-87DB-CE1FB97723BF}" destId="{39A0937C-2338-40A5-8FC8-F99F03AE74D2}" srcOrd="1" destOrd="0" presId="urn:microsoft.com/office/officeart/2005/8/layout/StepDownProcess"/>
    <dgm:cxn modelId="{1B022951-54D6-4274-9DAB-2A5342FF1FFB}" type="presParOf" srcId="{AB503CA5-1779-4ED0-87DB-CE1FB97723BF}" destId="{88EDCF7C-CC17-4AE7-837B-FE4045B6A79A}" srcOrd="2" destOrd="0" presId="urn:microsoft.com/office/officeart/2005/8/layout/StepDownProcess"/>
    <dgm:cxn modelId="{F35BF78F-717A-4F36-BE67-06A2820C0E20}" type="presParOf" srcId="{ACD47FE5-B608-465A-A86C-D89AA2573F3A}" destId="{53D4271B-C4D4-4ACA-BE69-D6A2E917604E}" srcOrd="1" destOrd="0" presId="urn:microsoft.com/office/officeart/2005/8/layout/StepDownProcess"/>
    <dgm:cxn modelId="{A9752DEE-F802-44CD-BEB5-C1A8975913D1}" type="presParOf" srcId="{ACD47FE5-B608-465A-A86C-D89AA2573F3A}" destId="{BDBE878C-ABDB-4F58-B89C-03C5AA02C0D4}" srcOrd="2" destOrd="0" presId="urn:microsoft.com/office/officeart/2005/8/layout/StepDownProcess"/>
    <dgm:cxn modelId="{7E9D1023-A7DB-4210-8A7A-B0F8E04781AA}" type="presParOf" srcId="{BDBE878C-ABDB-4F58-B89C-03C5AA02C0D4}" destId="{3420593E-C70A-499A-8812-A2270A3C2EBD}" srcOrd="0" destOrd="0" presId="urn:microsoft.com/office/officeart/2005/8/layout/StepDownProcess"/>
    <dgm:cxn modelId="{C74BBC87-E493-486D-9650-741FC984EE7B}" type="presParOf" srcId="{BDBE878C-ABDB-4F58-B89C-03C5AA02C0D4}" destId="{6B788D6C-E43E-4AE9-A1F4-839DD0EE0F94}" srcOrd="1" destOrd="0" presId="urn:microsoft.com/office/officeart/2005/8/layout/StepDownProcess"/>
    <dgm:cxn modelId="{D136F3B0-6277-4D6A-8C5B-3F02D3F2822D}" type="presParOf" srcId="{BDBE878C-ABDB-4F58-B89C-03C5AA02C0D4}" destId="{81B9680E-8EDB-405B-A3F4-4FFC9B2FFC57}" srcOrd="2" destOrd="0" presId="urn:microsoft.com/office/officeart/2005/8/layout/StepDownProcess"/>
    <dgm:cxn modelId="{C7DE7D3F-0692-4F9C-8D65-8C126917D0DE}" type="presParOf" srcId="{ACD47FE5-B608-465A-A86C-D89AA2573F3A}" destId="{A977F652-EEE6-4276-8C97-182B5062389C}" srcOrd="3" destOrd="0" presId="urn:microsoft.com/office/officeart/2005/8/layout/StepDownProcess"/>
    <dgm:cxn modelId="{6D5EE26B-5EFE-464A-B08E-EB928E0B076E}" type="presParOf" srcId="{ACD47FE5-B608-465A-A86C-D89AA2573F3A}" destId="{1569AF81-BA3D-4AE2-BCE6-7DDDC06EBDB4}" srcOrd="4" destOrd="0" presId="urn:microsoft.com/office/officeart/2005/8/layout/StepDownProcess"/>
    <dgm:cxn modelId="{D55C82DF-6413-4B2C-8D36-6310DC08AA5A}" type="presParOf" srcId="{1569AF81-BA3D-4AE2-BCE6-7DDDC06EBDB4}" destId="{6F080A9F-531B-4E61-8532-B3F8B4AC4D9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38D8AF-4987-48A7-B9FA-B57DF82CC5CD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0B7E6FCD-8CDD-47C7-B974-820C7DDF5D35}">
      <dgm:prSet/>
      <dgm:spPr/>
      <dgm:t>
        <a:bodyPr/>
        <a:lstStyle/>
        <a:p>
          <a:pPr rtl="0"/>
          <a:r>
            <a:rPr lang="ru-RU" b="1" smtClean="0"/>
            <a:t>Розділ </a:t>
          </a:r>
          <a:r>
            <a:rPr lang="en-US" b="1" smtClean="0"/>
            <a:t>XI. </a:t>
          </a:r>
          <a:r>
            <a:rPr lang="ru-RU" b="1" smtClean="0"/>
            <a:t>ОКСИД СІРКИ:</a:t>
          </a:r>
          <a:endParaRPr lang="ru-RU"/>
        </a:p>
      </dgm:t>
    </dgm:pt>
    <dgm:pt modelId="{5C02499F-28A7-46EF-8440-56B6334310EA}" type="parTrans" cxnId="{868D7D08-7EAF-4562-B4AC-6EC36555334E}">
      <dgm:prSet/>
      <dgm:spPr/>
      <dgm:t>
        <a:bodyPr/>
        <a:lstStyle/>
        <a:p>
          <a:endParaRPr lang="ru-RU"/>
        </a:p>
      </dgm:t>
    </dgm:pt>
    <dgm:pt modelId="{09A0C162-3B1D-4940-AC5A-2B70A538CA53}" type="sibTrans" cxnId="{868D7D08-7EAF-4562-B4AC-6EC36555334E}">
      <dgm:prSet/>
      <dgm:spPr/>
      <dgm:t>
        <a:bodyPr/>
        <a:lstStyle/>
        <a:p>
          <a:endParaRPr lang="ru-RU"/>
        </a:p>
      </dgm:t>
    </dgm:pt>
    <dgm:pt modelId="{69CF2DA8-36DB-409A-B6A9-B004CC5E420B}">
      <dgm:prSet/>
      <dgm:spPr/>
      <dgm:t>
        <a:bodyPr/>
        <a:lstStyle/>
        <a:p>
          <a:pPr rtl="0"/>
          <a:r>
            <a:rPr lang="uk-UA" dirty="0" smtClean="0"/>
            <a:t>желатин, колаген – 50 мг/кг</a:t>
          </a:r>
          <a:endParaRPr lang="ru-RU" dirty="0"/>
        </a:p>
      </dgm:t>
    </dgm:pt>
    <dgm:pt modelId="{A16943BD-017A-451A-9FF6-4C3A45635641}" type="parTrans" cxnId="{D04D91DD-E784-474A-8308-E1FF6DBE8C44}">
      <dgm:prSet/>
      <dgm:spPr/>
      <dgm:t>
        <a:bodyPr/>
        <a:lstStyle/>
        <a:p>
          <a:endParaRPr lang="ru-RU"/>
        </a:p>
      </dgm:t>
    </dgm:pt>
    <dgm:pt modelId="{53F1B8B6-A922-4BC4-97A5-318FFD63B68B}" type="sibTrans" cxnId="{D04D91DD-E784-474A-8308-E1FF6DBE8C44}">
      <dgm:prSet/>
      <dgm:spPr/>
      <dgm:t>
        <a:bodyPr/>
        <a:lstStyle/>
        <a:p>
          <a:endParaRPr lang="ru-RU"/>
        </a:p>
      </dgm:t>
    </dgm:pt>
    <dgm:pt modelId="{9D524E77-2354-4641-A047-4CE5777E7D2F}">
      <dgm:prSet/>
      <dgm:spPr/>
      <dgm:t>
        <a:bodyPr/>
        <a:lstStyle/>
        <a:p>
          <a:pPr rtl="0"/>
          <a:r>
            <a:rPr lang="ru-RU" b="1" smtClean="0"/>
            <a:t>Розділ </a:t>
          </a:r>
          <a:r>
            <a:rPr lang="en-US" b="1" smtClean="0"/>
            <a:t>XII. </a:t>
          </a:r>
          <a:r>
            <a:rPr lang="ru-RU" b="1" smtClean="0"/>
            <a:t>ПЕРОКСИД ВОДНЮ:</a:t>
          </a:r>
          <a:endParaRPr lang="ru-RU"/>
        </a:p>
      </dgm:t>
    </dgm:pt>
    <dgm:pt modelId="{6F5AC014-D440-4215-8E0B-BED8AAB1B397}" type="parTrans" cxnId="{5BB1EB11-27D7-4996-807A-87F17EBF9FAA}">
      <dgm:prSet/>
      <dgm:spPr/>
      <dgm:t>
        <a:bodyPr/>
        <a:lstStyle/>
        <a:p>
          <a:endParaRPr lang="ru-RU"/>
        </a:p>
      </dgm:t>
    </dgm:pt>
    <dgm:pt modelId="{49E8A6F8-4227-4859-8083-034E80A694EB}" type="sibTrans" cxnId="{5BB1EB11-27D7-4996-807A-87F17EBF9FAA}">
      <dgm:prSet/>
      <dgm:spPr/>
      <dgm:t>
        <a:bodyPr/>
        <a:lstStyle/>
        <a:p>
          <a:endParaRPr lang="ru-RU"/>
        </a:p>
      </dgm:t>
    </dgm:pt>
    <dgm:pt modelId="{8D72B001-B1AC-4608-B5CD-E185FDDA1125}">
      <dgm:prSet/>
      <dgm:spPr/>
      <dgm:t>
        <a:bodyPr/>
        <a:lstStyle/>
        <a:p>
          <a:pPr rtl="0"/>
          <a:r>
            <a:rPr lang="uk-UA" smtClean="0"/>
            <a:t>желатин, колаген – 10 мг/кг</a:t>
          </a:r>
          <a:endParaRPr lang="ru-RU"/>
        </a:p>
      </dgm:t>
    </dgm:pt>
    <dgm:pt modelId="{418B59EB-4C92-4935-93EF-B566A29C71A7}" type="parTrans" cxnId="{A4E09072-3651-4968-90DD-2C9BE24482F3}">
      <dgm:prSet/>
      <dgm:spPr/>
      <dgm:t>
        <a:bodyPr/>
        <a:lstStyle/>
        <a:p>
          <a:endParaRPr lang="ru-RU"/>
        </a:p>
      </dgm:t>
    </dgm:pt>
    <dgm:pt modelId="{02481C3A-FE90-4397-9844-C844250203DB}" type="sibTrans" cxnId="{A4E09072-3651-4968-90DD-2C9BE24482F3}">
      <dgm:prSet/>
      <dgm:spPr/>
      <dgm:t>
        <a:bodyPr/>
        <a:lstStyle/>
        <a:p>
          <a:endParaRPr lang="ru-RU"/>
        </a:p>
      </dgm:t>
    </dgm:pt>
    <dgm:pt modelId="{D552C815-12E7-4797-B783-50A0BB3C352B}" type="pres">
      <dgm:prSet presAssocID="{4B38D8AF-4987-48A7-B9FA-B57DF82CC5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D40A5D-3379-4451-8BFA-E7331290E08D}" type="pres">
      <dgm:prSet presAssocID="{0B7E6FCD-8CDD-47C7-B974-820C7DDF5D35}" presName="hierRoot1" presStyleCnt="0"/>
      <dgm:spPr/>
    </dgm:pt>
    <dgm:pt modelId="{63BB22C5-DE3F-4C2D-A9E5-FE7FC48C398F}" type="pres">
      <dgm:prSet presAssocID="{0B7E6FCD-8CDD-47C7-B974-820C7DDF5D35}" presName="composite" presStyleCnt="0"/>
      <dgm:spPr/>
    </dgm:pt>
    <dgm:pt modelId="{4BF7DDA8-18C2-4C05-835A-22B21D68C8F6}" type="pres">
      <dgm:prSet presAssocID="{0B7E6FCD-8CDD-47C7-B974-820C7DDF5D35}" presName="background" presStyleLbl="node0" presStyleIdx="0" presStyleCnt="4"/>
      <dgm:spPr/>
    </dgm:pt>
    <dgm:pt modelId="{F303588B-6645-4EB4-B34E-92B73F0B7A72}" type="pres">
      <dgm:prSet presAssocID="{0B7E6FCD-8CDD-47C7-B974-820C7DDF5D35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C5611-CBA7-4CF9-80EE-B603AB3B46CD}" type="pres">
      <dgm:prSet presAssocID="{0B7E6FCD-8CDD-47C7-B974-820C7DDF5D35}" presName="hierChild2" presStyleCnt="0"/>
      <dgm:spPr/>
    </dgm:pt>
    <dgm:pt modelId="{8F8528F6-B421-4C9C-86F3-07F792C45694}" type="pres">
      <dgm:prSet presAssocID="{69CF2DA8-36DB-409A-B6A9-B004CC5E420B}" presName="hierRoot1" presStyleCnt="0"/>
      <dgm:spPr/>
    </dgm:pt>
    <dgm:pt modelId="{249212C9-7917-4586-8F97-F9F397BD7D78}" type="pres">
      <dgm:prSet presAssocID="{69CF2DA8-36DB-409A-B6A9-B004CC5E420B}" presName="composite" presStyleCnt="0"/>
      <dgm:spPr/>
    </dgm:pt>
    <dgm:pt modelId="{A5A422F5-E611-41A3-B59D-F4FAA3F2C493}" type="pres">
      <dgm:prSet presAssocID="{69CF2DA8-36DB-409A-B6A9-B004CC5E420B}" presName="background" presStyleLbl="node0" presStyleIdx="1" presStyleCnt="4"/>
      <dgm:spPr/>
    </dgm:pt>
    <dgm:pt modelId="{61841060-ED95-4E08-BD1B-E0903BF162E6}" type="pres">
      <dgm:prSet presAssocID="{69CF2DA8-36DB-409A-B6A9-B004CC5E420B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DA2433-DD07-4534-81F2-87F309F17348}" type="pres">
      <dgm:prSet presAssocID="{69CF2DA8-36DB-409A-B6A9-B004CC5E420B}" presName="hierChild2" presStyleCnt="0"/>
      <dgm:spPr/>
    </dgm:pt>
    <dgm:pt modelId="{F1DE5177-C717-448C-8BA0-36DECD220116}" type="pres">
      <dgm:prSet presAssocID="{9D524E77-2354-4641-A047-4CE5777E7D2F}" presName="hierRoot1" presStyleCnt="0"/>
      <dgm:spPr/>
    </dgm:pt>
    <dgm:pt modelId="{A4622A7E-B464-4C89-A8A4-A12208B34D69}" type="pres">
      <dgm:prSet presAssocID="{9D524E77-2354-4641-A047-4CE5777E7D2F}" presName="composite" presStyleCnt="0"/>
      <dgm:spPr/>
    </dgm:pt>
    <dgm:pt modelId="{F75C5281-85C3-4AD8-9699-D98E5243F76C}" type="pres">
      <dgm:prSet presAssocID="{9D524E77-2354-4641-A047-4CE5777E7D2F}" presName="background" presStyleLbl="node0" presStyleIdx="2" presStyleCnt="4"/>
      <dgm:spPr/>
    </dgm:pt>
    <dgm:pt modelId="{1A09BB10-8A76-457D-9EC3-9F1F409F9DE9}" type="pres">
      <dgm:prSet presAssocID="{9D524E77-2354-4641-A047-4CE5777E7D2F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71E91-3216-4461-8734-2A592E7D4FD6}" type="pres">
      <dgm:prSet presAssocID="{9D524E77-2354-4641-A047-4CE5777E7D2F}" presName="hierChild2" presStyleCnt="0"/>
      <dgm:spPr/>
    </dgm:pt>
    <dgm:pt modelId="{9FC03139-DADC-48EB-B21E-81C31906AEB8}" type="pres">
      <dgm:prSet presAssocID="{8D72B001-B1AC-4608-B5CD-E185FDDA1125}" presName="hierRoot1" presStyleCnt="0"/>
      <dgm:spPr/>
    </dgm:pt>
    <dgm:pt modelId="{0143D18C-F4A2-417B-8379-7D2AA226C103}" type="pres">
      <dgm:prSet presAssocID="{8D72B001-B1AC-4608-B5CD-E185FDDA1125}" presName="composite" presStyleCnt="0"/>
      <dgm:spPr/>
    </dgm:pt>
    <dgm:pt modelId="{73CEB29B-2A34-4551-84C1-376C98E753A4}" type="pres">
      <dgm:prSet presAssocID="{8D72B001-B1AC-4608-B5CD-E185FDDA1125}" presName="background" presStyleLbl="node0" presStyleIdx="3" presStyleCnt="4"/>
      <dgm:spPr/>
    </dgm:pt>
    <dgm:pt modelId="{8748EA3B-3B36-42EA-93BA-861B1D9CA06F}" type="pres">
      <dgm:prSet presAssocID="{8D72B001-B1AC-4608-B5CD-E185FDDA1125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D8199-94F1-4B7A-AE98-40661C813E40}" type="pres">
      <dgm:prSet presAssocID="{8D72B001-B1AC-4608-B5CD-E185FDDA1125}" presName="hierChild2" presStyleCnt="0"/>
      <dgm:spPr/>
    </dgm:pt>
  </dgm:ptLst>
  <dgm:cxnLst>
    <dgm:cxn modelId="{5BB1EB11-27D7-4996-807A-87F17EBF9FAA}" srcId="{4B38D8AF-4987-48A7-B9FA-B57DF82CC5CD}" destId="{9D524E77-2354-4641-A047-4CE5777E7D2F}" srcOrd="2" destOrd="0" parTransId="{6F5AC014-D440-4215-8E0B-BED8AAB1B397}" sibTransId="{49E8A6F8-4227-4859-8083-034E80A694EB}"/>
    <dgm:cxn modelId="{E5DEBAA1-8366-40EA-A3EB-EA06F9FB2EA2}" type="presOf" srcId="{0B7E6FCD-8CDD-47C7-B974-820C7DDF5D35}" destId="{F303588B-6645-4EB4-B34E-92B73F0B7A72}" srcOrd="0" destOrd="0" presId="urn:microsoft.com/office/officeart/2005/8/layout/hierarchy1"/>
    <dgm:cxn modelId="{A4E09072-3651-4968-90DD-2C9BE24482F3}" srcId="{4B38D8AF-4987-48A7-B9FA-B57DF82CC5CD}" destId="{8D72B001-B1AC-4608-B5CD-E185FDDA1125}" srcOrd="3" destOrd="0" parTransId="{418B59EB-4C92-4935-93EF-B566A29C71A7}" sibTransId="{02481C3A-FE90-4397-9844-C844250203DB}"/>
    <dgm:cxn modelId="{868D7D08-7EAF-4562-B4AC-6EC36555334E}" srcId="{4B38D8AF-4987-48A7-B9FA-B57DF82CC5CD}" destId="{0B7E6FCD-8CDD-47C7-B974-820C7DDF5D35}" srcOrd="0" destOrd="0" parTransId="{5C02499F-28A7-46EF-8440-56B6334310EA}" sibTransId="{09A0C162-3B1D-4940-AC5A-2B70A538CA53}"/>
    <dgm:cxn modelId="{8BD15A0B-E73C-4431-83C7-A193770FBD41}" type="presOf" srcId="{4B38D8AF-4987-48A7-B9FA-B57DF82CC5CD}" destId="{D552C815-12E7-4797-B783-50A0BB3C352B}" srcOrd="0" destOrd="0" presId="urn:microsoft.com/office/officeart/2005/8/layout/hierarchy1"/>
    <dgm:cxn modelId="{FDA633CA-E4B3-4900-9156-01B02DBB3F6D}" type="presOf" srcId="{69CF2DA8-36DB-409A-B6A9-B004CC5E420B}" destId="{61841060-ED95-4E08-BD1B-E0903BF162E6}" srcOrd="0" destOrd="0" presId="urn:microsoft.com/office/officeart/2005/8/layout/hierarchy1"/>
    <dgm:cxn modelId="{31202092-6167-480F-A02B-E568D19A3464}" type="presOf" srcId="{9D524E77-2354-4641-A047-4CE5777E7D2F}" destId="{1A09BB10-8A76-457D-9EC3-9F1F409F9DE9}" srcOrd="0" destOrd="0" presId="urn:microsoft.com/office/officeart/2005/8/layout/hierarchy1"/>
    <dgm:cxn modelId="{D04D91DD-E784-474A-8308-E1FF6DBE8C44}" srcId="{4B38D8AF-4987-48A7-B9FA-B57DF82CC5CD}" destId="{69CF2DA8-36DB-409A-B6A9-B004CC5E420B}" srcOrd="1" destOrd="0" parTransId="{A16943BD-017A-451A-9FF6-4C3A45635641}" sibTransId="{53F1B8B6-A922-4BC4-97A5-318FFD63B68B}"/>
    <dgm:cxn modelId="{A833B09B-5934-4B7D-A703-960E6A45BA4F}" type="presOf" srcId="{8D72B001-B1AC-4608-B5CD-E185FDDA1125}" destId="{8748EA3B-3B36-42EA-93BA-861B1D9CA06F}" srcOrd="0" destOrd="0" presId="urn:microsoft.com/office/officeart/2005/8/layout/hierarchy1"/>
    <dgm:cxn modelId="{7EF10E2C-204C-4E62-A6EA-C9322C0633EC}" type="presParOf" srcId="{D552C815-12E7-4797-B783-50A0BB3C352B}" destId="{FED40A5D-3379-4451-8BFA-E7331290E08D}" srcOrd="0" destOrd="0" presId="urn:microsoft.com/office/officeart/2005/8/layout/hierarchy1"/>
    <dgm:cxn modelId="{BFF4B2BE-8A1B-4005-A8D7-F44C7B009FD4}" type="presParOf" srcId="{FED40A5D-3379-4451-8BFA-E7331290E08D}" destId="{63BB22C5-DE3F-4C2D-A9E5-FE7FC48C398F}" srcOrd="0" destOrd="0" presId="urn:microsoft.com/office/officeart/2005/8/layout/hierarchy1"/>
    <dgm:cxn modelId="{B9FED4BF-8D90-442C-94A1-7DB0C0E01E55}" type="presParOf" srcId="{63BB22C5-DE3F-4C2D-A9E5-FE7FC48C398F}" destId="{4BF7DDA8-18C2-4C05-835A-22B21D68C8F6}" srcOrd="0" destOrd="0" presId="urn:microsoft.com/office/officeart/2005/8/layout/hierarchy1"/>
    <dgm:cxn modelId="{AFA30603-B2EB-4416-8F47-50F98B92D7E8}" type="presParOf" srcId="{63BB22C5-DE3F-4C2D-A9E5-FE7FC48C398F}" destId="{F303588B-6645-4EB4-B34E-92B73F0B7A72}" srcOrd="1" destOrd="0" presId="urn:microsoft.com/office/officeart/2005/8/layout/hierarchy1"/>
    <dgm:cxn modelId="{342A8B91-CC3C-424A-B55E-E369A65E1D59}" type="presParOf" srcId="{FED40A5D-3379-4451-8BFA-E7331290E08D}" destId="{429C5611-CBA7-4CF9-80EE-B603AB3B46CD}" srcOrd="1" destOrd="0" presId="urn:microsoft.com/office/officeart/2005/8/layout/hierarchy1"/>
    <dgm:cxn modelId="{88F3DFF6-73A6-427F-8649-4E16624CD4DD}" type="presParOf" srcId="{D552C815-12E7-4797-B783-50A0BB3C352B}" destId="{8F8528F6-B421-4C9C-86F3-07F792C45694}" srcOrd="1" destOrd="0" presId="urn:microsoft.com/office/officeart/2005/8/layout/hierarchy1"/>
    <dgm:cxn modelId="{AF65CF7D-9B7D-483B-8F45-0FB814EBE6CC}" type="presParOf" srcId="{8F8528F6-B421-4C9C-86F3-07F792C45694}" destId="{249212C9-7917-4586-8F97-F9F397BD7D78}" srcOrd="0" destOrd="0" presId="urn:microsoft.com/office/officeart/2005/8/layout/hierarchy1"/>
    <dgm:cxn modelId="{BEFD2F95-6F3C-4D64-996E-7087AA32161D}" type="presParOf" srcId="{249212C9-7917-4586-8F97-F9F397BD7D78}" destId="{A5A422F5-E611-41A3-B59D-F4FAA3F2C493}" srcOrd="0" destOrd="0" presId="urn:microsoft.com/office/officeart/2005/8/layout/hierarchy1"/>
    <dgm:cxn modelId="{CA9DD6E4-4967-476A-B175-1AC154287789}" type="presParOf" srcId="{249212C9-7917-4586-8F97-F9F397BD7D78}" destId="{61841060-ED95-4E08-BD1B-E0903BF162E6}" srcOrd="1" destOrd="0" presId="urn:microsoft.com/office/officeart/2005/8/layout/hierarchy1"/>
    <dgm:cxn modelId="{8CFE6B74-B4FC-4A3C-8BFA-D9C3251AC29B}" type="presParOf" srcId="{8F8528F6-B421-4C9C-86F3-07F792C45694}" destId="{AEDA2433-DD07-4534-81F2-87F309F17348}" srcOrd="1" destOrd="0" presId="urn:microsoft.com/office/officeart/2005/8/layout/hierarchy1"/>
    <dgm:cxn modelId="{DE3C4898-4486-4A0B-9CAF-7835361F52F9}" type="presParOf" srcId="{D552C815-12E7-4797-B783-50A0BB3C352B}" destId="{F1DE5177-C717-448C-8BA0-36DECD220116}" srcOrd="2" destOrd="0" presId="urn:microsoft.com/office/officeart/2005/8/layout/hierarchy1"/>
    <dgm:cxn modelId="{B20D5BF5-46CD-493F-AC4F-8F0D814B7E73}" type="presParOf" srcId="{F1DE5177-C717-448C-8BA0-36DECD220116}" destId="{A4622A7E-B464-4C89-A8A4-A12208B34D69}" srcOrd="0" destOrd="0" presId="urn:microsoft.com/office/officeart/2005/8/layout/hierarchy1"/>
    <dgm:cxn modelId="{29D87695-3C83-456A-B755-2C6CAA2D5B68}" type="presParOf" srcId="{A4622A7E-B464-4C89-A8A4-A12208B34D69}" destId="{F75C5281-85C3-4AD8-9699-D98E5243F76C}" srcOrd="0" destOrd="0" presId="urn:microsoft.com/office/officeart/2005/8/layout/hierarchy1"/>
    <dgm:cxn modelId="{2B89DA0E-0501-4733-8724-BE53E95CDBA9}" type="presParOf" srcId="{A4622A7E-B464-4C89-A8A4-A12208B34D69}" destId="{1A09BB10-8A76-457D-9EC3-9F1F409F9DE9}" srcOrd="1" destOrd="0" presId="urn:microsoft.com/office/officeart/2005/8/layout/hierarchy1"/>
    <dgm:cxn modelId="{93A7A597-E0AB-4A5E-A394-C839B3D15BD4}" type="presParOf" srcId="{F1DE5177-C717-448C-8BA0-36DECD220116}" destId="{26371E91-3216-4461-8734-2A592E7D4FD6}" srcOrd="1" destOrd="0" presId="urn:microsoft.com/office/officeart/2005/8/layout/hierarchy1"/>
    <dgm:cxn modelId="{6BD18EBB-6CE4-471A-8786-0602EE8C6833}" type="presParOf" srcId="{D552C815-12E7-4797-B783-50A0BB3C352B}" destId="{9FC03139-DADC-48EB-B21E-81C31906AEB8}" srcOrd="3" destOrd="0" presId="urn:microsoft.com/office/officeart/2005/8/layout/hierarchy1"/>
    <dgm:cxn modelId="{90D81F7A-9415-4FF9-8C59-4D8606B3D1F9}" type="presParOf" srcId="{9FC03139-DADC-48EB-B21E-81C31906AEB8}" destId="{0143D18C-F4A2-417B-8379-7D2AA226C103}" srcOrd="0" destOrd="0" presId="urn:microsoft.com/office/officeart/2005/8/layout/hierarchy1"/>
    <dgm:cxn modelId="{7253E4FC-308A-423E-ABDA-451D3CE6E1D5}" type="presParOf" srcId="{0143D18C-F4A2-417B-8379-7D2AA226C103}" destId="{73CEB29B-2A34-4551-84C1-376C98E753A4}" srcOrd="0" destOrd="0" presId="urn:microsoft.com/office/officeart/2005/8/layout/hierarchy1"/>
    <dgm:cxn modelId="{036113E9-EA79-4DCC-A942-5C4D05C5809D}" type="presParOf" srcId="{0143D18C-F4A2-417B-8379-7D2AA226C103}" destId="{8748EA3B-3B36-42EA-93BA-861B1D9CA06F}" srcOrd="1" destOrd="0" presId="urn:microsoft.com/office/officeart/2005/8/layout/hierarchy1"/>
    <dgm:cxn modelId="{18899BB1-1ED6-448B-8F5F-743063D1CE14}" type="presParOf" srcId="{9FC03139-DADC-48EB-B21E-81C31906AEB8}" destId="{3AED8199-94F1-4B7A-AE98-40661C813E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A0C56-5F09-47B1-A75E-1454705E1388}" type="doc">
      <dgm:prSet loTypeId="urn:microsoft.com/office/officeart/2005/8/layout/target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A5BC24-6A0D-4260-AA8D-5CF5B3A4BD8A}">
      <dgm:prSet/>
      <dgm:spPr/>
      <dgm:t>
        <a:bodyPr/>
        <a:lstStyle/>
        <a:p>
          <a:pPr rtl="0"/>
          <a:r>
            <a:rPr lang="ru-RU" dirty="0" err="1" smtClean="0"/>
            <a:t>Ці</a:t>
          </a:r>
          <a:r>
            <a:rPr lang="ru-RU" dirty="0" smtClean="0"/>
            <a:t> </a:t>
          </a:r>
          <a:r>
            <a:rPr lang="ru-RU" dirty="0" err="1" smtClean="0"/>
            <a:t>Державні</a:t>
          </a:r>
          <a:r>
            <a:rPr lang="ru-RU" dirty="0" smtClean="0"/>
            <a:t> </a:t>
          </a:r>
          <a:r>
            <a:rPr lang="ru-RU" dirty="0" err="1" smtClean="0"/>
            <a:t>санітарні</a:t>
          </a:r>
          <a:r>
            <a:rPr lang="ru-RU" dirty="0" smtClean="0"/>
            <a:t> правила і </a:t>
          </a:r>
          <a:r>
            <a:rPr lang="ru-RU" dirty="0" err="1" smtClean="0"/>
            <a:t>норми</a:t>
          </a:r>
          <a:r>
            <a:rPr lang="ru-RU" dirty="0" smtClean="0"/>
            <a:t> (</a:t>
          </a:r>
          <a:r>
            <a:rPr lang="ru-RU" dirty="0" err="1" smtClean="0"/>
            <a:t>далі</a:t>
          </a:r>
          <a:r>
            <a:rPr lang="ru-RU" dirty="0" smtClean="0"/>
            <a:t> - </a:t>
          </a:r>
          <a:r>
            <a:rPr lang="ru-RU" dirty="0" err="1" smtClean="0"/>
            <a:t>ДСанПіН</a:t>
          </a:r>
          <a:r>
            <a:rPr lang="ru-RU" dirty="0" smtClean="0"/>
            <a:t>) </a:t>
          </a:r>
          <a:r>
            <a:rPr lang="ru-RU" dirty="0" err="1" smtClean="0"/>
            <a:t>встановлюють</a:t>
          </a:r>
          <a:r>
            <a:rPr lang="ru-RU" dirty="0" smtClean="0"/>
            <a:t> максимально </a:t>
          </a:r>
          <a:r>
            <a:rPr lang="ru-RU" dirty="0" err="1" smtClean="0"/>
            <a:t>допустимі</a:t>
          </a:r>
          <a:r>
            <a:rPr lang="ru-RU" dirty="0" smtClean="0"/>
            <a:t> </a:t>
          </a:r>
          <a:r>
            <a:rPr lang="ru-RU" dirty="0" err="1" smtClean="0"/>
            <a:t>рівні</a:t>
          </a:r>
          <a:r>
            <a:rPr lang="ru-RU" dirty="0" smtClean="0"/>
            <a:t> </a:t>
          </a:r>
          <a:r>
            <a:rPr lang="ru-RU" dirty="0" err="1" smtClean="0"/>
            <a:t>окремих</a:t>
          </a:r>
          <a:r>
            <a:rPr lang="ru-RU" dirty="0" smtClean="0"/>
            <a:t> </a:t>
          </a:r>
          <a:r>
            <a:rPr lang="ru-RU" dirty="0" err="1" smtClean="0"/>
            <a:t>забруднюючих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у </a:t>
          </a:r>
          <a:r>
            <a:rPr lang="ru-RU" dirty="0" err="1" smtClean="0"/>
            <a:t>харчових</a:t>
          </a:r>
          <a:r>
            <a:rPr lang="ru-RU" dirty="0" smtClean="0"/>
            <a:t> продуктах.</a:t>
          </a:r>
          <a:endParaRPr lang="ru-RU" dirty="0"/>
        </a:p>
      </dgm:t>
    </dgm:pt>
    <dgm:pt modelId="{3ABF0852-3946-4BD9-97F6-502FEC0ABAC2}" type="parTrans" cxnId="{A950C182-61E0-4960-9275-E2E2AA027A6A}">
      <dgm:prSet/>
      <dgm:spPr/>
      <dgm:t>
        <a:bodyPr/>
        <a:lstStyle/>
        <a:p>
          <a:endParaRPr lang="ru-RU"/>
        </a:p>
      </dgm:t>
    </dgm:pt>
    <dgm:pt modelId="{E6E79D75-7565-4CB6-A11B-09AB57AE940E}" type="sibTrans" cxnId="{A950C182-61E0-4960-9275-E2E2AA027A6A}">
      <dgm:prSet/>
      <dgm:spPr/>
      <dgm:t>
        <a:bodyPr/>
        <a:lstStyle/>
        <a:p>
          <a:endParaRPr lang="ru-RU"/>
        </a:p>
      </dgm:t>
    </dgm:pt>
    <dgm:pt modelId="{442E60D9-552E-4A72-BBD0-687929A6C2C2}">
      <dgm:prSet/>
      <dgm:spPr/>
      <dgm:t>
        <a:bodyPr/>
        <a:lstStyle/>
        <a:p>
          <a:pPr rtl="0"/>
          <a:r>
            <a:rPr lang="uk-UA" noProof="0" dirty="0" smtClean="0"/>
            <a:t>Ці </a:t>
          </a:r>
          <a:r>
            <a:rPr lang="uk-UA" noProof="0" dirty="0" err="1" smtClean="0"/>
            <a:t>ДСанПіН</a:t>
          </a:r>
          <a:r>
            <a:rPr lang="uk-UA" noProof="0" dirty="0" smtClean="0"/>
            <a:t> застосовуються для всіх операторів ринку харчових продуктів (далі - оператор ринку), які здійснюють первинне виробництво, виробництво, реалізацію та/або обіг харчових продуктів</a:t>
          </a:r>
          <a:endParaRPr lang="uk-UA" noProof="0" dirty="0"/>
        </a:p>
      </dgm:t>
    </dgm:pt>
    <dgm:pt modelId="{BC6637CB-CC66-4ADA-A766-4C2085153AD4}" type="parTrans" cxnId="{BC6B92F1-D521-4D3E-B29E-994EAE49DC21}">
      <dgm:prSet/>
      <dgm:spPr/>
      <dgm:t>
        <a:bodyPr/>
        <a:lstStyle/>
        <a:p>
          <a:endParaRPr lang="ru-RU"/>
        </a:p>
      </dgm:t>
    </dgm:pt>
    <dgm:pt modelId="{164749CB-598F-4FCE-A0A9-443F2D8ACF4D}" type="sibTrans" cxnId="{BC6B92F1-D521-4D3E-B29E-994EAE49DC21}">
      <dgm:prSet/>
      <dgm:spPr/>
      <dgm:t>
        <a:bodyPr/>
        <a:lstStyle/>
        <a:p>
          <a:endParaRPr lang="ru-RU"/>
        </a:p>
      </dgm:t>
    </dgm:pt>
    <dgm:pt modelId="{F97013A6-A146-4F23-AC9A-9E31D4422EB2}" type="pres">
      <dgm:prSet presAssocID="{6B7A0C56-5F09-47B1-A75E-1454705E138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8DE13-F482-42C6-8803-2177882ED644}" type="pres">
      <dgm:prSet presAssocID="{C1A5BC24-6A0D-4260-AA8D-5CF5B3A4BD8A}" presName="circle1" presStyleLbl="node1" presStyleIdx="0" presStyleCnt="2"/>
      <dgm:spPr/>
    </dgm:pt>
    <dgm:pt modelId="{DC089A8E-3BBC-4C70-BF38-8D5D3DC87465}" type="pres">
      <dgm:prSet presAssocID="{C1A5BC24-6A0D-4260-AA8D-5CF5B3A4BD8A}" presName="space" presStyleCnt="0"/>
      <dgm:spPr/>
    </dgm:pt>
    <dgm:pt modelId="{8F49238D-27D6-4663-B7D2-5DEEB47B860F}" type="pres">
      <dgm:prSet presAssocID="{C1A5BC24-6A0D-4260-AA8D-5CF5B3A4BD8A}" presName="rect1" presStyleLbl="alignAcc1" presStyleIdx="0" presStyleCnt="2"/>
      <dgm:spPr/>
      <dgm:t>
        <a:bodyPr/>
        <a:lstStyle/>
        <a:p>
          <a:endParaRPr lang="ru-RU"/>
        </a:p>
      </dgm:t>
    </dgm:pt>
    <dgm:pt modelId="{F21F51B8-FC4A-4482-82F3-78FA5F31A8D2}" type="pres">
      <dgm:prSet presAssocID="{442E60D9-552E-4A72-BBD0-687929A6C2C2}" presName="vertSpace2" presStyleLbl="node1" presStyleIdx="0" presStyleCnt="2"/>
      <dgm:spPr/>
    </dgm:pt>
    <dgm:pt modelId="{EACE605A-CDCB-480D-B2A5-8E1F5FAD1D5E}" type="pres">
      <dgm:prSet presAssocID="{442E60D9-552E-4A72-BBD0-687929A6C2C2}" presName="circle2" presStyleLbl="node1" presStyleIdx="1" presStyleCnt="2"/>
      <dgm:spPr/>
    </dgm:pt>
    <dgm:pt modelId="{8404F0A4-8FE3-42CF-A203-1FB931831617}" type="pres">
      <dgm:prSet presAssocID="{442E60D9-552E-4A72-BBD0-687929A6C2C2}" presName="rect2" presStyleLbl="alignAcc1" presStyleIdx="1" presStyleCnt="2"/>
      <dgm:spPr/>
      <dgm:t>
        <a:bodyPr/>
        <a:lstStyle/>
        <a:p>
          <a:endParaRPr lang="ru-RU"/>
        </a:p>
      </dgm:t>
    </dgm:pt>
    <dgm:pt modelId="{D55BE563-DE0E-48A2-B803-F784B902F6D6}" type="pres">
      <dgm:prSet presAssocID="{C1A5BC24-6A0D-4260-AA8D-5CF5B3A4BD8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7F009-73A9-486A-AFB4-7EB0315B29F4}" type="pres">
      <dgm:prSet presAssocID="{442E60D9-552E-4A72-BBD0-687929A6C2C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B92F1-D521-4D3E-B29E-994EAE49DC21}" srcId="{6B7A0C56-5F09-47B1-A75E-1454705E1388}" destId="{442E60D9-552E-4A72-BBD0-687929A6C2C2}" srcOrd="1" destOrd="0" parTransId="{BC6637CB-CC66-4ADA-A766-4C2085153AD4}" sibTransId="{164749CB-598F-4FCE-A0A9-443F2D8ACF4D}"/>
    <dgm:cxn modelId="{23CBA083-51C1-4170-8AC9-CA76FB5DEB3F}" type="presOf" srcId="{442E60D9-552E-4A72-BBD0-687929A6C2C2}" destId="{53C7F009-73A9-486A-AFB4-7EB0315B29F4}" srcOrd="1" destOrd="0" presId="urn:microsoft.com/office/officeart/2005/8/layout/target3"/>
    <dgm:cxn modelId="{245CD1CA-61C3-4F89-8401-99F2AF46D461}" type="presOf" srcId="{C1A5BC24-6A0D-4260-AA8D-5CF5B3A4BD8A}" destId="{8F49238D-27D6-4663-B7D2-5DEEB47B860F}" srcOrd="0" destOrd="0" presId="urn:microsoft.com/office/officeart/2005/8/layout/target3"/>
    <dgm:cxn modelId="{65A674F1-9A75-4096-9EC8-2901E46FD8F5}" type="presOf" srcId="{442E60D9-552E-4A72-BBD0-687929A6C2C2}" destId="{8404F0A4-8FE3-42CF-A203-1FB931831617}" srcOrd="0" destOrd="0" presId="urn:microsoft.com/office/officeart/2005/8/layout/target3"/>
    <dgm:cxn modelId="{70766DB6-2593-41F6-A271-6972DAEA15E9}" type="presOf" srcId="{6B7A0C56-5F09-47B1-A75E-1454705E1388}" destId="{F97013A6-A146-4F23-AC9A-9E31D4422EB2}" srcOrd="0" destOrd="0" presId="urn:microsoft.com/office/officeart/2005/8/layout/target3"/>
    <dgm:cxn modelId="{A950C182-61E0-4960-9275-E2E2AA027A6A}" srcId="{6B7A0C56-5F09-47B1-A75E-1454705E1388}" destId="{C1A5BC24-6A0D-4260-AA8D-5CF5B3A4BD8A}" srcOrd="0" destOrd="0" parTransId="{3ABF0852-3946-4BD9-97F6-502FEC0ABAC2}" sibTransId="{E6E79D75-7565-4CB6-A11B-09AB57AE940E}"/>
    <dgm:cxn modelId="{C549F1F7-6BAF-465C-BDDB-080C149B61C3}" type="presOf" srcId="{C1A5BC24-6A0D-4260-AA8D-5CF5B3A4BD8A}" destId="{D55BE563-DE0E-48A2-B803-F784B902F6D6}" srcOrd="1" destOrd="0" presId="urn:microsoft.com/office/officeart/2005/8/layout/target3"/>
    <dgm:cxn modelId="{A7AB50A9-7B5F-4778-80A9-02CA0F7D8C47}" type="presParOf" srcId="{F97013A6-A146-4F23-AC9A-9E31D4422EB2}" destId="{4DB8DE13-F482-42C6-8803-2177882ED644}" srcOrd="0" destOrd="0" presId="urn:microsoft.com/office/officeart/2005/8/layout/target3"/>
    <dgm:cxn modelId="{7DECF03F-123E-412D-A841-471EC2039B62}" type="presParOf" srcId="{F97013A6-A146-4F23-AC9A-9E31D4422EB2}" destId="{DC089A8E-3BBC-4C70-BF38-8D5D3DC87465}" srcOrd="1" destOrd="0" presId="urn:microsoft.com/office/officeart/2005/8/layout/target3"/>
    <dgm:cxn modelId="{5EC3A0F1-D18A-4688-933B-D15C628C256D}" type="presParOf" srcId="{F97013A6-A146-4F23-AC9A-9E31D4422EB2}" destId="{8F49238D-27D6-4663-B7D2-5DEEB47B860F}" srcOrd="2" destOrd="0" presId="urn:microsoft.com/office/officeart/2005/8/layout/target3"/>
    <dgm:cxn modelId="{90F503BF-D2D3-4646-ABB5-2F24046D11A6}" type="presParOf" srcId="{F97013A6-A146-4F23-AC9A-9E31D4422EB2}" destId="{F21F51B8-FC4A-4482-82F3-78FA5F31A8D2}" srcOrd="3" destOrd="0" presId="urn:microsoft.com/office/officeart/2005/8/layout/target3"/>
    <dgm:cxn modelId="{F8048904-9D4E-44A6-8373-1DDB2A5DABFA}" type="presParOf" srcId="{F97013A6-A146-4F23-AC9A-9E31D4422EB2}" destId="{EACE605A-CDCB-480D-B2A5-8E1F5FAD1D5E}" srcOrd="4" destOrd="0" presId="urn:microsoft.com/office/officeart/2005/8/layout/target3"/>
    <dgm:cxn modelId="{0D71CB7D-D892-4BA6-9E87-F2748873A616}" type="presParOf" srcId="{F97013A6-A146-4F23-AC9A-9E31D4422EB2}" destId="{8404F0A4-8FE3-42CF-A203-1FB931831617}" srcOrd="5" destOrd="0" presId="urn:microsoft.com/office/officeart/2005/8/layout/target3"/>
    <dgm:cxn modelId="{CA87438A-FEF4-4CAF-9A6E-763F402B156D}" type="presParOf" srcId="{F97013A6-A146-4F23-AC9A-9E31D4422EB2}" destId="{D55BE563-DE0E-48A2-B803-F784B902F6D6}" srcOrd="6" destOrd="0" presId="urn:microsoft.com/office/officeart/2005/8/layout/target3"/>
    <dgm:cxn modelId="{F5463C11-E5D1-4F77-B2CC-5FAACAE8B9A7}" type="presParOf" srcId="{F97013A6-A146-4F23-AC9A-9E31D4422EB2}" destId="{53C7F009-73A9-486A-AFB4-7EB0315B29F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5C6F4-1409-4159-8853-C399DDFEB3CD}" type="doc">
      <dgm:prSet loTypeId="urn:microsoft.com/office/officeart/2005/8/layout/target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03D261-AEF6-41D7-9419-288CC6361870}">
      <dgm:prSet/>
      <dgm:spPr/>
      <dgm:t>
        <a:bodyPr/>
        <a:lstStyle/>
        <a:p>
          <a:pPr rtl="0"/>
          <a:r>
            <a:rPr lang="ru-RU" b="1" smtClean="0"/>
            <a:t>3-монохлоропропандіол (3-</a:t>
          </a:r>
          <a:r>
            <a:rPr lang="en-US" b="1" smtClean="0"/>
            <a:t>M</a:t>
          </a:r>
          <a:r>
            <a:rPr lang="ru-RU" b="1" smtClean="0"/>
            <a:t>ХПД) – 20 мг/кг</a:t>
          </a:r>
          <a:endParaRPr lang="ru-RU"/>
        </a:p>
      </dgm:t>
    </dgm:pt>
    <dgm:pt modelId="{08527FBE-C494-42C5-8AE1-1FFD1C369D2B}" type="parTrans" cxnId="{43AEEDDA-1202-47EC-AA95-6F8998B79749}">
      <dgm:prSet/>
      <dgm:spPr/>
      <dgm:t>
        <a:bodyPr/>
        <a:lstStyle/>
        <a:p>
          <a:endParaRPr lang="ru-RU"/>
        </a:p>
      </dgm:t>
    </dgm:pt>
    <dgm:pt modelId="{94D9B2AD-0E14-4110-92E7-CCE3F61B0CEE}" type="sibTrans" cxnId="{43AEEDDA-1202-47EC-AA95-6F8998B79749}">
      <dgm:prSet/>
      <dgm:spPr/>
      <dgm:t>
        <a:bodyPr/>
        <a:lstStyle/>
        <a:p>
          <a:endParaRPr lang="ru-RU"/>
        </a:p>
      </dgm:t>
    </dgm:pt>
    <dgm:pt modelId="{453556D5-501E-4F82-B423-12742DE9E91D}">
      <dgm:prSet/>
      <dgm:spPr/>
      <dgm:t>
        <a:bodyPr/>
        <a:lstStyle/>
        <a:p>
          <a:pPr marL="0" indent="0" rtl="0"/>
          <a:r>
            <a:rPr lang="ru-RU" b="1" dirty="0" err="1" smtClean="0"/>
            <a:t>Гліцидилові</a:t>
          </a:r>
          <a:r>
            <a:rPr lang="ru-RU" b="1" dirty="0" smtClean="0"/>
            <a:t> </a:t>
          </a:r>
          <a:r>
            <a:rPr lang="ru-RU" b="1" dirty="0" err="1" smtClean="0"/>
            <a:t>ефіри</a:t>
          </a:r>
          <a:r>
            <a:rPr lang="ru-RU" b="1" dirty="0" smtClean="0"/>
            <a:t> </a:t>
          </a:r>
          <a:r>
            <a:rPr lang="ru-RU" b="1" dirty="0" err="1" smtClean="0"/>
            <a:t>жирних</a:t>
          </a:r>
          <a:r>
            <a:rPr lang="ru-RU" b="1" dirty="0" smtClean="0"/>
            <a:t> кислот у </a:t>
          </a:r>
          <a:r>
            <a:rPr lang="ru-RU" b="1" dirty="0" err="1" smtClean="0"/>
            <a:t>перерахунку</a:t>
          </a:r>
          <a:r>
            <a:rPr lang="ru-RU" b="1" dirty="0" smtClean="0"/>
            <a:t> на </a:t>
          </a:r>
          <a:r>
            <a:rPr lang="ru-RU" b="1" dirty="0" err="1" smtClean="0"/>
            <a:t>гліцидилол</a:t>
          </a:r>
          <a:r>
            <a:rPr lang="ru-RU" b="1" dirty="0" smtClean="0"/>
            <a:t>:</a:t>
          </a:r>
          <a:endParaRPr lang="ru-RU" b="1" dirty="0"/>
        </a:p>
      </dgm:t>
    </dgm:pt>
    <dgm:pt modelId="{7BB01589-7B5F-4E7B-AAEB-98AE63EED232}" type="parTrans" cxnId="{80AE1F1A-D6AC-4D99-B849-5687EA28B5CE}">
      <dgm:prSet/>
      <dgm:spPr/>
      <dgm:t>
        <a:bodyPr/>
        <a:lstStyle/>
        <a:p>
          <a:endParaRPr lang="ru-RU"/>
        </a:p>
      </dgm:t>
    </dgm:pt>
    <dgm:pt modelId="{EE41BB2B-05B8-4E20-B9DC-014571B64030}" type="sibTrans" cxnId="{80AE1F1A-D6AC-4D99-B849-5687EA28B5CE}">
      <dgm:prSet/>
      <dgm:spPr/>
      <dgm:t>
        <a:bodyPr/>
        <a:lstStyle/>
        <a:p>
          <a:endParaRPr lang="ru-RU"/>
        </a:p>
      </dgm:t>
    </dgm:pt>
    <dgm:pt modelId="{4E5E8836-A864-48AC-800F-8EB558971E5A}">
      <dgm:prSet/>
      <dgm:spPr/>
      <dgm:t>
        <a:bodyPr/>
        <a:lstStyle/>
        <a:p>
          <a:pPr marL="0" indent="452438" algn="l" rtl="0"/>
          <a:r>
            <a:rPr lang="uk-UA" dirty="0" smtClean="0"/>
            <a:t>- для олій (500-100 мг/кг)</a:t>
          </a:r>
          <a:endParaRPr lang="ru-RU" dirty="0"/>
        </a:p>
      </dgm:t>
    </dgm:pt>
    <dgm:pt modelId="{CF4663AC-C3FC-436A-984E-DAC93CBAB5E2}" type="parTrans" cxnId="{DE0A8606-30A9-426B-8DAE-C88F59BC4B14}">
      <dgm:prSet/>
      <dgm:spPr/>
      <dgm:t>
        <a:bodyPr/>
        <a:lstStyle/>
        <a:p>
          <a:endParaRPr lang="ru-RU"/>
        </a:p>
      </dgm:t>
    </dgm:pt>
    <dgm:pt modelId="{A9FB729B-4C32-44A2-ABB2-CC76227A2E0C}" type="sibTrans" cxnId="{DE0A8606-30A9-426B-8DAE-C88F59BC4B14}">
      <dgm:prSet/>
      <dgm:spPr/>
      <dgm:t>
        <a:bodyPr/>
        <a:lstStyle/>
        <a:p>
          <a:endParaRPr lang="ru-RU"/>
        </a:p>
      </dgm:t>
    </dgm:pt>
    <dgm:pt modelId="{C13739BF-312A-41D5-A181-EEA1E5183A0B}">
      <dgm:prSet/>
      <dgm:spPr/>
      <dgm:t>
        <a:bodyPr/>
        <a:lstStyle/>
        <a:p>
          <a:pPr marL="0" indent="354013" algn="l" rtl="0"/>
          <a:r>
            <a:rPr lang="uk-UA" dirty="0" smtClean="0"/>
            <a:t>- для дитячих сумішей (6-50 мг/кг)</a:t>
          </a:r>
          <a:endParaRPr lang="ru-RU" dirty="0"/>
        </a:p>
      </dgm:t>
    </dgm:pt>
    <dgm:pt modelId="{2642EF6E-A851-4CE2-A89F-4583665614FD}" type="parTrans" cxnId="{B9AB30BC-59F2-4165-BACD-D1D4695E56B2}">
      <dgm:prSet/>
      <dgm:spPr/>
      <dgm:t>
        <a:bodyPr/>
        <a:lstStyle/>
        <a:p>
          <a:endParaRPr lang="ru-RU"/>
        </a:p>
      </dgm:t>
    </dgm:pt>
    <dgm:pt modelId="{EB5D6C3C-4923-4425-8627-15373EFD2C88}" type="sibTrans" cxnId="{B9AB30BC-59F2-4165-BACD-D1D4695E56B2}">
      <dgm:prSet/>
      <dgm:spPr/>
      <dgm:t>
        <a:bodyPr/>
        <a:lstStyle/>
        <a:p>
          <a:endParaRPr lang="ru-RU"/>
        </a:p>
      </dgm:t>
    </dgm:pt>
    <dgm:pt modelId="{7FF05124-AC2C-4656-83A6-BB612219741D}" type="pres">
      <dgm:prSet presAssocID="{A705C6F4-1409-4159-8853-C399DDFEB3C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63F08-1353-4654-B73D-643F19F5CEC7}" type="pres">
      <dgm:prSet presAssocID="{E903D261-AEF6-41D7-9419-288CC6361870}" presName="circle1" presStyleLbl="node1" presStyleIdx="0" presStyleCnt="4"/>
      <dgm:spPr/>
    </dgm:pt>
    <dgm:pt modelId="{918DDE14-5822-400E-8CB1-A369D3225E54}" type="pres">
      <dgm:prSet presAssocID="{E903D261-AEF6-41D7-9419-288CC6361870}" presName="space" presStyleCnt="0"/>
      <dgm:spPr/>
    </dgm:pt>
    <dgm:pt modelId="{D9B453F5-4610-4E8D-8882-A2E4CE46045D}" type="pres">
      <dgm:prSet presAssocID="{E903D261-AEF6-41D7-9419-288CC6361870}" presName="rect1" presStyleLbl="alignAcc1" presStyleIdx="0" presStyleCnt="4"/>
      <dgm:spPr/>
      <dgm:t>
        <a:bodyPr/>
        <a:lstStyle/>
        <a:p>
          <a:endParaRPr lang="ru-RU"/>
        </a:p>
      </dgm:t>
    </dgm:pt>
    <dgm:pt modelId="{16ECA0A8-8109-4D23-B83D-4F26E1FF03B5}" type="pres">
      <dgm:prSet presAssocID="{453556D5-501E-4F82-B423-12742DE9E91D}" presName="vertSpace2" presStyleLbl="node1" presStyleIdx="0" presStyleCnt="4"/>
      <dgm:spPr/>
    </dgm:pt>
    <dgm:pt modelId="{3FA94540-C2E9-42A8-9AEE-B1F4BFC35932}" type="pres">
      <dgm:prSet presAssocID="{453556D5-501E-4F82-B423-12742DE9E91D}" presName="circle2" presStyleLbl="node1" presStyleIdx="1" presStyleCnt="4"/>
      <dgm:spPr/>
    </dgm:pt>
    <dgm:pt modelId="{A86C8F50-ADF2-46F2-9ACA-F98030E7907D}" type="pres">
      <dgm:prSet presAssocID="{453556D5-501E-4F82-B423-12742DE9E91D}" presName="rect2" presStyleLbl="alignAcc1" presStyleIdx="1" presStyleCnt="4"/>
      <dgm:spPr/>
      <dgm:t>
        <a:bodyPr/>
        <a:lstStyle/>
        <a:p>
          <a:endParaRPr lang="ru-RU"/>
        </a:p>
      </dgm:t>
    </dgm:pt>
    <dgm:pt modelId="{FF9A9585-031C-4ECE-8A10-283E5EECB955}" type="pres">
      <dgm:prSet presAssocID="{4E5E8836-A864-48AC-800F-8EB558971E5A}" presName="vertSpace3" presStyleLbl="node1" presStyleIdx="1" presStyleCnt="4"/>
      <dgm:spPr/>
    </dgm:pt>
    <dgm:pt modelId="{F3AD2601-BD37-4657-B397-CAF574A14066}" type="pres">
      <dgm:prSet presAssocID="{4E5E8836-A864-48AC-800F-8EB558971E5A}" presName="circle3" presStyleLbl="node1" presStyleIdx="2" presStyleCnt="4"/>
      <dgm:spPr/>
    </dgm:pt>
    <dgm:pt modelId="{5345036D-EDEB-4D4A-BBAE-63045AAB865E}" type="pres">
      <dgm:prSet presAssocID="{4E5E8836-A864-48AC-800F-8EB558971E5A}" presName="rect3" presStyleLbl="alignAcc1" presStyleIdx="2" presStyleCnt="4"/>
      <dgm:spPr/>
      <dgm:t>
        <a:bodyPr/>
        <a:lstStyle/>
        <a:p>
          <a:endParaRPr lang="ru-RU"/>
        </a:p>
      </dgm:t>
    </dgm:pt>
    <dgm:pt modelId="{F9EA056E-32A0-4919-9AC5-50A4CC494AD8}" type="pres">
      <dgm:prSet presAssocID="{C13739BF-312A-41D5-A181-EEA1E5183A0B}" presName="vertSpace4" presStyleLbl="node1" presStyleIdx="2" presStyleCnt="4"/>
      <dgm:spPr/>
    </dgm:pt>
    <dgm:pt modelId="{3D904537-9900-4AA8-8662-BCEBD46754D1}" type="pres">
      <dgm:prSet presAssocID="{C13739BF-312A-41D5-A181-EEA1E5183A0B}" presName="circle4" presStyleLbl="node1" presStyleIdx="3" presStyleCnt="4"/>
      <dgm:spPr/>
    </dgm:pt>
    <dgm:pt modelId="{96A4387A-5C70-4A82-A314-4D273D832462}" type="pres">
      <dgm:prSet presAssocID="{C13739BF-312A-41D5-A181-EEA1E5183A0B}" presName="rect4" presStyleLbl="alignAcc1" presStyleIdx="3" presStyleCnt="4"/>
      <dgm:spPr/>
      <dgm:t>
        <a:bodyPr/>
        <a:lstStyle/>
        <a:p>
          <a:endParaRPr lang="ru-RU"/>
        </a:p>
      </dgm:t>
    </dgm:pt>
    <dgm:pt modelId="{E1CB9849-CA49-46FE-8C29-4CC6352ECD66}" type="pres">
      <dgm:prSet presAssocID="{E903D261-AEF6-41D7-9419-288CC636187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EADA8-A680-4388-8480-0C5A16F2B909}" type="pres">
      <dgm:prSet presAssocID="{453556D5-501E-4F82-B423-12742DE9E91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1D772-7C83-4952-9F2D-3D258F2EF415}" type="pres">
      <dgm:prSet presAssocID="{4E5E8836-A864-48AC-800F-8EB558971E5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9555A-E9D0-4137-B06D-05FD698DEABB}" type="pres">
      <dgm:prSet presAssocID="{C13739BF-312A-41D5-A181-EEA1E5183A0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DE101-7864-4C82-9C0A-75E631110A59}" type="presOf" srcId="{C13739BF-312A-41D5-A181-EEA1E5183A0B}" destId="{96A4387A-5C70-4A82-A314-4D273D832462}" srcOrd="0" destOrd="0" presId="urn:microsoft.com/office/officeart/2005/8/layout/target3"/>
    <dgm:cxn modelId="{2FB4DF7A-0066-4652-AB11-5A88EBB40846}" type="presOf" srcId="{4E5E8836-A864-48AC-800F-8EB558971E5A}" destId="{8661D772-7C83-4952-9F2D-3D258F2EF415}" srcOrd="1" destOrd="0" presId="urn:microsoft.com/office/officeart/2005/8/layout/target3"/>
    <dgm:cxn modelId="{DE0A8606-30A9-426B-8DAE-C88F59BC4B14}" srcId="{A705C6F4-1409-4159-8853-C399DDFEB3CD}" destId="{4E5E8836-A864-48AC-800F-8EB558971E5A}" srcOrd="2" destOrd="0" parTransId="{CF4663AC-C3FC-436A-984E-DAC93CBAB5E2}" sibTransId="{A9FB729B-4C32-44A2-ABB2-CC76227A2E0C}"/>
    <dgm:cxn modelId="{B9AB30BC-59F2-4165-BACD-D1D4695E56B2}" srcId="{A705C6F4-1409-4159-8853-C399DDFEB3CD}" destId="{C13739BF-312A-41D5-A181-EEA1E5183A0B}" srcOrd="3" destOrd="0" parTransId="{2642EF6E-A851-4CE2-A89F-4583665614FD}" sibTransId="{EB5D6C3C-4923-4425-8627-15373EFD2C88}"/>
    <dgm:cxn modelId="{43AEEDDA-1202-47EC-AA95-6F8998B79749}" srcId="{A705C6F4-1409-4159-8853-C399DDFEB3CD}" destId="{E903D261-AEF6-41D7-9419-288CC6361870}" srcOrd="0" destOrd="0" parTransId="{08527FBE-C494-42C5-8AE1-1FFD1C369D2B}" sibTransId="{94D9B2AD-0E14-4110-92E7-CCE3F61B0CEE}"/>
    <dgm:cxn modelId="{621B137F-76F4-405C-B838-9E2AA5A0AF5A}" type="presOf" srcId="{E903D261-AEF6-41D7-9419-288CC6361870}" destId="{D9B453F5-4610-4E8D-8882-A2E4CE46045D}" srcOrd="0" destOrd="0" presId="urn:microsoft.com/office/officeart/2005/8/layout/target3"/>
    <dgm:cxn modelId="{80AE1F1A-D6AC-4D99-B849-5687EA28B5CE}" srcId="{A705C6F4-1409-4159-8853-C399DDFEB3CD}" destId="{453556D5-501E-4F82-B423-12742DE9E91D}" srcOrd="1" destOrd="0" parTransId="{7BB01589-7B5F-4E7B-AAEB-98AE63EED232}" sibTransId="{EE41BB2B-05B8-4E20-B9DC-014571B64030}"/>
    <dgm:cxn modelId="{1851E73D-C83C-49A5-9C1B-DC37F9AD6633}" type="presOf" srcId="{E903D261-AEF6-41D7-9419-288CC6361870}" destId="{E1CB9849-CA49-46FE-8C29-4CC6352ECD66}" srcOrd="1" destOrd="0" presId="urn:microsoft.com/office/officeart/2005/8/layout/target3"/>
    <dgm:cxn modelId="{31C9EC53-C93B-419D-AD76-6B7381A24717}" type="presOf" srcId="{C13739BF-312A-41D5-A181-EEA1E5183A0B}" destId="{4349555A-E9D0-4137-B06D-05FD698DEABB}" srcOrd="1" destOrd="0" presId="urn:microsoft.com/office/officeart/2005/8/layout/target3"/>
    <dgm:cxn modelId="{71A57D38-DE72-4C4A-8501-31596B7F86C7}" type="presOf" srcId="{A705C6F4-1409-4159-8853-C399DDFEB3CD}" destId="{7FF05124-AC2C-4656-83A6-BB612219741D}" srcOrd="0" destOrd="0" presId="urn:microsoft.com/office/officeart/2005/8/layout/target3"/>
    <dgm:cxn modelId="{08135D87-AB0D-4499-B237-18597F667B64}" type="presOf" srcId="{4E5E8836-A864-48AC-800F-8EB558971E5A}" destId="{5345036D-EDEB-4D4A-BBAE-63045AAB865E}" srcOrd="0" destOrd="0" presId="urn:microsoft.com/office/officeart/2005/8/layout/target3"/>
    <dgm:cxn modelId="{96638295-0196-4981-9871-EBAAF4E12036}" type="presOf" srcId="{453556D5-501E-4F82-B423-12742DE9E91D}" destId="{C5BEADA8-A680-4388-8480-0C5A16F2B909}" srcOrd="1" destOrd="0" presId="urn:microsoft.com/office/officeart/2005/8/layout/target3"/>
    <dgm:cxn modelId="{520F840F-0B2E-42EF-910F-512AB08ED871}" type="presOf" srcId="{453556D5-501E-4F82-B423-12742DE9E91D}" destId="{A86C8F50-ADF2-46F2-9ACA-F98030E7907D}" srcOrd="0" destOrd="0" presId="urn:microsoft.com/office/officeart/2005/8/layout/target3"/>
    <dgm:cxn modelId="{F76FB499-92DD-484C-824B-DBE664E6177F}" type="presParOf" srcId="{7FF05124-AC2C-4656-83A6-BB612219741D}" destId="{E4763F08-1353-4654-B73D-643F19F5CEC7}" srcOrd="0" destOrd="0" presId="urn:microsoft.com/office/officeart/2005/8/layout/target3"/>
    <dgm:cxn modelId="{14F09EDD-BD93-4341-AB74-51208EE1ECD4}" type="presParOf" srcId="{7FF05124-AC2C-4656-83A6-BB612219741D}" destId="{918DDE14-5822-400E-8CB1-A369D3225E54}" srcOrd="1" destOrd="0" presId="urn:microsoft.com/office/officeart/2005/8/layout/target3"/>
    <dgm:cxn modelId="{2A031A58-5E1C-4F87-8DEE-0C7DBA555EE2}" type="presParOf" srcId="{7FF05124-AC2C-4656-83A6-BB612219741D}" destId="{D9B453F5-4610-4E8D-8882-A2E4CE46045D}" srcOrd="2" destOrd="0" presId="urn:microsoft.com/office/officeart/2005/8/layout/target3"/>
    <dgm:cxn modelId="{7AB39CE9-EC77-4CB4-AA1B-0167B365D40A}" type="presParOf" srcId="{7FF05124-AC2C-4656-83A6-BB612219741D}" destId="{16ECA0A8-8109-4D23-B83D-4F26E1FF03B5}" srcOrd="3" destOrd="0" presId="urn:microsoft.com/office/officeart/2005/8/layout/target3"/>
    <dgm:cxn modelId="{2BEB0826-9142-4C1D-8619-9D562096CF85}" type="presParOf" srcId="{7FF05124-AC2C-4656-83A6-BB612219741D}" destId="{3FA94540-C2E9-42A8-9AEE-B1F4BFC35932}" srcOrd="4" destOrd="0" presId="urn:microsoft.com/office/officeart/2005/8/layout/target3"/>
    <dgm:cxn modelId="{EA8740E1-B7B1-4DD3-8873-20C9A59CD3D6}" type="presParOf" srcId="{7FF05124-AC2C-4656-83A6-BB612219741D}" destId="{A86C8F50-ADF2-46F2-9ACA-F98030E7907D}" srcOrd="5" destOrd="0" presId="urn:microsoft.com/office/officeart/2005/8/layout/target3"/>
    <dgm:cxn modelId="{5BA75874-40A6-424D-87FF-A660F38DAA85}" type="presParOf" srcId="{7FF05124-AC2C-4656-83A6-BB612219741D}" destId="{FF9A9585-031C-4ECE-8A10-283E5EECB955}" srcOrd="6" destOrd="0" presId="urn:microsoft.com/office/officeart/2005/8/layout/target3"/>
    <dgm:cxn modelId="{C176A7BC-D795-4FEA-99F9-1D3C3CC1A4EA}" type="presParOf" srcId="{7FF05124-AC2C-4656-83A6-BB612219741D}" destId="{F3AD2601-BD37-4657-B397-CAF574A14066}" srcOrd="7" destOrd="0" presId="urn:microsoft.com/office/officeart/2005/8/layout/target3"/>
    <dgm:cxn modelId="{6591BB43-7B9B-4558-9A25-9A9396DE56C1}" type="presParOf" srcId="{7FF05124-AC2C-4656-83A6-BB612219741D}" destId="{5345036D-EDEB-4D4A-BBAE-63045AAB865E}" srcOrd="8" destOrd="0" presId="urn:microsoft.com/office/officeart/2005/8/layout/target3"/>
    <dgm:cxn modelId="{1F32D13D-DD95-4D06-B29D-693A67863C5F}" type="presParOf" srcId="{7FF05124-AC2C-4656-83A6-BB612219741D}" destId="{F9EA056E-32A0-4919-9AC5-50A4CC494AD8}" srcOrd="9" destOrd="0" presId="urn:microsoft.com/office/officeart/2005/8/layout/target3"/>
    <dgm:cxn modelId="{B9A739C9-0FF0-41C6-B7EB-508FFC340FFB}" type="presParOf" srcId="{7FF05124-AC2C-4656-83A6-BB612219741D}" destId="{3D904537-9900-4AA8-8662-BCEBD46754D1}" srcOrd="10" destOrd="0" presId="urn:microsoft.com/office/officeart/2005/8/layout/target3"/>
    <dgm:cxn modelId="{8C9BBFE9-B22D-4783-9D2E-202084DA89F6}" type="presParOf" srcId="{7FF05124-AC2C-4656-83A6-BB612219741D}" destId="{96A4387A-5C70-4A82-A314-4D273D832462}" srcOrd="11" destOrd="0" presId="urn:microsoft.com/office/officeart/2005/8/layout/target3"/>
    <dgm:cxn modelId="{99C3F1B6-E191-4CC3-ADF2-7A7E7323AD5F}" type="presParOf" srcId="{7FF05124-AC2C-4656-83A6-BB612219741D}" destId="{E1CB9849-CA49-46FE-8C29-4CC6352ECD66}" srcOrd="12" destOrd="0" presId="urn:microsoft.com/office/officeart/2005/8/layout/target3"/>
    <dgm:cxn modelId="{1C75FD56-D429-43E8-B7AA-61EDC153B5BB}" type="presParOf" srcId="{7FF05124-AC2C-4656-83A6-BB612219741D}" destId="{C5BEADA8-A680-4388-8480-0C5A16F2B909}" srcOrd="13" destOrd="0" presId="urn:microsoft.com/office/officeart/2005/8/layout/target3"/>
    <dgm:cxn modelId="{47E55A51-7911-4331-874A-9779873D71D5}" type="presParOf" srcId="{7FF05124-AC2C-4656-83A6-BB612219741D}" destId="{8661D772-7C83-4952-9F2D-3D258F2EF415}" srcOrd="14" destOrd="0" presId="urn:microsoft.com/office/officeart/2005/8/layout/target3"/>
    <dgm:cxn modelId="{08793A8E-D7FE-4CBC-B9F8-01BDF66F6767}" type="presParOf" srcId="{7FF05124-AC2C-4656-83A6-BB612219741D}" destId="{4349555A-E9D0-4137-B06D-05FD698DEAB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AA4E2D-3CFF-4F65-ABC8-54DBD088B7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DF905-2416-446C-9134-881AEBF1D846}">
      <dgm:prSet/>
      <dgm:spPr/>
      <dgm:t>
        <a:bodyPr/>
        <a:lstStyle/>
        <a:p>
          <a:pPr rtl="0"/>
          <a:r>
            <a:rPr lang="ru-RU" dirty="0" smtClean="0"/>
            <a:t>сума: ПХБ 28, ПХБ 52, ПХБ 101, ПХБ 138, ПХБ 153, ПХБ 180</a:t>
          </a:r>
          <a:endParaRPr lang="ru-RU" dirty="0"/>
        </a:p>
      </dgm:t>
    </dgm:pt>
    <dgm:pt modelId="{A3A5E625-150D-4FAF-B6EA-251E0E6D4D68}" type="parTrans" cxnId="{960E2A74-44A7-4FD7-AD85-A18FCBF49C53}">
      <dgm:prSet/>
      <dgm:spPr/>
      <dgm:t>
        <a:bodyPr/>
        <a:lstStyle/>
        <a:p>
          <a:endParaRPr lang="ru-RU"/>
        </a:p>
      </dgm:t>
    </dgm:pt>
    <dgm:pt modelId="{67502149-26BA-4304-BBC7-32DA626BF852}" type="sibTrans" cxnId="{960E2A74-44A7-4FD7-AD85-A18FCBF49C53}">
      <dgm:prSet/>
      <dgm:spPr/>
      <dgm:t>
        <a:bodyPr/>
        <a:lstStyle/>
        <a:p>
          <a:endParaRPr lang="ru-RU"/>
        </a:p>
      </dgm:t>
    </dgm:pt>
    <dgm:pt modelId="{7BD0D99C-5355-436B-AED9-5E4A96A97FEC}">
      <dgm:prSet/>
      <dgm:spPr/>
      <dgm:t>
        <a:bodyPr/>
        <a:lstStyle/>
        <a:p>
          <a:pPr rtl="0"/>
          <a:r>
            <a:rPr lang="ru-RU" dirty="0" smtClean="0"/>
            <a:t>у м</a:t>
          </a:r>
          <a:r>
            <a:rPr lang="en-US" dirty="0" smtClean="0"/>
            <a:t>’</a:t>
          </a:r>
          <a:r>
            <a:rPr lang="uk-UA" dirty="0" smtClean="0"/>
            <a:t>ясі: молоці, яйцях, оліях, тварин. жирах - 40 </a:t>
          </a:r>
          <a:r>
            <a:rPr lang="uk-UA" dirty="0" err="1" smtClean="0"/>
            <a:t>нг</a:t>
          </a:r>
          <a:r>
            <a:rPr lang="uk-UA" dirty="0" smtClean="0"/>
            <a:t>/г жиру</a:t>
          </a:r>
          <a:endParaRPr lang="ru-RU" dirty="0"/>
        </a:p>
      </dgm:t>
    </dgm:pt>
    <dgm:pt modelId="{325E21EA-0FE9-4110-A9AE-C0228B4EA94F}" type="parTrans" cxnId="{3A06CE0E-0D5F-4E43-B80B-E8487AB3384A}">
      <dgm:prSet/>
      <dgm:spPr/>
      <dgm:t>
        <a:bodyPr/>
        <a:lstStyle/>
        <a:p>
          <a:endParaRPr lang="ru-RU"/>
        </a:p>
      </dgm:t>
    </dgm:pt>
    <dgm:pt modelId="{2E942BD0-4E23-43BE-BE1E-178302BE1377}" type="sibTrans" cxnId="{3A06CE0E-0D5F-4E43-B80B-E8487AB3384A}">
      <dgm:prSet/>
      <dgm:spPr/>
      <dgm:t>
        <a:bodyPr/>
        <a:lstStyle/>
        <a:p>
          <a:endParaRPr lang="ru-RU"/>
        </a:p>
      </dgm:t>
    </dgm:pt>
    <dgm:pt modelId="{AF2DEEDB-6ED9-4038-8BFF-5C369C9CD013}">
      <dgm:prSet/>
      <dgm:spPr/>
      <dgm:t>
        <a:bodyPr/>
        <a:lstStyle/>
        <a:p>
          <a:pPr rtl="0"/>
          <a:r>
            <a:rPr lang="uk-UA" dirty="0" smtClean="0"/>
            <a:t>у філе  риби – 75 </a:t>
          </a:r>
          <a:r>
            <a:rPr lang="uk-UA" dirty="0" err="1" smtClean="0"/>
            <a:t>нг</a:t>
          </a:r>
          <a:r>
            <a:rPr lang="uk-UA" dirty="0" smtClean="0"/>
            <a:t>/г жиру</a:t>
          </a:r>
          <a:endParaRPr lang="ru-RU" dirty="0"/>
        </a:p>
      </dgm:t>
    </dgm:pt>
    <dgm:pt modelId="{4C95D119-2A94-488F-AD6A-A6B624202286}" type="parTrans" cxnId="{0EA369D0-D529-4C39-AA15-5773A966B594}">
      <dgm:prSet/>
      <dgm:spPr/>
      <dgm:t>
        <a:bodyPr/>
        <a:lstStyle/>
        <a:p>
          <a:endParaRPr lang="ru-RU"/>
        </a:p>
      </dgm:t>
    </dgm:pt>
    <dgm:pt modelId="{D427F922-33F9-4DA0-9970-F6BFD7DDC17D}" type="sibTrans" cxnId="{0EA369D0-D529-4C39-AA15-5773A966B594}">
      <dgm:prSet/>
      <dgm:spPr/>
      <dgm:t>
        <a:bodyPr/>
        <a:lstStyle/>
        <a:p>
          <a:endParaRPr lang="ru-RU"/>
        </a:p>
      </dgm:t>
    </dgm:pt>
    <dgm:pt modelId="{F1594B7E-A14F-468B-86F5-24BB3A9492F2}">
      <dgm:prSet/>
      <dgm:spPr/>
      <dgm:t>
        <a:bodyPr/>
        <a:lstStyle/>
        <a:p>
          <a:pPr rtl="0"/>
          <a:r>
            <a:rPr lang="uk-UA" smtClean="0"/>
            <a:t>у печінці – 3 нг/г жиру</a:t>
          </a:r>
          <a:endParaRPr lang="ru-RU"/>
        </a:p>
      </dgm:t>
    </dgm:pt>
    <dgm:pt modelId="{5CDF3ABE-1715-40FA-A88E-BA9228CDD3CA}" type="parTrans" cxnId="{F15A7A65-DA1C-4DD1-9553-DF3400750C22}">
      <dgm:prSet/>
      <dgm:spPr/>
      <dgm:t>
        <a:bodyPr/>
        <a:lstStyle/>
        <a:p>
          <a:endParaRPr lang="ru-RU"/>
        </a:p>
      </dgm:t>
    </dgm:pt>
    <dgm:pt modelId="{B2A78302-994F-4AA4-944F-23162356D2EB}" type="sibTrans" cxnId="{F15A7A65-DA1C-4DD1-9553-DF3400750C22}">
      <dgm:prSet/>
      <dgm:spPr/>
      <dgm:t>
        <a:bodyPr/>
        <a:lstStyle/>
        <a:p>
          <a:endParaRPr lang="ru-RU"/>
        </a:p>
      </dgm:t>
    </dgm:pt>
    <dgm:pt modelId="{369D53B3-E32F-4531-9A35-CBF0B575EC39}">
      <dgm:prSet/>
      <dgm:spPr/>
      <dgm:t>
        <a:bodyPr/>
        <a:lstStyle/>
        <a:p>
          <a:pPr rtl="0"/>
          <a:r>
            <a:rPr lang="uk-UA" smtClean="0"/>
            <a:t>у дикій рибі – 125-300 нг/г жиру</a:t>
          </a:r>
          <a:endParaRPr lang="ru-RU"/>
        </a:p>
      </dgm:t>
    </dgm:pt>
    <dgm:pt modelId="{4E24DC22-727D-4522-8B16-1B24D63A3F62}" type="parTrans" cxnId="{6A38C305-B9A4-42A8-8F00-40E05F994785}">
      <dgm:prSet/>
      <dgm:spPr/>
      <dgm:t>
        <a:bodyPr/>
        <a:lstStyle/>
        <a:p>
          <a:endParaRPr lang="ru-RU"/>
        </a:p>
      </dgm:t>
    </dgm:pt>
    <dgm:pt modelId="{A170D9D9-C545-4A37-98CD-2C8B93E051D5}" type="sibTrans" cxnId="{6A38C305-B9A4-42A8-8F00-40E05F994785}">
      <dgm:prSet/>
      <dgm:spPr/>
      <dgm:t>
        <a:bodyPr/>
        <a:lstStyle/>
        <a:p>
          <a:endParaRPr lang="ru-RU"/>
        </a:p>
      </dgm:t>
    </dgm:pt>
    <dgm:pt modelId="{252C860C-A006-4A26-9E0C-1BA914433146}">
      <dgm:prSet/>
      <dgm:spPr/>
      <dgm:t>
        <a:bodyPr/>
        <a:lstStyle/>
        <a:p>
          <a:pPr rtl="0"/>
          <a:r>
            <a:rPr lang="uk-UA" dirty="0" smtClean="0"/>
            <a:t>у дитячому </a:t>
          </a:r>
          <a:r>
            <a:rPr lang="uk-UA" dirty="0" smtClean="0"/>
            <a:t>харчуванні </a:t>
          </a:r>
          <a:r>
            <a:rPr lang="uk-UA" dirty="0" smtClean="0"/>
            <a:t>– 1 </a:t>
          </a:r>
          <a:r>
            <a:rPr lang="uk-UA" dirty="0" err="1" smtClean="0"/>
            <a:t>нг</a:t>
          </a:r>
          <a:r>
            <a:rPr lang="uk-UA" dirty="0" smtClean="0"/>
            <a:t>/г</a:t>
          </a:r>
          <a:endParaRPr lang="ru-RU" dirty="0"/>
        </a:p>
      </dgm:t>
    </dgm:pt>
    <dgm:pt modelId="{140FF3BF-A6E8-43F5-AC12-2974363B46EE}" type="parTrans" cxnId="{846A48EB-40E6-49A4-B75D-5174902E7822}">
      <dgm:prSet/>
      <dgm:spPr/>
      <dgm:t>
        <a:bodyPr/>
        <a:lstStyle/>
        <a:p>
          <a:endParaRPr lang="ru-RU"/>
        </a:p>
      </dgm:t>
    </dgm:pt>
    <dgm:pt modelId="{46E1505A-C4BB-42F0-9F80-A2366EAF6463}" type="sibTrans" cxnId="{846A48EB-40E6-49A4-B75D-5174902E7822}">
      <dgm:prSet/>
      <dgm:spPr/>
      <dgm:t>
        <a:bodyPr/>
        <a:lstStyle/>
        <a:p>
          <a:endParaRPr lang="ru-RU"/>
        </a:p>
      </dgm:t>
    </dgm:pt>
    <dgm:pt modelId="{82EA83E9-0A7B-428B-AAAF-39DA6A1B0A96}" type="pres">
      <dgm:prSet presAssocID="{BCAA4E2D-3CFF-4F65-ABC8-54DBD088B7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4B9DC-C23B-42A8-8F90-3FF996A0D35B}" type="pres">
      <dgm:prSet presAssocID="{185DF905-2416-446C-9134-881AEBF1D846}" presName="composite" presStyleCnt="0"/>
      <dgm:spPr/>
    </dgm:pt>
    <dgm:pt modelId="{B28709AC-19EF-4422-8A8A-58DAB23CA4D3}" type="pres">
      <dgm:prSet presAssocID="{185DF905-2416-446C-9134-881AEBF1D846}" presName="imgShp" presStyleLbl="fgImgPlace1" presStyleIdx="0" presStyleCnt="1" custScaleX="129956" custScaleY="126441" custLinFactNeighborX="-10025" custLinFactNeighborY="5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F6BCAC1-57E1-40A3-9753-2F583976F8C7}" type="pres">
      <dgm:prSet presAssocID="{185DF905-2416-446C-9134-881AEBF1D846}" presName="txShp" presStyleLbl="node1" presStyleIdx="0" presStyleCnt="1" custScaleX="109726" custScaleY="113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A48EB-40E6-49A4-B75D-5174902E7822}" srcId="{185DF905-2416-446C-9134-881AEBF1D846}" destId="{252C860C-A006-4A26-9E0C-1BA914433146}" srcOrd="4" destOrd="0" parTransId="{140FF3BF-A6E8-43F5-AC12-2974363B46EE}" sibTransId="{46E1505A-C4BB-42F0-9F80-A2366EAF6463}"/>
    <dgm:cxn modelId="{3A06CE0E-0D5F-4E43-B80B-E8487AB3384A}" srcId="{185DF905-2416-446C-9134-881AEBF1D846}" destId="{7BD0D99C-5355-436B-AED9-5E4A96A97FEC}" srcOrd="0" destOrd="0" parTransId="{325E21EA-0FE9-4110-A9AE-C0228B4EA94F}" sibTransId="{2E942BD0-4E23-43BE-BE1E-178302BE1377}"/>
    <dgm:cxn modelId="{4135A10D-101E-45B2-8093-1423F019AB7D}" type="presOf" srcId="{7BD0D99C-5355-436B-AED9-5E4A96A97FEC}" destId="{5F6BCAC1-57E1-40A3-9753-2F583976F8C7}" srcOrd="0" destOrd="1" presId="urn:microsoft.com/office/officeart/2005/8/layout/vList3"/>
    <dgm:cxn modelId="{F15A7A65-DA1C-4DD1-9553-DF3400750C22}" srcId="{185DF905-2416-446C-9134-881AEBF1D846}" destId="{F1594B7E-A14F-468B-86F5-24BB3A9492F2}" srcOrd="2" destOrd="0" parTransId="{5CDF3ABE-1715-40FA-A88E-BA9228CDD3CA}" sibTransId="{B2A78302-994F-4AA4-944F-23162356D2EB}"/>
    <dgm:cxn modelId="{0EA369D0-D529-4C39-AA15-5773A966B594}" srcId="{185DF905-2416-446C-9134-881AEBF1D846}" destId="{AF2DEEDB-6ED9-4038-8BFF-5C369C9CD013}" srcOrd="1" destOrd="0" parTransId="{4C95D119-2A94-488F-AD6A-A6B624202286}" sibTransId="{D427F922-33F9-4DA0-9970-F6BFD7DDC17D}"/>
    <dgm:cxn modelId="{960E2A74-44A7-4FD7-AD85-A18FCBF49C53}" srcId="{BCAA4E2D-3CFF-4F65-ABC8-54DBD088B7EF}" destId="{185DF905-2416-446C-9134-881AEBF1D846}" srcOrd="0" destOrd="0" parTransId="{A3A5E625-150D-4FAF-B6EA-251E0E6D4D68}" sibTransId="{67502149-26BA-4304-BBC7-32DA626BF852}"/>
    <dgm:cxn modelId="{D27AD646-A130-4D7E-A747-859FD9983BC9}" type="presOf" srcId="{F1594B7E-A14F-468B-86F5-24BB3A9492F2}" destId="{5F6BCAC1-57E1-40A3-9753-2F583976F8C7}" srcOrd="0" destOrd="3" presId="urn:microsoft.com/office/officeart/2005/8/layout/vList3"/>
    <dgm:cxn modelId="{43537D46-0FB1-4876-A67F-AE637DEC8D65}" type="presOf" srcId="{369D53B3-E32F-4531-9A35-CBF0B575EC39}" destId="{5F6BCAC1-57E1-40A3-9753-2F583976F8C7}" srcOrd="0" destOrd="4" presId="urn:microsoft.com/office/officeart/2005/8/layout/vList3"/>
    <dgm:cxn modelId="{A80182D4-D086-42DA-814C-6925C1EFD71C}" type="presOf" srcId="{AF2DEEDB-6ED9-4038-8BFF-5C369C9CD013}" destId="{5F6BCAC1-57E1-40A3-9753-2F583976F8C7}" srcOrd="0" destOrd="2" presId="urn:microsoft.com/office/officeart/2005/8/layout/vList3"/>
    <dgm:cxn modelId="{01E0F70F-D95F-45ED-AD6B-5D13F7F7F7B6}" type="presOf" srcId="{252C860C-A006-4A26-9E0C-1BA914433146}" destId="{5F6BCAC1-57E1-40A3-9753-2F583976F8C7}" srcOrd="0" destOrd="5" presId="urn:microsoft.com/office/officeart/2005/8/layout/vList3"/>
    <dgm:cxn modelId="{3648416C-AFF7-4375-8BD6-8D21C6F04669}" type="presOf" srcId="{185DF905-2416-446C-9134-881AEBF1D846}" destId="{5F6BCAC1-57E1-40A3-9753-2F583976F8C7}" srcOrd="0" destOrd="0" presId="urn:microsoft.com/office/officeart/2005/8/layout/vList3"/>
    <dgm:cxn modelId="{B731E5E5-AF51-45E6-BD08-1CAB58E93AFD}" type="presOf" srcId="{BCAA4E2D-3CFF-4F65-ABC8-54DBD088B7EF}" destId="{82EA83E9-0A7B-428B-AAAF-39DA6A1B0A96}" srcOrd="0" destOrd="0" presId="urn:microsoft.com/office/officeart/2005/8/layout/vList3"/>
    <dgm:cxn modelId="{6A38C305-B9A4-42A8-8F00-40E05F994785}" srcId="{185DF905-2416-446C-9134-881AEBF1D846}" destId="{369D53B3-E32F-4531-9A35-CBF0B575EC39}" srcOrd="3" destOrd="0" parTransId="{4E24DC22-727D-4522-8B16-1B24D63A3F62}" sibTransId="{A170D9D9-C545-4A37-98CD-2C8B93E051D5}"/>
    <dgm:cxn modelId="{D8EF01A3-45C6-460B-9585-1E2EDA8610FF}" type="presParOf" srcId="{82EA83E9-0A7B-428B-AAAF-39DA6A1B0A96}" destId="{A1F4B9DC-C23B-42A8-8F90-3FF996A0D35B}" srcOrd="0" destOrd="0" presId="urn:microsoft.com/office/officeart/2005/8/layout/vList3"/>
    <dgm:cxn modelId="{62546785-D0A6-42F3-9245-96B0644089FB}" type="presParOf" srcId="{A1F4B9DC-C23B-42A8-8F90-3FF996A0D35B}" destId="{B28709AC-19EF-4422-8A8A-58DAB23CA4D3}" srcOrd="0" destOrd="0" presId="urn:microsoft.com/office/officeart/2005/8/layout/vList3"/>
    <dgm:cxn modelId="{D27481C3-6C82-4B0D-88C3-57CA5238B091}" type="presParOf" srcId="{A1F4B9DC-C23B-42A8-8F90-3FF996A0D35B}" destId="{5F6BCAC1-57E1-40A3-9753-2F583976F8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6B834-CEE5-449D-A422-3E7BB29F81EF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D74C8-DBE6-41F8-A78B-A71E6A1D51FA}">
      <dgm:prSet/>
      <dgm:spPr/>
      <dgm:t>
        <a:bodyPr/>
        <a:lstStyle/>
        <a:p>
          <a:pPr rtl="0"/>
          <a:r>
            <a:rPr lang="uk-UA" dirty="0" smtClean="0"/>
            <a:t>Харчові продукти за винятком дитячих сумішей початкових та дитячих сумішей для подальшого годування у порошкоподібному стані – 2,5 мг/кг</a:t>
          </a:r>
          <a:endParaRPr lang="ru-RU" dirty="0"/>
        </a:p>
      </dgm:t>
    </dgm:pt>
    <dgm:pt modelId="{93C63C48-AB90-4F9B-A7FE-020E6AEF42B3}" type="parTrans" cxnId="{F79B5C85-938B-4561-BBC2-E9DD0FE7C4AA}">
      <dgm:prSet/>
      <dgm:spPr/>
      <dgm:t>
        <a:bodyPr/>
        <a:lstStyle/>
        <a:p>
          <a:endParaRPr lang="ru-RU"/>
        </a:p>
      </dgm:t>
    </dgm:pt>
    <dgm:pt modelId="{62C80461-379E-4075-83CA-A633C54A6449}" type="sibTrans" cxnId="{F79B5C85-938B-4561-BBC2-E9DD0FE7C4AA}">
      <dgm:prSet/>
      <dgm:spPr/>
      <dgm:t>
        <a:bodyPr/>
        <a:lstStyle/>
        <a:p>
          <a:endParaRPr lang="ru-RU"/>
        </a:p>
      </dgm:t>
    </dgm:pt>
    <dgm:pt modelId="{EC35EDE2-C5D7-4E61-9477-67F3CB4365AC}">
      <dgm:prSet/>
      <dgm:spPr/>
      <dgm:t>
        <a:bodyPr/>
        <a:lstStyle/>
        <a:p>
          <a:pPr rtl="0"/>
          <a:r>
            <a:rPr lang="uk-UA" dirty="0" smtClean="0"/>
            <a:t>Дитячі суміші початкові (стартові) та дитячі суміші для подальшого годування у порошкоподібному стані – 1 мг/кг</a:t>
          </a:r>
          <a:endParaRPr lang="ru-RU" dirty="0"/>
        </a:p>
      </dgm:t>
    </dgm:pt>
    <dgm:pt modelId="{73B7A2DC-74F1-49CC-958E-9CD47EDDEFC2}" type="parTrans" cxnId="{EAEE6186-FEB0-4D7A-B27A-BF503496730D}">
      <dgm:prSet/>
      <dgm:spPr/>
      <dgm:t>
        <a:bodyPr/>
        <a:lstStyle/>
        <a:p>
          <a:endParaRPr lang="ru-RU"/>
        </a:p>
      </dgm:t>
    </dgm:pt>
    <dgm:pt modelId="{E09CCA41-32A1-418F-B0B9-F2ECEAAC3FF5}" type="sibTrans" cxnId="{EAEE6186-FEB0-4D7A-B27A-BF503496730D}">
      <dgm:prSet/>
      <dgm:spPr/>
      <dgm:t>
        <a:bodyPr/>
        <a:lstStyle/>
        <a:p>
          <a:endParaRPr lang="ru-RU"/>
        </a:p>
      </dgm:t>
    </dgm:pt>
    <dgm:pt modelId="{CB5B8741-9720-4D57-987E-ACC06AB0175C}" type="pres">
      <dgm:prSet presAssocID="{DF66B834-CEE5-449D-A422-3E7BB29F81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6D2DA-3043-49E4-9701-F95FED9B6411}" type="pres">
      <dgm:prSet presAssocID="{57BD74C8-DBE6-41F8-A78B-A71E6A1D51FA}" presName="composite" presStyleCnt="0"/>
      <dgm:spPr/>
    </dgm:pt>
    <dgm:pt modelId="{4056D9D1-41C2-4BDF-9546-31B6626105E9}" type="pres">
      <dgm:prSet presAssocID="{57BD74C8-DBE6-41F8-A78B-A71E6A1D51FA}" presName="imgShp" presStyleLbl="fgImgPlace1" presStyleIdx="0" presStyleCnt="2" custScaleX="144772" custScaleY="130960" custLinFactNeighborX="-14038" custLinFactNeighborY="-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414105B-141C-4F3D-81FC-213A4C43338D}" type="pres">
      <dgm:prSet presAssocID="{57BD74C8-DBE6-41F8-A78B-A71E6A1D51FA}" presName="txShp" presStyleLbl="node1" presStyleIdx="0" presStyleCnt="2" custScaleX="103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D9F0E-1179-4BB9-A80B-FF183E1305E5}" type="pres">
      <dgm:prSet presAssocID="{62C80461-379E-4075-83CA-A633C54A6449}" presName="spacing" presStyleCnt="0"/>
      <dgm:spPr/>
    </dgm:pt>
    <dgm:pt modelId="{CF3E0C59-8BBC-4C91-8AF4-607C855D8663}" type="pres">
      <dgm:prSet presAssocID="{EC35EDE2-C5D7-4E61-9477-67F3CB4365AC}" presName="composite" presStyleCnt="0"/>
      <dgm:spPr/>
    </dgm:pt>
    <dgm:pt modelId="{C8263A4C-CB99-4C53-803B-ECF237CEBB69}" type="pres">
      <dgm:prSet presAssocID="{EC35EDE2-C5D7-4E61-9477-67F3CB4365AC}" presName="imgShp" presStyleLbl="fgImgPlace1" presStyleIdx="1" presStyleCnt="2" custScaleX="139865" custScaleY="134038" custLinFactNeighborX="-183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0FF2E7BB-DC35-43A8-A573-9CCA8C0E6D0E}" type="pres">
      <dgm:prSet presAssocID="{EC35EDE2-C5D7-4E61-9477-67F3CB4365AC}" presName="txShp" presStyleLbl="node1" presStyleIdx="1" presStyleCnt="2" custScaleX="103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E6186-FEB0-4D7A-B27A-BF503496730D}" srcId="{DF66B834-CEE5-449D-A422-3E7BB29F81EF}" destId="{EC35EDE2-C5D7-4E61-9477-67F3CB4365AC}" srcOrd="1" destOrd="0" parTransId="{73B7A2DC-74F1-49CC-958E-9CD47EDDEFC2}" sibTransId="{E09CCA41-32A1-418F-B0B9-F2ECEAAC3FF5}"/>
    <dgm:cxn modelId="{0C332B7F-0616-4F98-8174-4370F3D58F72}" type="presOf" srcId="{57BD74C8-DBE6-41F8-A78B-A71E6A1D51FA}" destId="{6414105B-141C-4F3D-81FC-213A4C43338D}" srcOrd="0" destOrd="0" presId="urn:microsoft.com/office/officeart/2005/8/layout/vList3"/>
    <dgm:cxn modelId="{F79B5C85-938B-4561-BBC2-E9DD0FE7C4AA}" srcId="{DF66B834-CEE5-449D-A422-3E7BB29F81EF}" destId="{57BD74C8-DBE6-41F8-A78B-A71E6A1D51FA}" srcOrd="0" destOrd="0" parTransId="{93C63C48-AB90-4F9B-A7FE-020E6AEF42B3}" sibTransId="{62C80461-379E-4075-83CA-A633C54A6449}"/>
    <dgm:cxn modelId="{89BEE0F1-793F-4F9A-9CBE-183E7AE88FFF}" type="presOf" srcId="{DF66B834-CEE5-449D-A422-3E7BB29F81EF}" destId="{CB5B8741-9720-4D57-987E-ACC06AB0175C}" srcOrd="0" destOrd="0" presId="urn:microsoft.com/office/officeart/2005/8/layout/vList3"/>
    <dgm:cxn modelId="{9FC97247-AB24-4736-80B1-45DAA5E7487E}" type="presOf" srcId="{EC35EDE2-C5D7-4E61-9477-67F3CB4365AC}" destId="{0FF2E7BB-DC35-43A8-A573-9CCA8C0E6D0E}" srcOrd="0" destOrd="0" presId="urn:microsoft.com/office/officeart/2005/8/layout/vList3"/>
    <dgm:cxn modelId="{EB2EE00C-E9CF-4062-A9DC-5F8046C1F1B9}" type="presParOf" srcId="{CB5B8741-9720-4D57-987E-ACC06AB0175C}" destId="{3896D2DA-3043-49E4-9701-F95FED9B6411}" srcOrd="0" destOrd="0" presId="urn:microsoft.com/office/officeart/2005/8/layout/vList3"/>
    <dgm:cxn modelId="{45DEDED1-1A9D-4028-A452-F3C2F34111B5}" type="presParOf" srcId="{3896D2DA-3043-49E4-9701-F95FED9B6411}" destId="{4056D9D1-41C2-4BDF-9546-31B6626105E9}" srcOrd="0" destOrd="0" presId="urn:microsoft.com/office/officeart/2005/8/layout/vList3"/>
    <dgm:cxn modelId="{ED786110-BDA9-444D-8D0F-A5B1C77A1BF0}" type="presParOf" srcId="{3896D2DA-3043-49E4-9701-F95FED9B6411}" destId="{6414105B-141C-4F3D-81FC-213A4C43338D}" srcOrd="1" destOrd="0" presId="urn:microsoft.com/office/officeart/2005/8/layout/vList3"/>
    <dgm:cxn modelId="{851C2AC8-C581-4CC6-BB4D-BB65E21F98A3}" type="presParOf" srcId="{CB5B8741-9720-4D57-987E-ACC06AB0175C}" destId="{7D2D9F0E-1179-4BB9-A80B-FF183E1305E5}" srcOrd="1" destOrd="0" presId="urn:microsoft.com/office/officeart/2005/8/layout/vList3"/>
    <dgm:cxn modelId="{BD91F8A5-F66E-4C6C-BC10-4F55661768DB}" type="presParOf" srcId="{CB5B8741-9720-4D57-987E-ACC06AB0175C}" destId="{CF3E0C59-8BBC-4C91-8AF4-607C855D8663}" srcOrd="2" destOrd="0" presId="urn:microsoft.com/office/officeart/2005/8/layout/vList3"/>
    <dgm:cxn modelId="{C9EE9E6A-7C7E-4C8F-93B6-D9D55B45E7CB}" type="presParOf" srcId="{CF3E0C59-8BBC-4C91-8AF4-607C855D8663}" destId="{C8263A4C-CB99-4C53-803B-ECF237CEBB69}" srcOrd="0" destOrd="0" presId="urn:microsoft.com/office/officeart/2005/8/layout/vList3"/>
    <dgm:cxn modelId="{418B675F-B2B9-40C8-A871-99E2B643C83E}" type="presParOf" srcId="{CF3E0C59-8BBC-4C91-8AF4-607C855D8663}" destId="{0FF2E7BB-DC35-43A8-A573-9CCA8C0E6D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57557-303B-4216-BBA5-3056DB762D09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2A1FC0A-F0A4-4519-9577-EE6F15088BF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rtl="0"/>
          <a:r>
            <a:rPr lang="uk-U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Ерукова кислота: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50DB3-14A3-4B21-8122-8461997539EC}" type="parTrans" cxnId="{7197953C-9967-44D9-BE14-D9146F2ADECB}">
      <dgm:prSet/>
      <dgm:spPr/>
      <dgm:t>
        <a:bodyPr/>
        <a:lstStyle/>
        <a:p>
          <a:endParaRPr lang="ru-RU"/>
        </a:p>
      </dgm:t>
    </dgm:pt>
    <dgm:pt modelId="{D3DEF78B-7CF5-441B-A42B-3C1D0383B27C}" type="sibTrans" cxnId="{7197953C-9967-44D9-BE14-D9146F2ADECB}">
      <dgm:prSet/>
      <dgm:spPr/>
      <dgm:t>
        <a:bodyPr/>
        <a:lstStyle/>
        <a:p>
          <a:endParaRPr lang="ru-RU"/>
        </a:p>
      </dgm:t>
    </dgm:pt>
    <dgm:pt modelId="{E00A9F08-3FF2-42F9-89D4-C77291018F5C}">
      <dgm:prSet custT="1"/>
      <dgm:spPr/>
      <dgm:t>
        <a:bodyPr/>
        <a:lstStyle/>
        <a:p>
          <a:pPr algn="l" rtl="0"/>
          <a:r>
            <a:rPr lang="ru-RU" sz="2400" b="1" dirty="0" err="1" smtClean="0"/>
            <a:t>Рослинні</a:t>
          </a:r>
          <a:r>
            <a:rPr lang="ru-RU" sz="2400" b="1" dirty="0" smtClean="0"/>
            <a:t> </a:t>
          </a:r>
          <a:r>
            <a:rPr lang="ru-RU" sz="2400" b="1" dirty="0" err="1" smtClean="0"/>
            <a:t>олії</a:t>
          </a:r>
          <a:r>
            <a:rPr lang="ru-RU" sz="2400" b="1" dirty="0" smtClean="0"/>
            <a:t> та </a:t>
          </a:r>
          <a:r>
            <a:rPr lang="ru-RU" sz="2400" b="1" dirty="0" err="1" smtClean="0"/>
            <a:t>жири</a:t>
          </a:r>
          <a:r>
            <a:rPr lang="ru-RU" sz="2400" b="1" dirty="0" smtClean="0"/>
            <a:t>, </a:t>
          </a:r>
          <a:r>
            <a:rPr lang="ru-RU" sz="1600" dirty="0" err="1" smtClean="0"/>
            <a:t>випущені</a:t>
          </a:r>
          <a:r>
            <a:rPr lang="ru-RU" sz="1600" dirty="0" smtClean="0"/>
            <a:t> на </a:t>
          </a:r>
          <a:r>
            <a:rPr lang="ru-RU" sz="1600" dirty="0" err="1" smtClean="0"/>
            <a:t>ринок</a:t>
          </a:r>
          <a:r>
            <a:rPr lang="ru-RU" sz="1600" dirty="0" smtClean="0"/>
            <a:t> для </a:t>
          </a:r>
          <a:r>
            <a:rPr lang="ru-RU" sz="1600" dirty="0" err="1" smtClean="0"/>
            <a:t>кінцевого</a:t>
          </a:r>
          <a:r>
            <a:rPr lang="ru-RU" sz="1600" dirty="0" smtClean="0"/>
            <a:t> </a:t>
          </a:r>
          <a:r>
            <a:rPr lang="ru-RU" sz="1600" dirty="0" err="1" smtClean="0"/>
            <a:t>споживача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для </a:t>
          </a:r>
          <a:r>
            <a:rPr lang="ru-RU" sz="1600" dirty="0" err="1" smtClean="0"/>
            <a:t>використання</a:t>
          </a:r>
          <a:r>
            <a:rPr lang="ru-RU" sz="1600" dirty="0" smtClean="0"/>
            <a:t> в </a:t>
          </a:r>
          <a:r>
            <a:rPr lang="ru-RU" sz="1600" dirty="0" err="1" smtClean="0"/>
            <a:t>якості</a:t>
          </a:r>
          <a:r>
            <a:rPr lang="ru-RU" sz="1600" dirty="0" smtClean="0"/>
            <a:t> </a:t>
          </a:r>
          <a:r>
            <a:rPr lang="ru-RU" sz="1600" dirty="0" err="1" smtClean="0"/>
            <a:t>інгредієнта</a:t>
          </a:r>
          <a:r>
            <a:rPr lang="ru-RU" sz="1600" dirty="0" smtClean="0"/>
            <a:t> в </a:t>
          </a:r>
          <a:r>
            <a:rPr lang="ru-RU" sz="1600" dirty="0" err="1" smtClean="0"/>
            <a:t>їжу</a:t>
          </a:r>
          <a:r>
            <a:rPr lang="ru-RU" sz="1600" dirty="0" smtClean="0"/>
            <a:t>, за </a:t>
          </a:r>
          <a:r>
            <a:rPr lang="ru-RU" sz="1600" dirty="0" err="1" smtClean="0"/>
            <a:t>винятком</a:t>
          </a:r>
          <a:r>
            <a:rPr lang="ru-RU" sz="1600" dirty="0" smtClean="0"/>
            <a:t> </a:t>
          </a:r>
          <a:r>
            <a:rPr lang="ru-RU" sz="1600" dirty="0" err="1" smtClean="0"/>
            <a:t>олії</a:t>
          </a:r>
          <a:r>
            <a:rPr lang="ru-RU" sz="1600" dirty="0" smtClean="0"/>
            <a:t> </a:t>
          </a:r>
          <a:r>
            <a:rPr lang="ru-RU" sz="1600" dirty="0" err="1" smtClean="0"/>
            <a:t>камеліни</a:t>
          </a:r>
          <a:r>
            <a:rPr lang="ru-RU" sz="1600" dirty="0" smtClean="0"/>
            <a:t>, </a:t>
          </a:r>
          <a:r>
            <a:rPr lang="ru-RU" sz="1600" dirty="0" err="1" smtClean="0"/>
            <a:t>гірчиці</a:t>
          </a:r>
          <a:r>
            <a:rPr lang="ru-RU" sz="1600" dirty="0" smtClean="0"/>
            <a:t> та </a:t>
          </a:r>
          <a:r>
            <a:rPr lang="ru-RU" sz="1600" dirty="0" err="1" smtClean="0"/>
            <a:t>шипшини</a:t>
          </a:r>
          <a:r>
            <a:rPr lang="ru-RU" sz="1600" dirty="0" smtClean="0"/>
            <a:t> – 20 г/кг</a:t>
          </a:r>
          <a:endParaRPr lang="ru-RU" sz="1600" dirty="0"/>
        </a:p>
      </dgm:t>
    </dgm:pt>
    <dgm:pt modelId="{9FC6A3E5-98F5-4512-9891-1748ACC9C7B9}" type="parTrans" cxnId="{DF447F2C-CE4E-4481-A85A-DB2DD3930205}">
      <dgm:prSet/>
      <dgm:spPr/>
      <dgm:t>
        <a:bodyPr/>
        <a:lstStyle/>
        <a:p>
          <a:endParaRPr lang="ru-RU"/>
        </a:p>
      </dgm:t>
    </dgm:pt>
    <dgm:pt modelId="{273ED809-10D8-4A88-AC11-2D0DCF77AF70}" type="sibTrans" cxnId="{DF447F2C-CE4E-4481-A85A-DB2DD3930205}">
      <dgm:prSet/>
      <dgm:spPr/>
      <dgm:t>
        <a:bodyPr/>
        <a:lstStyle/>
        <a:p>
          <a:endParaRPr lang="ru-RU"/>
        </a:p>
      </dgm:t>
    </dgm:pt>
    <dgm:pt modelId="{52DBAB27-C04C-4717-A25F-1DF7F35FCE20}">
      <dgm:prSet/>
      <dgm:spPr/>
      <dgm:t>
        <a:bodyPr/>
        <a:lstStyle/>
        <a:p>
          <a:pPr algn="l" rtl="0"/>
          <a:r>
            <a:rPr lang="ru-RU" b="1" dirty="0" err="1" smtClean="0"/>
            <a:t>Камелінова</a:t>
          </a:r>
          <a:r>
            <a:rPr lang="ru-RU" b="1" dirty="0" smtClean="0"/>
            <a:t>, </a:t>
          </a:r>
          <a:r>
            <a:rPr lang="ru-RU" b="1" dirty="0" err="1" smtClean="0"/>
            <a:t>гірчична</a:t>
          </a:r>
          <a:r>
            <a:rPr lang="ru-RU" b="1" dirty="0" smtClean="0"/>
            <a:t> </a:t>
          </a:r>
          <a:r>
            <a:rPr lang="ru-RU" b="1" dirty="0" err="1" smtClean="0"/>
            <a:t>олії</a:t>
          </a:r>
          <a:r>
            <a:rPr lang="ru-RU" b="1" dirty="0" smtClean="0"/>
            <a:t> та </a:t>
          </a:r>
          <a:r>
            <a:rPr lang="ru-RU" b="1" dirty="0" err="1" smtClean="0"/>
            <a:t>олія</a:t>
          </a:r>
          <a:r>
            <a:rPr lang="ru-RU" b="1" dirty="0" smtClean="0"/>
            <a:t> </a:t>
          </a:r>
          <a:r>
            <a:rPr lang="ru-RU" b="1" dirty="0" err="1" smtClean="0"/>
            <a:t>Бораго</a:t>
          </a:r>
          <a:r>
            <a:rPr lang="ru-RU" b="1" dirty="0" smtClean="0"/>
            <a:t> </a:t>
          </a:r>
          <a:r>
            <a:rPr lang="ru-RU" dirty="0" smtClean="0"/>
            <a:t>(</a:t>
          </a:r>
          <a:r>
            <a:rPr lang="ru-RU" dirty="0" err="1" smtClean="0"/>
            <a:t>огіркової</a:t>
          </a:r>
          <a:r>
            <a:rPr lang="ru-RU" dirty="0" smtClean="0"/>
            <a:t> трави) – 50 г/кг</a:t>
          </a:r>
          <a:endParaRPr lang="ru-RU" dirty="0"/>
        </a:p>
      </dgm:t>
    </dgm:pt>
    <dgm:pt modelId="{2D5F54D2-D5EA-49FB-9E4E-70A15E057610}" type="parTrans" cxnId="{EAB7966F-0F6D-4A4C-A380-40FD16876D20}">
      <dgm:prSet/>
      <dgm:spPr/>
      <dgm:t>
        <a:bodyPr/>
        <a:lstStyle/>
        <a:p>
          <a:endParaRPr lang="ru-RU"/>
        </a:p>
      </dgm:t>
    </dgm:pt>
    <dgm:pt modelId="{04985DFD-B1DE-4C17-AB69-7D3D0CD20EBB}" type="sibTrans" cxnId="{EAB7966F-0F6D-4A4C-A380-40FD16876D20}">
      <dgm:prSet/>
      <dgm:spPr/>
      <dgm:t>
        <a:bodyPr/>
        <a:lstStyle/>
        <a:p>
          <a:endParaRPr lang="ru-RU"/>
        </a:p>
      </dgm:t>
    </dgm:pt>
    <dgm:pt modelId="{AD0568BF-FB8A-49A7-A0AF-C6D632F70E28}">
      <dgm:prSet/>
      <dgm:spPr/>
      <dgm:t>
        <a:bodyPr/>
        <a:lstStyle/>
        <a:p>
          <a:pPr algn="l" rtl="0"/>
          <a:r>
            <a:rPr lang="ru-RU" b="1" dirty="0" err="1" smtClean="0"/>
            <a:t>Гірчиця</a:t>
          </a:r>
          <a:r>
            <a:rPr lang="ru-RU" b="1" dirty="0" smtClean="0"/>
            <a:t> (приправа) </a:t>
          </a:r>
          <a:r>
            <a:rPr lang="ru-RU" dirty="0" smtClean="0"/>
            <a:t>– 35 г/кг</a:t>
          </a:r>
          <a:endParaRPr lang="ru-RU" dirty="0"/>
        </a:p>
      </dgm:t>
    </dgm:pt>
    <dgm:pt modelId="{402AB4C2-9132-494B-8045-89F080371C2A}" type="parTrans" cxnId="{B51E12B0-AEB9-410F-B395-79B703D1AD5E}">
      <dgm:prSet/>
      <dgm:spPr/>
      <dgm:t>
        <a:bodyPr/>
        <a:lstStyle/>
        <a:p>
          <a:endParaRPr lang="ru-RU"/>
        </a:p>
      </dgm:t>
    </dgm:pt>
    <dgm:pt modelId="{BD12634A-B29D-4E29-A056-3DD7EACAE524}" type="sibTrans" cxnId="{B51E12B0-AEB9-410F-B395-79B703D1AD5E}">
      <dgm:prSet/>
      <dgm:spPr/>
      <dgm:t>
        <a:bodyPr/>
        <a:lstStyle/>
        <a:p>
          <a:endParaRPr lang="ru-RU"/>
        </a:p>
      </dgm:t>
    </dgm:pt>
    <dgm:pt modelId="{795480FE-B5F3-49F2-AFF5-E9C327F6737B}" type="pres">
      <dgm:prSet presAssocID="{37257557-303B-4216-BBA5-3056DB762D0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6B863F9-1612-4189-9E1D-CA6E94314978}" type="pres">
      <dgm:prSet presAssocID="{37257557-303B-4216-BBA5-3056DB762D09}" presName="pyramid" presStyleLbl="node1" presStyleIdx="0" presStyleCnt="1"/>
      <dgm:spPr/>
    </dgm:pt>
    <dgm:pt modelId="{F98D4610-0311-4698-9D45-796D5C3B6F2A}" type="pres">
      <dgm:prSet presAssocID="{37257557-303B-4216-BBA5-3056DB762D09}" presName="theList" presStyleCnt="0"/>
      <dgm:spPr/>
    </dgm:pt>
    <dgm:pt modelId="{775D1D3E-7F74-4C60-872E-A89FA8283BCA}" type="pres">
      <dgm:prSet presAssocID="{B2A1FC0A-F0A4-4519-9577-EE6F15088BF0}" presName="aNode" presStyleLbl="fgAcc1" presStyleIdx="0" presStyleCnt="4" custScaleX="185116" custLinFactNeighborX="-43484" custLinFactNeighborY="-27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685A5-ECF7-4ED0-82ED-CC3A6F2F508E}" type="pres">
      <dgm:prSet presAssocID="{B2A1FC0A-F0A4-4519-9577-EE6F15088BF0}" presName="aSpace" presStyleCnt="0"/>
      <dgm:spPr/>
    </dgm:pt>
    <dgm:pt modelId="{8FB5B4AB-3A74-4BCB-B209-E4A9440D3359}" type="pres">
      <dgm:prSet presAssocID="{E00A9F08-3FF2-42F9-89D4-C77291018F5C}" presName="aNode" presStyleLbl="fgAcc1" presStyleIdx="1" presStyleCnt="4" custScaleX="199826" custScaleY="8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E2979-A45B-4897-89E0-E04116D5DA07}" type="pres">
      <dgm:prSet presAssocID="{E00A9F08-3FF2-42F9-89D4-C77291018F5C}" presName="aSpace" presStyleCnt="0"/>
      <dgm:spPr/>
    </dgm:pt>
    <dgm:pt modelId="{BFE708ED-D432-404F-B974-0E35E1565BB5}" type="pres">
      <dgm:prSet presAssocID="{52DBAB27-C04C-4717-A25F-1DF7F35FCE20}" presName="aNode" presStyleLbl="fgAcc1" presStyleIdx="2" presStyleCnt="4" custScaleX="20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838F4-0EFE-4AF4-B9AE-973DF9C728B2}" type="pres">
      <dgm:prSet presAssocID="{52DBAB27-C04C-4717-A25F-1DF7F35FCE20}" presName="aSpace" presStyleCnt="0"/>
      <dgm:spPr/>
    </dgm:pt>
    <dgm:pt modelId="{4EF01FC8-DC08-41E7-8E6D-88F86E93A106}" type="pres">
      <dgm:prSet presAssocID="{AD0568BF-FB8A-49A7-A0AF-C6D632F70E28}" presName="aNode" presStyleLbl="fgAcc1" presStyleIdx="3" presStyleCnt="4" custScaleX="20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E73F4-F27C-4886-BA87-394CF00ABF14}" type="pres">
      <dgm:prSet presAssocID="{AD0568BF-FB8A-49A7-A0AF-C6D632F70E28}" presName="aSpace" presStyleCnt="0"/>
      <dgm:spPr/>
    </dgm:pt>
  </dgm:ptLst>
  <dgm:cxnLst>
    <dgm:cxn modelId="{488BF72C-C77B-4D67-B868-709E71DA1D0F}" type="presOf" srcId="{37257557-303B-4216-BBA5-3056DB762D09}" destId="{795480FE-B5F3-49F2-AFF5-E9C327F6737B}" srcOrd="0" destOrd="0" presId="urn:microsoft.com/office/officeart/2005/8/layout/pyramid2"/>
    <dgm:cxn modelId="{A02EBB8C-D8F9-4FAE-B075-2BBAF22779AB}" type="presOf" srcId="{52DBAB27-C04C-4717-A25F-1DF7F35FCE20}" destId="{BFE708ED-D432-404F-B974-0E35E1565BB5}" srcOrd="0" destOrd="0" presId="urn:microsoft.com/office/officeart/2005/8/layout/pyramid2"/>
    <dgm:cxn modelId="{EAB7966F-0F6D-4A4C-A380-40FD16876D20}" srcId="{37257557-303B-4216-BBA5-3056DB762D09}" destId="{52DBAB27-C04C-4717-A25F-1DF7F35FCE20}" srcOrd="2" destOrd="0" parTransId="{2D5F54D2-D5EA-49FB-9E4E-70A15E057610}" sibTransId="{04985DFD-B1DE-4C17-AB69-7D3D0CD20EBB}"/>
    <dgm:cxn modelId="{734382EB-AB19-4335-9DE4-95594BEB4F6C}" type="presOf" srcId="{AD0568BF-FB8A-49A7-A0AF-C6D632F70E28}" destId="{4EF01FC8-DC08-41E7-8E6D-88F86E93A106}" srcOrd="0" destOrd="0" presId="urn:microsoft.com/office/officeart/2005/8/layout/pyramid2"/>
    <dgm:cxn modelId="{B51E12B0-AEB9-410F-B395-79B703D1AD5E}" srcId="{37257557-303B-4216-BBA5-3056DB762D09}" destId="{AD0568BF-FB8A-49A7-A0AF-C6D632F70E28}" srcOrd="3" destOrd="0" parTransId="{402AB4C2-9132-494B-8045-89F080371C2A}" sibTransId="{BD12634A-B29D-4E29-A056-3DD7EACAE524}"/>
    <dgm:cxn modelId="{7197953C-9967-44D9-BE14-D9146F2ADECB}" srcId="{37257557-303B-4216-BBA5-3056DB762D09}" destId="{B2A1FC0A-F0A4-4519-9577-EE6F15088BF0}" srcOrd="0" destOrd="0" parTransId="{1E850DB3-14A3-4B21-8122-8461997539EC}" sibTransId="{D3DEF78B-7CF5-441B-A42B-3C1D0383B27C}"/>
    <dgm:cxn modelId="{6095B205-77EA-4A24-89E1-E358C15E9FE4}" type="presOf" srcId="{E00A9F08-3FF2-42F9-89D4-C77291018F5C}" destId="{8FB5B4AB-3A74-4BCB-B209-E4A9440D3359}" srcOrd="0" destOrd="0" presId="urn:microsoft.com/office/officeart/2005/8/layout/pyramid2"/>
    <dgm:cxn modelId="{88CBC10A-691A-49E1-8EFA-A273264220B0}" type="presOf" srcId="{B2A1FC0A-F0A4-4519-9577-EE6F15088BF0}" destId="{775D1D3E-7F74-4C60-872E-A89FA8283BCA}" srcOrd="0" destOrd="0" presId="urn:microsoft.com/office/officeart/2005/8/layout/pyramid2"/>
    <dgm:cxn modelId="{DF447F2C-CE4E-4481-A85A-DB2DD3930205}" srcId="{37257557-303B-4216-BBA5-3056DB762D09}" destId="{E00A9F08-3FF2-42F9-89D4-C77291018F5C}" srcOrd="1" destOrd="0" parTransId="{9FC6A3E5-98F5-4512-9891-1748ACC9C7B9}" sibTransId="{273ED809-10D8-4A88-AC11-2D0DCF77AF70}"/>
    <dgm:cxn modelId="{F75CF8EB-4E4A-4961-A9F2-F881DD75F055}" type="presParOf" srcId="{795480FE-B5F3-49F2-AFF5-E9C327F6737B}" destId="{86B863F9-1612-4189-9E1D-CA6E94314978}" srcOrd="0" destOrd="0" presId="urn:microsoft.com/office/officeart/2005/8/layout/pyramid2"/>
    <dgm:cxn modelId="{256B0DA0-F66A-49EF-B55A-2EBF8988ED26}" type="presParOf" srcId="{795480FE-B5F3-49F2-AFF5-E9C327F6737B}" destId="{F98D4610-0311-4698-9D45-796D5C3B6F2A}" srcOrd="1" destOrd="0" presId="urn:microsoft.com/office/officeart/2005/8/layout/pyramid2"/>
    <dgm:cxn modelId="{94048282-DE3A-48AB-996C-23B2FB6E90AE}" type="presParOf" srcId="{F98D4610-0311-4698-9D45-796D5C3B6F2A}" destId="{775D1D3E-7F74-4C60-872E-A89FA8283BCA}" srcOrd="0" destOrd="0" presId="urn:microsoft.com/office/officeart/2005/8/layout/pyramid2"/>
    <dgm:cxn modelId="{8CDF33B1-05D2-46FC-8270-BFE2EAE7BA79}" type="presParOf" srcId="{F98D4610-0311-4698-9D45-796D5C3B6F2A}" destId="{D4B685A5-ECF7-4ED0-82ED-CC3A6F2F508E}" srcOrd="1" destOrd="0" presId="urn:microsoft.com/office/officeart/2005/8/layout/pyramid2"/>
    <dgm:cxn modelId="{2E04C2DD-EECA-4C82-B054-CBEADD609D93}" type="presParOf" srcId="{F98D4610-0311-4698-9D45-796D5C3B6F2A}" destId="{8FB5B4AB-3A74-4BCB-B209-E4A9440D3359}" srcOrd="2" destOrd="0" presId="urn:microsoft.com/office/officeart/2005/8/layout/pyramid2"/>
    <dgm:cxn modelId="{9B4F281A-D6C8-495F-A021-BB8A30ED1CAB}" type="presParOf" srcId="{F98D4610-0311-4698-9D45-796D5C3B6F2A}" destId="{9B0E2979-A45B-4897-89E0-E04116D5DA07}" srcOrd="3" destOrd="0" presId="urn:microsoft.com/office/officeart/2005/8/layout/pyramid2"/>
    <dgm:cxn modelId="{FDB8248E-B85C-4DA0-BC65-E6E361FC56FD}" type="presParOf" srcId="{F98D4610-0311-4698-9D45-796D5C3B6F2A}" destId="{BFE708ED-D432-404F-B974-0E35E1565BB5}" srcOrd="4" destOrd="0" presId="urn:microsoft.com/office/officeart/2005/8/layout/pyramid2"/>
    <dgm:cxn modelId="{B1A0E607-B71C-408A-956E-FC30B1494C08}" type="presParOf" srcId="{F98D4610-0311-4698-9D45-796D5C3B6F2A}" destId="{70D838F4-0EFE-4AF4-B9AE-973DF9C728B2}" srcOrd="5" destOrd="0" presId="urn:microsoft.com/office/officeart/2005/8/layout/pyramid2"/>
    <dgm:cxn modelId="{20AA068D-58C8-4ADA-8D3A-0A1BFEA644ED}" type="presParOf" srcId="{F98D4610-0311-4698-9D45-796D5C3B6F2A}" destId="{4EF01FC8-DC08-41E7-8E6D-88F86E93A106}" srcOrd="6" destOrd="0" presId="urn:microsoft.com/office/officeart/2005/8/layout/pyramid2"/>
    <dgm:cxn modelId="{4CAF26F1-9345-445C-BB20-01CA136864AC}" type="presParOf" srcId="{F98D4610-0311-4698-9D45-796D5C3B6F2A}" destId="{10EE73F4-F27C-4886-BA87-394CF00ABF1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A231EE-2CF5-44F4-86B9-60CCF564D00A}" type="doc">
      <dgm:prSet loTypeId="urn:microsoft.com/office/officeart/2005/8/layout/cycle2" loCatId="cycle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C274CCA-9A95-4F3A-A6DC-8A6DBB4E69DC}">
      <dgm:prSet custT="1"/>
      <dgm:spPr/>
      <dgm:t>
        <a:bodyPr/>
        <a:lstStyle/>
        <a:p>
          <a:pPr rtl="0"/>
          <a:r>
            <a:rPr lang="ru-RU" sz="3600" b="1" dirty="0" err="1" smtClean="0">
              <a:solidFill>
                <a:schemeClr val="tx1"/>
              </a:solidFill>
            </a:rPr>
            <a:t>Тропанові</a:t>
          </a:r>
          <a:r>
            <a:rPr lang="ru-RU" sz="3600" b="1" dirty="0" smtClean="0">
              <a:solidFill>
                <a:schemeClr val="tx1"/>
              </a:solidFill>
            </a:rPr>
            <a:t> </a:t>
          </a:r>
          <a:r>
            <a:rPr lang="ru-RU" sz="3600" b="1" dirty="0" err="1" smtClean="0">
              <a:solidFill>
                <a:schemeClr val="tx1"/>
              </a:solidFill>
            </a:rPr>
            <a:t>алкалоїди</a:t>
          </a:r>
          <a:r>
            <a:rPr lang="ru-RU" sz="3600" b="1" dirty="0" smtClean="0">
              <a:solidFill>
                <a:schemeClr val="tx1"/>
              </a:solidFill>
            </a:rPr>
            <a:t>:</a:t>
          </a:r>
          <a:endParaRPr lang="ru-RU" sz="3600" b="1" dirty="0">
            <a:solidFill>
              <a:schemeClr val="tx1"/>
            </a:solidFill>
          </a:endParaRPr>
        </a:p>
      </dgm:t>
    </dgm:pt>
    <dgm:pt modelId="{79BC9C60-0799-41A7-9D3C-90F2815CBE8A}" type="parTrans" cxnId="{5CBCB98F-00B0-41D9-89DE-7AFAC784F0A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B0D99F4A-EFB9-4CA9-AC3C-0543D971275A}" type="sibTrans" cxnId="{5CBCB98F-00B0-41D9-89DE-7AFAC784F0A9}">
      <dgm:prSet custT="1"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01A3CE5-FD6B-4B9B-A8FF-3AFEFD777765}">
      <dgm:prSet custT="1"/>
      <dgm:spPr/>
      <dgm:t>
        <a:bodyPr/>
        <a:lstStyle/>
        <a:p>
          <a:pPr rtl="0"/>
          <a:r>
            <a:rPr lang="ru-RU" sz="2600" b="1" dirty="0" err="1" smtClean="0"/>
            <a:t>атропін</a:t>
          </a:r>
          <a:endParaRPr lang="ru-RU" sz="2600" b="1" dirty="0"/>
        </a:p>
      </dgm:t>
    </dgm:pt>
    <dgm:pt modelId="{8032169A-9BF1-4C75-AC1F-9019C548310A}" type="parTrans" cxnId="{5E486001-1A4D-4B90-90D7-DC7C5AF97B46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113739D-3243-4B89-9D52-1C2DC3042EFF}" type="sibTrans" cxnId="{5E486001-1A4D-4B90-90D7-DC7C5AF97B46}">
      <dgm:prSet custT="1"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D04C1F8-CECA-456F-9EA6-3DBEA7706505}">
      <dgm:prSet custT="1"/>
      <dgm:spPr/>
      <dgm:t>
        <a:bodyPr/>
        <a:lstStyle/>
        <a:p>
          <a:pPr rtl="0"/>
          <a:r>
            <a:rPr lang="uk-UA" sz="2400" b="1" smtClean="0"/>
            <a:t>скополамін</a:t>
          </a:r>
          <a:endParaRPr lang="ru-RU" sz="2400" b="1" dirty="0"/>
        </a:p>
      </dgm:t>
    </dgm:pt>
    <dgm:pt modelId="{D63D2187-0745-4949-81DD-D7B01FC539C3}" type="parTrans" cxnId="{8AE70FA2-018A-4280-A295-8C4E339D4DE1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51DD8A78-1757-4D25-A82E-F62CEF04A253}" type="sibTrans" cxnId="{8AE70FA2-018A-4280-A295-8C4E339D4DE1}">
      <dgm:prSet custT="1"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DC807E-52DC-4817-93BB-2E882E088AAE}" type="pres">
      <dgm:prSet presAssocID="{E4A231EE-2CF5-44F4-86B9-60CCF564D0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5D9F27-FD8B-4D7C-8F61-4CB64AA14F65}" type="pres">
      <dgm:prSet presAssocID="{DC274CCA-9A95-4F3A-A6DC-8A6DBB4E69DC}" presName="node" presStyleLbl="node1" presStyleIdx="0" presStyleCnt="3" custScaleX="223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308F5-811B-4609-B5ED-A0EE6C1D460C}" type="pres">
      <dgm:prSet presAssocID="{B0D99F4A-EFB9-4CA9-AC3C-0543D971275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D50817E-332E-492F-9C0B-4DA0A41E91DB}" type="pres">
      <dgm:prSet presAssocID="{B0D99F4A-EFB9-4CA9-AC3C-0543D971275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465B34D-4C58-43CB-8D1C-53D7519BD471}" type="pres">
      <dgm:prSet presAssocID="{C01A3CE5-FD6B-4B9B-A8FF-3AFEFD7777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93713-9B3F-4CB9-A240-0D5416F4A6D5}" type="pres">
      <dgm:prSet presAssocID="{0113739D-3243-4B89-9D52-1C2DC3042EF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87750AF-E8CE-4C6F-B901-FC877BF58C5C}" type="pres">
      <dgm:prSet presAssocID="{0113739D-3243-4B89-9D52-1C2DC3042EF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8F9D83B-2278-4BB8-A06A-082250CB747D}" type="pres">
      <dgm:prSet presAssocID="{6D04C1F8-CECA-456F-9EA6-3DBEA7706505}" presName="node" presStyleLbl="node1" presStyleIdx="2" presStyleCnt="3" custScaleX="104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DF713-1278-4139-8DFB-FB2F34098B68}" type="pres">
      <dgm:prSet presAssocID="{51DD8A78-1757-4D25-A82E-F62CEF04A25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1037D69-0121-4CF3-806E-E65C9C36EBF8}" type="pres">
      <dgm:prSet presAssocID="{51DD8A78-1757-4D25-A82E-F62CEF04A25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8CA4E3B-BFD4-49D7-AC69-CA682ED9BBD9}" type="presOf" srcId="{6D04C1F8-CECA-456F-9EA6-3DBEA7706505}" destId="{58F9D83B-2278-4BB8-A06A-082250CB747D}" srcOrd="0" destOrd="0" presId="urn:microsoft.com/office/officeart/2005/8/layout/cycle2"/>
    <dgm:cxn modelId="{5CBCB98F-00B0-41D9-89DE-7AFAC784F0A9}" srcId="{E4A231EE-2CF5-44F4-86B9-60CCF564D00A}" destId="{DC274CCA-9A95-4F3A-A6DC-8A6DBB4E69DC}" srcOrd="0" destOrd="0" parTransId="{79BC9C60-0799-41A7-9D3C-90F2815CBE8A}" sibTransId="{B0D99F4A-EFB9-4CA9-AC3C-0543D971275A}"/>
    <dgm:cxn modelId="{5E494CE8-BD21-49F8-9803-64A3202FF016}" type="presOf" srcId="{B0D99F4A-EFB9-4CA9-AC3C-0543D971275A}" destId="{686308F5-811B-4609-B5ED-A0EE6C1D460C}" srcOrd="0" destOrd="0" presId="urn:microsoft.com/office/officeart/2005/8/layout/cycle2"/>
    <dgm:cxn modelId="{5B513C10-F25A-4543-B9BD-8A8A84F43451}" type="presOf" srcId="{B0D99F4A-EFB9-4CA9-AC3C-0543D971275A}" destId="{5D50817E-332E-492F-9C0B-4DA0A41E91DB}" srcOrd="1" destOrd="0" presId="urn:microsoft.com/office/officeart/2005/8/layout/cycle2"/>
    <dgm:cxn modelId="{0F129EC9-EF1E-47D7-97C7-2ECA8F8BF7B6}" type="presOf" srcId="{E4A231EE-2CF5-44F4-86B9-60CCF564D00A}" destId="{12DC807E-52DC-4817-93BB-2E882E088AAE}" srcOrd="0" destOrd="0" presId="urn:microsoft.com/office/officeart/2005/8/layout/cycle2"/>
    <dgm:cxn modelId="{B2BDB990-BC9E-4D08-B8D5-42786ADA5B12}" type="presOf" srcId="{0113739D-3243-4B89-9D52-1C2DC3042EFF}" destId="{22593713-9B3F-4CB9-A240-0D5416F4A6D5}" srcOrd="0" destOrd="0" presId="urn:microsoft.com/office/officeart/2005/8/layout/cycle2"/>
    <dgm:cxn modelId="{473153AF-2415-44BB-8101-3C7527A56377}" type="presOf" srcId="{DC274CCA-9A95-4F3A-A6DC-8A6DBB4E69DC}" destId="{7F5D9F27-FD8B-4D7C-8F61-4CB64AA14F65}" srcOrd="0" destOrd="0" presId="urn:microsoft.com/office/officeart/2005/8/layout/cycle2"/>
    <dgm:cxn modelId="{5E486001-1A4D-4B90-90D7-DC7C5AF97B46}" srcId="{E4A231EE-2CF5-44F4-86B9-60CCF564D00A}" destId="{C01A3CE5-FD6B-4B9B-A8FF-3AFEFD777765}" srcOrd="1" destOrd="0" parTransId="{8032169A-9BF1-4C75-AC1F-9019C548310A}" sibTransId="{0113739D-3243-4B89-9D52-1C2DC3042EFF}"/>
    <dgm:cxn modelId="{FA71C2A5-3A73-4053-9C01-0334F6E5EB67}" type="presOf" srcId="{0113739D-3243-4B89-9D52-1C2DC3042EFF}" destId="{787750AF-E8CE-4C6F-B901-FC877BF58C5C}" srcOrd="1" destOrd="0" presId="urn:microsoft.com/office/officeart/2005/8/layout/cycle2"/>
    <dgm:cxn modelId="{058B6167-0FBB-4DE8-90C2-FD67FB59E97D}" type="presOf" srcId="{51DD8A78-1757-4D25-A82E-F62CEF04A253}" destId="{81037D69-0121-4CF3-806E-E65C9C36EBF8}" srcOrd="1" destOrd="0" presId="urn:microsoft.com/office/officeart/2005/8/layout/cycle2"/>
    <dgm:cxn modelId="{8AE70FA2-018A-4280-A295-8C4E339D4DE1}" srcId="{E4A231EE-2CF5-44F4-86B9-60CCF564D00A}" destId="{6D04C1F8-CECA-456F-9EA6-3DBEA7706505}" srcOrd="2" destOrd="0" parTransId="{D63D2187-0745-4949-81DD-D7B01FC539C3}" sibTransId="{51DD8A78-1757-4D25-A82E-F62CEF04A253}"/>
    <dgm:cxn modelId="{CF8D2BB8-E285-4633-B312-A9B9BEB42290}" type="presOf" srcId="{C01A3CE5-FD6B-4B9B-A8FF-3AFEFD777765}" destId="{C465B34D-4C58-43CB-8D1C-53D7519BD471}" srcOrd="0" destOrd="0" presId="urn:microsoft.com/office/officeart/2005/8/layout/cycle2"/>
    <dgm:cxn modelId="{53DFB6AF-8446-499D-805D-8910BE42460F}" type="presOf" srcId="{51DD8A78-1757-4D25-A82E-F62CEF04A253}" destId="{1D4DF713-1278-4139-8DFB-FB2F34098B68}" srcOrd="0" destOrd="0" presId="urn:microsoft.com/office/officeart/2005/8/layout/cycle2"/>
    <dgm:cxn modelId="{28F6FFF9-C5FA-40BB-A070-96A9D8F6C6A8}" type="presParOf" srcId="{12DC807E-52DC-4817-93BB-2E882E088AAE}" destId="{7F5D9F27-FD8B-4D7C-8F61-4CB64AA14F65}" srcOrd="0" destOrd="0" presId="urn:microsoft.com/office/officeart/2005/8/layout/cycle2"/>
    <dgm:cxn modelId="{73FAC302-39C9-42D9-9460-8C2C7AAF493D}" type="presParOf" srcId="{12DC807E-52DC-4817-93BB-2E882E088AAE}" destId="{686308F5-811B-4609-B5ED-A0EE6C1D460C}" srcOrd="1" destOrd="0" presId="urn:microsoft.com/office/officeart/2005/8/layout/cycle2"/>
    <dgm:cxn modelId="{57872DA6-1349-46B0-9D89-28B37BBF2D46}" type="presParOf" srcId="{686308F5-811B-4609-B5ED-A0EE6C1D460C}" destId="{5D50817E-332E-492F-9C0B-4DA0A41E91DB}" srcOrd="0" destOrd="0" presId="urn:microsoft.com/office/officeart/2005/8/layout/cycle2"/>
    <dgm:cxn modelId="{C1ADAC57-325D-4376-BD35-84E085D58AFA}" type="presParOf" srcId="{12DC807E-52DC-4817-93BB-2E882E088AAE}" destId="{C465B34D-4C58-43CB-8D1C-53D7519BD471}" srcOrd="2" destOrd="0" presId="urn:microsoft.com/office/officeart/2005/8/layout/cycle2"/>
    <dgm:cxn modelId="{27D22DB4-42C9-4653-8943-58767A54817B}" type="presParOf" srcId="{12DC807E-52DC-4817-93BB-2E882E088AAE}" destId="{22593713-9B3F-4CB9-A240-0D5416F4A6D5}" srcOrd="3" destOrd="0" presId="urn:microsoft.com/office/officeart/2005/8/layout/cycle2"/>
    <dgm:cxn modelId="{D3DABE96-811D-4510-994A-8C6FA48C2E89}" type="presParOf" srcId="{22593713-9B3F-4CB9-A240-0D5416F4A6D5}" destId="{787750AF-E8CE-4C6F-B901-FC877BF58C5C}" srcOrd="0" destOrd="0" presId="urn:microsoft.com/office/officeart/2005/8/layout/cycle2"/>
    <dgm:cxn modelId="{2D635785-D066-4245-8F4B-99128A237239}" type="presParOf" srcId="{12DC807E-52DC-4817-93BB-2E882E088AAE}" destId="{58F9D83B-2278-4BB8-A06A-082250CB747D}" srcOrd="4" destOrd="0" presId="urn:microsoft.com/office/officeart/2005/8/layout/cycle2"/>
    <dgm:cxn modelId="{8EF3B4AC-A91F-48F8-847F-3288731B506A}" type="presParOf" srcId="{12DC807E-52DC-4817-93BB-2E882E088AAE}" destId="{1D4DF713-1278-4139-8DFB-FB2F34098B68}" srcOrd="5" destOrd="0" presId="urn:microsoft.com/office/officeart/2005/8/layout/cycle2"/>
    <dgm:cxn modelId="{C0F446A8-F372-42DB-BE23-7E1B3270202F}" type="presParOf" srcId="{1D4DF713-1278-4139-8DFB-FB2F34098B68}" destId="{81037D69-0121-4CF3-806E-E65C9C36EB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4140AE-27F0-432A-B0F7-5ECEB3EF5A9E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883723-CF28-400B-AE6F-DC606FCF2729}">
      <dgm:prSet/>
      <dgm:spPr/>
      <dgm:t>
        <a:bodyPr/>
        <a:lstStyle/>
        <a:p>
          <a:pPr rtl="0"/>
          <a:r>
            <a:rPr lang="uk-UA" smtClean="0"/>
            <a:t>Продукти прикорму, що містять пшоно, сорго, гречку – 1 мкг/кг</a:t>
          </a:r>
          <a:endParaRPr lang="ru-RU"/>
        </a:p>
      </dgm:t>
    </dgm:pt>
    <dgm:pt modelId="{70EBA432-E170-48FE-87E3-0E3B84F3E438}" type="parTrans" cxnId="{9370D13A-4E8A-47F1-A974-FAA5AEE16CE8}">
      <dgm:prSet/>
      <dgm:spPr/>
      <dgm:t>
        <a:bodyPr/>
        <a:lstStyle/>
        <a:p>
          <a:endParaRPr lang="ru-RU"/>
        </a:p>
      </dgm:t>
    </dgm:pt>
    <dgm:pt modelId="{AAD450A4-208A-4223-9FE3-12074E0876E5}" type="sibTrans" cxnId="{9370D13A-4E8A-47F1-A974-FAA5AEE16CE8}">
      <dgm:prSet/>
      <dgm:spPr/>
      <dgm:t>
        <a:bodyPr/>
        <a:lstStyle/>
        <a:p>
          <a:endParaRPr lang="ru-RU"/>
        </a:p>
      </dgm:t>
    </dgm:pt>
    <dgm:pt modelId="{0116A36B-DBE6-45C4-BDA2-1F00709FC2AF}">
      <dgm:prSet/>
      <dgm:spPr/>
      <dgm:t>
        <a:bodyPr/>
        <a:lstStyle/>
        <a:p>
          <a:pPr rtl="0"/>
          <a:r>
            <a:rPr lang="uk-UA" smtClean="0"/>
            <a:t>Неперероблені цілі, подрібнені, зі знятим лушпинням, нарізані абрикосові ядра – 20 мкг/кг</a:t>
          </a:r>
          <a:endParaRPr lang="ru-RU"/>
        </a:p>
      </dgm:t>
    </dgm:pt>
    <dgm:pt modelId="{45EE873C-A8AE-4EC6-8552-6FD33E4B304C}" type="parTrans" cxnId="{0CFDF6F8-9B7A-41BD-BEFD-5B7E5E5F9668}">
      <dgm:prSet/>
      <dgm:spPr/>
      <dgm:t>
        <a:bodyPr/>
        <a:lstStyle/>
        <a:p>
          <a:endParaRPr lang="ru-RU"/>
        </a:p>
      </dgm:t>
    </dgm:pt>
    <dgm:pt modelId="{D6B99B42-F640-44B9-A168-7E3A58240F38}" type="sibTrans" cxnId="{0CFDF6F8-9B7A-41BD-BEFD-5B7E5E5F9668}">
      <dgm:prSet/>
      <dgm:spPr/>
      <dgm:t>
        <a:bodyPr/>
        <a:lstStyle/>
        <a:p>
          <a:endParaRPr lang="ru-RU"/>
        </a:p>
      </dgm:t>
    </dgm:pt>
    <dgm:pt modelId="{C295DD6E-FF7E-4161-AB3A-C6CAB36A7E1D}" type="pres">
      <dgm:prSet presAssocID="{0D4140AE-27F0-432A-B0F7-5ECEB3EF5A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BA295-EDFA-4741-ABD4-6A0EE42561FC}" type="pres">
      <dgm:prSet presAssocID="{ED883723-CF28-400B-AE6F-DC606FCF27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FE466-0A89-4E7E-B0C1-0D10D97A734C}" type="pres">
      <dgm:prSet presAssocID="{AAD450A4-208A-4223-9FE3-12074E0876E5}" presName="spacer" presStyleCnt="0"/>
      <dgm:spPr/>
    </dgm:pt>
    <dgm:pt modelId="{46B374A1-95B2-4A3E-91D1-A7B1660C514D}" type="pres">
      <dgm:prSet presAssocID="{0116A36B-DBE6-45C4-BDA2-1F00709FC2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DF6F8-9B7A-41BD-BEFD-5B7E5E5F9668}" srcId="{0D4140AE-27F0-432A-B0F7-5ECEB3EF5A9E}" destId="{0116A36B-DBE6-45C4-BDA2-1F00709FC2AF}" srcOrd="1" destOrd="0" parTransId="{45EE873C-A8AE-4EC6-8552-6FD33E4B304C}" sibTransId="{D6B99B42-F640-44B9-A168-7E3A58240F38}"/>
    <dgm:cxn modelId="{D8CAC37E-752B-450E-B07F-4EAD44AEE53D}" type="presOf" srcId="{0116A36B-DBE6-45C4-BDA2-1F00709FC2AF}" destId="{46B374A1-95B2-4A3E-91D1-A7B1660C514D}" srcOrd="0" destOrd="0" presId="urn:microsoft.com/office/officeart/2005/8/layout/vList2"/>
    <dgm:cxn modelId="{9370D13A-4E8A-47F1-A974-FAA5AEE16CE8}" srcId="{0D4140AE-27F0-432A-B0F7-5ECEB3EF5A9E}" destId="{ED883723-CF28-400B-AE6F-DC606FCF2729}" srcOrd="0" destOrd="0" parTransId="{70EBA432-E170-48FE-87E3-0E3B84F3E438}" sibTransId="{AAD450A4-208A-4223-9FE3-12074E0876E5}"/>
    <dgm:cxn modelId="{061D69F3-6A29-40CA-BDBE-31665730317F}" type="presOf" srcId="{ED883723-CF28-400B-AE6F-DC606FCF2729}" destId="{2BBBA295-EDFA-4741-ABD4-6A0EE42561FC}" srcOrd="0" destOrd="0" presId="urn:microsoft.com/office/officeart/2005/8/layout/vList2"/>
    <dgm:cxn modelId="{09CF9AB9-82D3-45DB-A5AB-54E6818B17AD}" type="presOf" srcId="{0D4140AE-27F0-432A-B0F7-5ECEB3EF5A9E}" destId="{C295DD6E-FF7E-4161-AB3A-C6CAB36A7E1D}" srcOrd="0" destOrd="0" presId="urn:microsoft.com/office/officeart/2005/8/layout/vList2"/>
    <dgm:cxn modelId="{A8E4CB9E-0E88-4711-8AE8-2AD8829D35E2}" type="presParOf" srcId="{C295DD6E-FF7E-4161-AB3A-C6CAB36A7E1D}" destId="{2BBBA295-EDFA-4741-ABD4-6A0EE42561FC}" srcOrd="0" destOrd="0" presId="urn:microsoft.com/office/officeart/2005/8/layout/vList2"/>
    <dgm:cxn modelId="{EF6F65DE-2099-4832-A1CB-DC9BC45858B1}" type="presParOf" srcId="{C295DD6E-FF7E-4161-AB3A-C6CAB36A7E1D}" destId="{04FFE466-0A89-4E7E-B0C1-0D10D97A734C}" srcOrd="1" destOrd="0" presId="urn:microsoft.com/office/officeart/2005/8/layout/vList2"/>
    <dgm:cxn modelId="{1989AB27-9FBC-4BC7-AAC6-7D3926CDDA5E}" type="presParOf" srcId="{C295DD6E-FF7E-4161-AB3A-C6CAB36A7E1D}" destId="{46B374A1-95B2-4A3E-91D1-A7B1660C51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3A354A-FB64-4A85-B569-5C77B817711E}" type="doc">
      <dgm:prSet loTypeId="urn:microsoft.com/office/officeart/2005/8/layout/p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CE4259B-EF91-4204-8B49-70ECF3B3ED0E}">
      <dgm:prSet custT="1"/>
      <dgm:spPr/>
      <dgm:t>
        <a:bodyPr/>
        <a:lstStyle/>
        <a:p>
          <a:pPr algn="ctr" rtl="0"/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Фрукти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овочі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за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вийнятком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: – 0,05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E4A20-DB33-41E3-BF0A-8F0223603159}" type="parTrans" cxnId="{55945168-E0A6-4FC0-B2F8-A7BCB5AAFF85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9D6C5-EF62-4538-8B6C-01746D06ACB4}" type="sibTrans" cxnId="{55945168-E0A6-4FC0-B2F8-A7BCB5AAFF85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DBA6A-CD17-4CFA-8DE9-4B33FFE9835E}">
      <dgm:prSet custT="1"/>
      <dgm:spPr/>
      <dgm:t>
        <a:bodyPr/>
        <a:lstStyle/>
        <a:p>
          <a:pPr algn="ctr" rtl="0"/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гарбузових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листової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капусти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</a:p>
        <a:p>
          <a:pPr algn="ctr"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0,1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47EAC-4767-4E4B-B9ED-BF6992271727}" type="parTrans" cxnId="{86ED98FD-E202-44F3-A37E-3B768132359F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BC18C-17F7-4F92-AF86-9DECAF0B4267}" type="sibTrans" cxnId="{86ED98FD-E202-44F3-A37E-3B768132359F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B93F4-55BE-42F9-8774-5EB345E4A9C7}">
      <dgm:prSet custT="1"/>
      <dgm:spPr/>
      <dgm:t>
        <a:bodyPr/>
        <a:lstStyle/>
        <a:p>
          <a:pPr algn="ctr" rtl="0"/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листових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салатів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і трав – </a:t>
          </a:r>
        </a:p>
        <a:p>
          <a:pPr algn="ctr"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0,5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61205F-D9B6-4020-BB29-E4F33608F567}" type="parTrans" cxnId="{BFC99C4F-C0BC-417B-8763-7520DB43CE47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EBB62-1E72-4F5E-8A73-76110560B5B3}" type="sibTrans" cxnId="{BFC99C4F-C0BC-417B-8763-7520DB43CE47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59215-C030-4FC0-8FBF-900B82D1A266}">
      <dgm:prSet custT="1"/>
      <dgm:spPr/>
      <dgm:t>
        <a:bodyPr/>
        <a:lstStyle/>
        <a:p>
          <a:pPr algn="ctr" rtl="0"/>
          <a:endParaRPr lang="ru-RU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Чай з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кущів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Камелія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висушеному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стані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трав’яні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фруктові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настої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сушені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– 0,75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E07CEF-EF1F-4B91-A2CE-3E905AB32227}" type="parTrans" cxnId="{84BD87A2-7D76-4B48-AB70-63E9C6C721FD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51841-43FA-4B7C-B85A-12B7E2E8CA8E}" type="sibTrans" cxnId="{84BD87A2-7D76-4B48-AB70-63E9C6C721FD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FA1BF2-1BD6-41AC-868D-64A67C7F251B}">
      <dgm:prSet custT="1"/>
      <dgm:spPr/>
      <dgm:t>
        <a:bodyPr/>
        <a:lstStyle/>
        <a:p>
          <a:pPr algn="ctr" rtl="0"/>
          <a:endParaRPr lang="uk-UA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uk-UA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Дитячі суміші та продукти прикорму – 0,01-0,02 мг/кг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58339-B095-4790-8611-FB2C55B2A7F6}" type="parTrans" cxnId="{C0E16C93-8500-41C0-A3AF-3B471922C920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3D698-BA25-42BA-93EC-69E88C6336D8}" type="sibTrans" cxnId="{C0E16C93-8500-41C0-A3AF-3B471922C920}">
      <dgm:prSet/>
      <dgm:spPr/>
      <dgm:t>
        <a:bodyPr/>
        <a:lstStyle/>
        <a:p>
          <a:pPr algn="ctr"/>
          <a:endParaRPr lang="ru-RU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613E8-245F-4AFA-B4E9-47DF4AD88813}" type="pres">
      <dgm:prSet presAssocID="{3C3A354A-FB64-4A85-B569-5C77B81771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766EC-F500-4E86-8335-C87EEE3BD884}" type="pres">
      <dgm:prSet presAssocID="{3C3A354A-FB64-4A85-B569-5C77B817711E}" presName="bkgdShp" presStyleLbl="alignAccFollowNode1" presStyleIdx="0" presStyleCnt="1"/>
      <dgm:spPr/>
    </dgm:pt>
    <dgm:pt modelId="{B8C97A94-E5D2-4D17-A25C-3FCF0771332E}" type="pres">
      <dgm:prSet presAssocID="{3C3A354A-FB64-4A85-B569-5C77B817711E}" presName="linComp" presStyleCnt="0"/>
      <dgm:spPr/>
    </dgm:pt>
    <dgm:pt modelId="{7D7488EC-F590-4A33-8DB8-472164336220}" type="pres">
      <dgm:prSet presAssocID="{FCE4259B-EF91-4204-8B49-70ECF3B3ED0E}" presName="compNode" presStyleCnt="0"/>
      <dgm:spPr/>
    </dgm:pt>
    <dgm:pt modelId="{7ABABCE7-0156-44FB-A8C2-88D28DE32FE6}" type="pres">
      <dgm:prSet presAssocID="{FCE4259B-EF91-4204-8B49-70ECF3B3ED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2C9CF-81AB-49F9-9664-BE6D9FBC9B96}" type="pres">
      <dgm:prSet presAssocID="{FCE4259B-EF91-4204-8B49-70ECF3B3ED0E}" presName="invisiNode" presStyleLbl="node1" presStyleIdx="0" presStyleCnt="5"/>
      <dgm:spPr/>
    </dgm:pt>
    <dgm:pt modelId="{2B69F720-1136-409A-9589-F987A329B8BA}" type="pres">
      <dgm:prSet presAssocID="{FCE4259B-EF91-4204-8B49-70ECF3B3ED0E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52F5B85E-830C-4BC6-96A4-76BD9E74E98E}" type="pres">
      <dgm:prSet presAssocID="{A179D6C5-EF62-4538-8B6C-01746D06AC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8E3E9A-A308-4B4C-BAC0-D75FEB889A4B}" type="pres">
      <dgm:prSet presAssocID="{947DBA6A-CD17-4CFA-8DE9-4B33FFE9835E}" presName="compNode" presStyleCnt="0"/>
      <dgm:spPr/>
    </dgm:pt>
    <dgm:pt modelId="{56E5A4D1-A3E6-4B2C-A69E-0D154C66C4F8}" type="pres">
      <dgm:prSet presAssocID="{947DBA6A-CD17-4CFA-8DE9-4B33FFE983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482BD-BA17-4441-B88C-E235575BD2D0}" type="pres">
      <dgm:prSet presAssocID="{947DBA6A-CD17-4CFA-8DE9-4B33FFE9835E}" presName="invisiNode" presStyleLbl="node1" presStyleIdx="1" presStyleCnt="5"/>
      <dgm:spPr/>
    </dgm:pt>
    <dgm:pt modelId="{330577F2-5AAA-4980-BE94-EFE9B4188D55}" type="pres">
      <dgm:prSet presAssocID="{947DBA6A-CD17-4CFA-8DE9-4B33FFE9835E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C04E2CF-06F8-45D6-8019-63455C47D749}" type="pres">
      <dgm:prSet presAssocID="{A68BC18C-17F7-4F92-AF86-9DECAF0B42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4ECB25-144F-4A10-8AAF-393CF2618C23}" type="pres">
      <dgm:prSet presAssocID="{7FBB93F4-55BE-42F9-8774-5EB345E4A9C7}" presName="compNode" presStyleCnt="0"/>
      <dgm:spPr/>
    </dgm:pt>
    <dgm:pt modelId="{E5CD2F2F-B653-40CD-B24C-22009A5AD807}" type="pres">
      <dgm:prSet presAssocID="{7FBB93F4-55BE-42F9-8774-5EB345E4A9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151C5-04CD-4C48-9861-AF15139D22DB}" type="pres">
      <dgm:prSet presAssocID="{7FBB93F4-55BE-42F9-8774-5EB345E4A9C7}" presName="invisiNode" presStyleLbl="node1" presStyleIdx="2" presStyleCnt="5"/>
      <dgm:spPr/>
    </dgm:pt>
    <dgm:pt modelId="{D495CF82-497F-4F80-B3E9-A7DB14A22376}" type="pres">
      <dgm:prSet presAssocID="{7FBB93F4-55BE-42F9-8774-5EB345E4A9C7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0D3FD426-A4E7-47EA-AF29-D5761E50360B}" type="pres">
      <dgm:prSet presAssocID="{C84EBB62-1E72-4F5E-8A73-76110560B5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21E524-CEBB-4041-A851-1328E51F9339}" type="pres">
      <dgm:prSet presAssocID="{0DA59215-C030-4FC0-8FBF-900B82D1A266}" presName="compNode" presStyleCnt="0"/>
      <dgm:spPr/>
    </dgm:pt>
    <dgm:pt modelId="{5CD25B37-21C1-4E5F-B61F-E6A0DB97FF90}" type="pres">
      <dgm:prSet presAssocID="{0DA59215-C030-4FC0-8FBF-900B82D1A2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F7C50-1D4E-41A4-A1C1-B5FA4EA9092F}" type="pres">
      <dgm:prSet presAssocID="{0DA59215-C030-4FC0-8FBF-900B82D1A266}" presName="invisiNode" presStyleLbl="node1" presStyleIdx="3" presStyleCnt="5"/>
      <dgm:spPr/>
    </dgm:pt>
    <dgm:pt modelId="{86472ADC-A8A7-4753-B663-6C279378C5E8}" type="pres">
      <dgm:prSet presAssocID="{0DA59215-C030-4FC0-8FBF-900B82D1A266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D1E9160A-08F6-43F6-B141-037F439D5F55}" type="pres">
      <dgm:prSet presAssocID="{F0651841-43FA-4B7C-B85A-12B7E2E8CA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32375B-98D2-4EDD-95B5-37C150D60F4C}" type="pres">
      <dgm:prSet presAssocID="{03FA1BF2-1BD6-41AC-868D-64A67C7F251B}" presName="compNode" presStyleCnt="0"/>
      <dgm:spPr/>
    </dgm:pt>
    <dgm:pt modelId="{CE3D049B-7562-4CFB-BFB0-9D456762867E}" type="pres">
      <dgm:prSet presAssocID="{03FA1BF2-1BD6-41AC-868D-64A67C7F25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04C26-C3DF-43F6-937A-B812C8535B27}" type="pres">
      <dgm:prSet presAssocID="{03FA1BF2-1BD6-41AC-868D-64A67C7F251B}" presName="invisiNode" presStyleLbl="node1" presStyleIdx="4" presStyleCnt="5"/>
      <dgm:spPr/>
    </dgm:pt>
    <dgm:pt modelId="{5F303F37-AD55-4FF7-BE41-59942D98EC8C}" type="pres">
      <dgm:prSet presAssocID="{03FA1BF2-1BD6-41AC-868D-64A67C7F251B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</dgm:ptLst>
  <dgm:cxnLst>
    <dgm:cxn modelId="{03E935BB-44B2-4B77-832D-0D58DD622D93}" type="presOf" srcId="{A179D6C5-EF62-4538-8B6C-01746D06ACB4}" destId="{52F5B85E-830C-4BC6-96A4-76BD9E74E98E}" srcOrd="0" destOrd="0" presId="urn:microsoft.com/office/officeart/2005/8/layout/pList2"/>
    <dgm:cxn modelId="{232D2808-6A81-42A4-9172-52E9E462609F}" type="presOf" srcId="{7FBB93F4-55BE-42F9-8774-5EB345E4A9C7}" destId="{E5CD2F2F-B653-40CD-B24C-22009A5AD807}" srcOrd="0" destOrd="0" presId="urn:microsoft.com/office/officeart/2005/8/layout/pList2"/>
    <dgm:cxn modelId="{13319B96-5589-4BEF-A6B9-14A2C7D9BC84}" type="presOf" srcId="{F0651841-43FA-4B7C-B85A-12B7E2E8CA8E}" destId="{D1E9160A-08F6-43F6-B141-037F439D5F55}" srcOrd="0" destOrd="0" presId="urn:microsoft.com/office/officeart/2005/8/layout/pList2"/>
    <dgm:cxn modelId="{ABC73A8F-6909-4079-BF65-3A8E2E64AC00}" type="presOf" srcId="{FCE4259B-EF91-4204-8B49-70ECF3B3ED0E}" destId="{7ABABCE7-0156-44FB-A8C2-88D28DE32FE6}" srcOrd="0" destOrd="0" presId="urn:microsoft.com/office/officeart/2005/8/layout/pList2"/>
    <dgm:cxn modelId="{C48F91B8-202F-425F-A0F9-066895CEA860}" type="presOf" srcId="{A68BC18C-17F7-4F92-AF86-9DECAF0B4267}" destId="{6C04E2CF-06F8-45D6-8019-63455C47D749}" srcOrd="0" destOrd="0" presId="urn:microsoft.com/office/officeart/2005/8/layout/pList2"/>
    <dgm:cxn modelId="{84BD87A2-7D76-4B48-AB70-63E9C6C721FD}" srcId="{3C3A354A-FB64-4A85-B569-5C77B817711E}" destId="{0DA59215-C030-4FC0-8FBF-900B82D1A266}" srcOrd="3" destOrd="0" parTransId="{ECE07CEF-EF1F-4B91-A2CE-3E905AB32227}" sibTransId="{F0651841-43FA-4B7C-B85A-12B7E2E8CA8E}"/>
    <dgm:cxn modelId="{22FB3179-DB5B-4CD2-AAC7-73F3894A28E2}" type="presOf" srcId="{947DBA6A-CD17-4CFA-8DE9-4B33FFE9835E}" destId="{56E5A4D1-A3E6-4B2C-A69E-0D154C66C4F8}" srcOrd="0" destOrd="0" presId="urn:microsoft.com/office/officeart/2005/8/layout/pList2"/>
    <dgm:cxn modelId="{55945168-E0A6-4FC0-B2F8-A7BCB5AAFF85}" srcId="{3C3A354A-FB64-4A85-B569-5C77B817711E}" destId="{FCE4259B-EF91-4204-8B49-70ECF3B3ED0E}" srcOrd="0" destOrd="0" parTransId="{247E4A20-DB33-41E3-BF0A-8F0223603159}" sibTransId="{A179D6C5-EF62-4538-8B6C-01746D06ACB4}"/>
    <dgm:cxn modelId="{C0E16C93-8500-41C0-A3AF-3B471922C920}" srcId="{3C3A354A-FB64-4A85-B569-5C77B817711E}" destId="{03FA1BF2-1BD6-41AC-868D-64A67C7F251B}" srcOrd="4" destOrd="0" parTransId="{62158339-B095-4790-8611-FB2C55B2A7F6}" sibTransId="{ED83D698-BA25-42BA-93EC-69E88C6336D8}"/>
    <dgm:cxn modelId="{DA6818C9-8DA0-4BEE-8A76-CCE5AC623F46}" type="presOf" srcId="{03FA1BF2-1BD6-41AC-868D-64A67C7F251B}" destId="{CE3D049B-7562-4CFB-BFB0-9D456762867E}" srcOrd="0" destOrd="0" presId="urn:microsoft.com/office/officeart/2005/8/layout/pList2"/>
    <dgm:cxn modelId="{BFC99C4F-C0BC-417B-8763-7520DB43CE47}" srcId="{3C3A354A-FB64-4A85-B569-5C77B817711E}" destId="{7FBB93F4-55BE-42F9-8774-5EB345E4A9C7}" srcOrd="2" destOrd="0" parTransId="{6261205F-D9B6-4020-BB29-E4F33608F567}" sibTransId="{C84EBB62-1E72-4F5E-8A73-76110560B5B3}"/>
    <dgm:cxn modelId="{C464A1E9-9E6D-4EFF-93DF-FDC97B8B647D}" type="presOf" srcId="{C84EBB62-1E72-4F5E-8A73-76110560B5B3}" destId="{0D3FD426-A4E7-47EA-AF29-D5761E50360B}" srcOrd="0" destOrd="0" presId="urn:microsoft.com/office/officeart/2005/8/layout/pList2"/>
    <dgm:cxn modelId="{91F2C410-179F-40F5-91A9-78A654717B71}" type="presOf" srcId="{0DA59215-C030-4FC0-8FBF-900B82D1A266}" destId="{5CD25B37-21C1-4E5F-B61F-E6A0DB97FF90}" srcOrd="0" destOrd="0" presId="urn:microsoft.com/office/officeart/2005/8/layout/pList2"/>
    <dgm:cxn modelId="{86ED98FD-E202-44F3-A37E-3B768132359F}" srcId="{3C3A354A-FB64-4A85-B569-5C77B817711E}" destId="{947DBA6A-CD17-4CFA-8DE9-4B33FFE9835E}" srcOrd="1" destOrd="0" parTransId="{56E47EAC-4767-4E4B-B9ED-BF6992271727}" sibTransId="{A68BC18C-17F7-4F92-AF86-9DECAF0B4267}"/>
    <dgm:cxn modelId="{491BECD6-75ED-41DB-BAED-43B23F43D011}" type="presOf" srcId="{3C3A354A-FB64-4A85-B569-5C77B817711E}" destId="{C41613E8-245F-4AFA-B4E9-47DF4AD88813}" srcOrd="0" destOrd="0" presId="urn:microsoft.com/office/officeart/2005/8/layout/pList2"/>
    <dgm:cxn modelId="{97109115-57AE-4753-B66B-EBF24AA67477}" type="presParOf" srcId="{C41613E8-245F-4AFA-B4E9-47DF4AD88813}" destId="{C50766EC-F500-4E86-8335-C87EEE3BD884}" srcOrd="0" destOrd="0" presId="urn:microsoft.com/office/officeart/2005/8/layout/pList2"/>
    <dgm:cxn modelId="{32618D05-0C9C-48E2-858B-44504ECAFFEA}" type="presParOf" srcId="{C41613E8-245F-4AFA-B4E9-47DF4AD88813}" destId="{B8C97A94-E5D2-4D17-A25C-3FCF0771332E}" srcOrd="1" destOrd="0" presId="urn:microsoft.com/office/officeart/2005/8/layout/pList2"/>
    <dgm:cxn modelId="{5A29D6DA-0A8A-48BD-B4BA-2C556C7D2803}" type="presParOf" srcId="{B8C97A94-E5D2-4D17-A25C-3FCF0771332E}" destId="{7D7488EC-F590-4A33-8DB8-472164336220}" srcOrd="0" destOrd="0" presId="urn:microsoft.com/office/officeart/2005/8/layout/pList2"/>
    <dgm:cxn modelId="{096AF050-69F4-4826-9E37-0F8773B57522}" type="presParOf" srcId="{7D7488EC-F590-4A33-8DB8-472164336220}" destId="{7ABABCE7-0156-44FB-A8C2-88D28DE32FE6}" srcOrd="0" destOrd="0" presId="urn:microsoft.com/office/officeart/2005/8/layout/pList2"/>
    <dgm:cxn modelId="{F3AA45E9-F17E-45A4-B87B-3759841CF14A}" type="presParOf" srcId="{7D7488EC-F590-4A33-8DB8-472164336220}" destId="{C432C9CF-81AB-49F9-9664-BE6D9FBC9B96}" srcOrd="1" destOrd="0" presId="urn:microsoft.com/office/officeart/2005/8/layout/pList2"/>
    <dgm:cxn modelId="{74B67B1D-AE28-4A23-897E-BC2B70F0EC1B}" type="presParOf" srcId="{7D7488EC-F590-4A33-8DB8-472164336220}" destId="{2B69F720-1136-409A-9589-F987A329B8BA}" srcOrd="2" destOrd="0" presId="urn:microsoft.com/office/officeart/2005/8/layout/pList2"/>
    <dgm:cxn modelId="{6038FA90-6488-46E5-B849-C6DDE2973D2C}" type="presParOf" srcId="{B8C97A94-E5D2-4D17-A25C-3FCF0771332E}" destId="{52F5B85E-830C-4BC6-96A4-76BD9E74E98E}" srcOrd="1" destOrd="0" presId="urn:microsoft.com/office/officeart/2005/8/layout/pList2"/>
    <dgm:cxn modelId="{855928B6-C005-4E69-BFC4-2DF99197618B}" type="presParOf" srcId="{B8C97A94-E5D2-4D17-A25C-3FCF0771332E}" destId="{008E3E9A-A308-4B4C-BAC0-D75FEB889A4B}" srcOrd="2" destOrd="0" presId="urn:microsoft.com/office/officeart/2005/8/layout/pList2"/>
    <dgm:cxn modelId="{C04AEDE4-09F1-4764-85B6-52D07091E785}" type="presParOf" srcId="{008E3E9A-A308-4B4C-BAC0-D75FEB889A4B}" destId="{56E5A4D1-A3E6-4B2C-A69E-0D154C66C4F8}" srcOrd="0" destOrd="0" presId="urn:microsoft.com/office/officeart/2005/8/layout/pList2"/>
    <dgm:cxn modelId="{0FE1F618-6BD1-42EB-A2AA-C8F737670C74}" type="presParOf" srcId="{008E3E9A-A308-4B4C-BAC0-D75FEB889A4B}" destId="{0DC482BD-BA17-4441-B88C-E235575BD2D0}" srcOrd="1" destOrd="0" presId="urn:microsoft.com/office/officeart/2005/8/layout/pList2"/>
    <dgm:cxn modelId="{D1B53626-AC23-4734-8BD7-F06D156B4630}" type="presParOf" srcId="{008E3E9A-A308-4B4C-BAC0-D75FEB889A4B}" destId="{330577F2-5AAA-4980-BE94-EFE9B4188D55}" srcOrd="2" destOrd="0" presId="urn:microsoft.com/office/officeart/2005/8/layout/pList2"/>
    <dgm:cxn modelId="{DD17298E-C44B-4C95-A443-C450D049327F}" type="presParOf" srcId="{B8C97A94-E5D2-4D17-A25C-3FCF0771332E}" destId="{6C04E2CF-06F8-45D6-8019-63455C47D749}" srcOrd="3" destOrd="0" presId="urn:microsoft.com/office/officeart/2005/8/layout/pList2"/>
    <dgm:cxn modelId="{36E544C5-CE7B-4E3A-A198-2440E1506A70}" type="presParOf" srcId="{B8C97A94-E5D2-4D17-A25C-3FCF0771332E}" destId="{1E4ECB25-144F-4A10-8AAF-393CF2618C23}" srcOrd="4" destOrd="0" presId="urn:microsoft.com/office/officeart/2005/8/layout/pList2"/>
    <dgm:cxn modelId="{6200D205-A136-48F4-877E-58E0A77C9132}" type="presParOf" srcId="{1E4ECB25-144F-4A10-8AAF-393CF2618C23}" destId="{E5CD2F2F-B653-40CD-B24C-22009A5AD807}" srcOrd="0" destOrd="0" presId="urn:microsoft.com/office/officeart/2005/8/layout/pList2"/>
    <dgm:cxn modelId="{7A197653-AB64-49A6-B676-CD97BA2138AA}" type="presParOf" srcId="{1E4ECB25-144F-4A10-8AAF-393CF2618C23}" destId="{C8F151C5-04CD-4C48-9861-AF15139D22DB}" srcOrd="1" destOrd="0" presId="urn:microsoft.com/office/officeart/2005/8/layout/pList2"/>
    <dgm:cxn modelId="{2B1D23CD-1D75-4BAC-85DC-ACA3C6E54D50}" type="presParOf" srcId="{1E4ECB25-144F-4A10-8AAF-393CF2618C23}" destId="{D495CF82-497F-4F80-B3E9-A7DB14A22376}" srcOrd="2" destOrd="0" presId="urn:microsoft.com/office/officeart/2005/8/layout/pList2"/>
    <dgm:cxn modelId="{1DB8DF8A-AAB0-4BB2-B4E2-E0D08B3A40D2}" type="presParOf" srcId="{B8C97A94-E5D2-4D17-A25C-3FCF0771332E}" destId="{0D3FD426-A4E7-47EA-AF29-D5761E50360B}" srcOrd="5" destOrd="0" presId="urn:microsoft.com/office/officeart/2005/8/layout/pList2"/>
    <dgm:cxn modelId="{EE8E7C18-928F-46C1-9C6A-0F0C5B4D8E1E}" type="presParOf" srcId="{B8C97A94-E5D2-4D17-A25C-3FCF0771332E}" destId="{3421E524-CEBB-4041-A851-1328E51F9339}" srcOrd="6" destOrd="0" presId="urn:microsoft.com/office/officeart/2005/8/layout/pList2"/>
    <dgm:cxn modelId="{9032EF17-EDDB-490B-B370-B56FE6531862}" type="presParOf" srcId="{3421E524-CEBB-4041-A851-1328E51F9339}" destId="{5CD25B37-21C1-4E5F-B61F-E6A0DB97FF90}" srcOrd="0" destOrd="0" presId="urn:microsoft.com/office/officeart/2005/8/layout/pList2"/>
    <dgm:cxn modelId="{A580CA13-611F-427C-9FD4-459A141A1E29}" type="presParOf" srcId="{3421E524-CEBB-4041-A851-1328E51F9339}" destId="{E37F7C50-1D4E-41A4-A1C1-B5FA4EA9092F}" srcOrd="1" destOrd="0" presId="urn:microsoft.com/office/officeart/2005/8/layout/pList2"/>
    <dgm:cxn modelId="{67CB305B-251F-46EF-BFCB-9F0CE06AE49D}" type="presParOf" srcId="{3421E524-CEBB-4041-A851-1328E51F9339}" destId="{86472ADC-A8A7-4753-B663-6C279378C5E8}" srcOrd="2" destOrd="0" presId="urn:microsoft.com/office/officeart/2005/8/layout/pList2"/>
    <dgm:cxn modelId="{19A11ECD-FB73-4256-B667-712BAD60C035}" type="presParOf" srcId="{B8C97A94-E5D2-4D17-A25C-3FCF0771332E}" destId="{D1E9160A-08F6-43F6-B141-037F439D5F55}" srcOrd="7" destOrd="0" presId="urn:microsoft.com/office/officeart/2005/8/layout/pList2"/>
    <dgm:cxn modelId="{08C72E10-DFAC-4525-8691-D8054D7A9893}" type="presParOf" srcId="{B8C97A94-E5D2-4D17-A25C-3FCF0771332E}" destId="{3432375B-98D2-4EDD-95B5-37C150D60F4C}" srcOrd="8" destOrd="0" presId="urn:microsoft.com/office/officeart/2005/8/layout/pList2"/>
    <dgm:cxn modelId="{2245F555-78F4-432A-8040-70F64103ED91}" type="presParOf" srcId="{3432375B-98D2-4EDD-95B5-37C150D60F4C}" destId="{CE3D049B-7562-4CFB-BFB0-9D456762867E}" srcOrd="0" destOrd="0" presId="urn:microsoft.com/office/officeart/2005/8/layout/pList2"/>
    <dgm:cxn modelId="{E7372BF7-DD5C-4EAA-8996-82F186D24B2E}" type="presParOf" srcId="{3432375B-98D2-4EDD-95B5-37C150D60F4C}" destId="{18904C26-C3DF-43F6-937A-B812C8535B27}" srcOrd="1" destOrd="0" presId="urn:microsoft.com/office/officeart/2005/8/layout/pList2"/>
    <dgm:cxn modelId="{9650A56E-35DA-417F-B603-440B99511866}" type="presParOf" srcId="{3432375B-98D2-4EDD-95B5-37C150D60F4C}" destId="{5F303F37-AD55-4FF7-BE41-59942D98EC8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B5F68-7A9E-4A0D-B071-51C86D643C9F}">
      <dsp:nvSpPr>
        <dsp:cNvPr id="0" name=""/>
        <dsp:cNvSpPr/>
      </dsp:nvSpPr>
      <dsp:spPr>
        <a:xfrm>
          <a:off x="0" y="0"/>
          <a:ext cx="1894788" cy="18947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84103-B43A-4C90-86C3-F620BBBEA6A8}">
      <dsp:nvSpPr>
        <dsp:cNvPr id="0" name=""/>
        <dsp:cNvSpPr/>
      </dsp:nvSpPr>
      <dsp:spPr>
        <a:xfrm>
          <a:off x="947394" y="0"/>
          <a:ext cx="10468465" cy="18947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rgbClr val="C00000"/>
              </a:solidFill>
            </a:rPr>
            <a:t>ДЕРЖАВНІ САНІТАРНІ ПРАВИЛА І НОРМИ</a:t>
          </a:r>
          <a:br>
            <a:rPr lang="ru-RU" sz="3800" b="1" kern="1200" dirty="0" smtClean="0">
              <a:solidFill>
                <a:srgbClr val="C00000"/>
              </a:solidFill>
            </a:rPr>
          </a:br>
          <a:r>
            <a:rPr lang="ru-RU" sz="3800" b="1" kern="1200" dirty="0" smtClean="0">
              <a:solidFill>
                <a:srgbClr val="C00000"/>
              </a:solidFill>
            </a:rPr>
            <a:t>«Максимально </a:t>
          </a:r>
          <a:r>
            <a:rPr lang="uk-UA" sz="3800" b="1" kern="1200" dirty="0" smtClean="0">
              <a:solidFill>
                <a:srgbClr val="C00000"/>
              </a:solidFill>
            </a:rPr>
            <a:t>допустимі рівні окремих забруднюючих речовин у харчових</a:t>
          </a:r>
          <a:r>
            <a:rPr lang="ru-RU" sz="3800" b="1" kern="1200" dirty="0" smtClean="0">
              <a:solidFill>
                <a:srgbClr val="C00000"/>
              </a:solidFill>
            </a:rPr>
            <a:t> продуктах»</a:t>
          </a:r>
          <a:endParaRPr lang="ru-RU" sz="3800" kern="1200" dirty="0">
            <a:solidFill>
              <a:srgbClr val="C00000"/>
            </a:solidFill>
          </a:endParaRPr>
        </a:p>
      </dsp:txBody>
      <dsp:txXfrm>
        <a:off x="947394" y="0"/>
        <a:ext cx="10468465" cy="18947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F198F-C4B3-45B0-B026-4AF300034BCB}">
      <dsp:nvSpPr>
        <dsp:cNvPr id="0" name=""/>
        <dsp:cNvSpPr/>
      </dsp:nvSpPr>
      <dsp:spPr>
        <a:xfrm rot="5400000">
          <a:off x="3372523" y="1498461"/>
          <a:ext cx="1328014" cy="1511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A0937C-2338-40A5-8FC8-F99F03AE74D2}">
      <dsp:nvSpPr>
        <dsp:cNvPr id="0" name=""/>
        <dsp:cNvSpPr/>
      </dsp:nvSpPr>
      <dsp:spPr>
        <a:xfrm>
          <a:off x="1608711" y="26330"/>
          <a:ext cx="5059532" cy="156484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Максимально </a:t>
          </a:r>
          <a:r>
            <a:rPr lang="ru-RU" sz="3600" b="1" kern="1200" dirty="0" err="1" smtClean="0"/>
            <a:t>допустимі</a:t>
          </a:r>
          <a:r>
            <a:rPr lang="ru-RU" sz="3600" b="1" kern="1200" dirty="0" smtClean="0"/>
            <a:t> </a:t>
          </a:r>
          <a:r>
            <a:rPr lang="ru-RU" sz="3600" b="1" kern="1200" dirty="0" err="1" smtClean="0"/>
            <a:t>рівні</a:t>
          </a:r>
          <a:endParaRPr lang="ru-RU" sz="3600" b="1" kern="1200" dirty="0"/>
        </a:p>
      </dsp:txBody>
      <dsp:txXfrm>
        <a:off x="1685114" y="102733"/>
        <a:ext cx="4906726" cy="1412038"/>
      </dsp:txXfrm>
    </dsp:sp>
    <dsp:sp modelId="{88EDCF7C-CC17-4AE7-837B-FE4045B6A79A}">
      <dsp:nvSpPr>
        <dsp:cNvPr id="0" name=""/>
        <dsp:cNvSpPr/>
      </dsp:nvSpPr>
      <dsp:spPr>
        <a:xfrm>
          <a:off x="5256275" y="175574"/>
          <a:ext cx="1625958" cy="12647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0593E-C70A-499A-8812-A2270A3C2EBD}">
      <dsp:nvSpPr>
        <dsp:cNvPr id="0" name=""/>
        <dsp:cNvSpPr/>
      </dsp:nvSpPr>
      <dsp:spPr>
        <a:xfrm rot="5400000">
          <a:off x="5089729" y="3311073"/>
          <a:ext cx="1506260" cy="165392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788D6C-E43E-4AE9-A1F4-839DD0EE0F94}">
      <dsp:nvSpPr>
        <dsp:cNvPr id="0" name=""/>
        <dsp:cNvSpPr/>
      </dsp:nvSpPr>
      <dsp:spPr>
        <a:xfrm>
          <a:off x="4140002" y="1784166"/>
          <a:ext cx="2235595" cy="1564844"/>
        </a:xfrm>
        <a:prstGeom prst="roundRect">
          <a:avLst>
            <a:gd name="adj" fmla="val 166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(мг нітрогену / на 100г м’яса риб):</a:t>
          </a:r>
          <a:endParaRPr lang="ru-RU" sz="2600" kern="1200"/>
        </a:p>
      </dsp:txBody>
      <dsp:txXfrm>
        <a:off x="4216405" y="1860569"/>
        <a:ext cx="2082789" cy="1412038"/>
      </dsp:txXfrm>
    </dsp:sp>
    <dsp:sp modelId="{81B9680E-8EDB-405B-A3F4-4FFC9B2FFC57}">
      <dsp:nvSpPr>
        <dsp:cNvPr id="0" name=""/>
        <dsp:cNvSpPr/>
      </dsp:nvSpPr>
      <dsp:spPr>
        <a:xfrm>
          <a:off x="6375597" y="1933410"/>
          <a:ext cx="1625958" cy="12647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80A9F-531B-4E61-8532-B3F8B4AC4D92}">
      <dsp:nvSpPr>
        <dsp:cNvPr id="0" name=""/>
        <dsp:cNvSpPr/>
      </dsp:nvSpPr>
      <dsp:spPr>
        <a:xfrm>
          <a:off x="6671293" y="3631126"/>
          <a:ext cx="2235595" cy="1564844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25-60</a:t>
          </a:r>
          <a:endParaRPr lang="ru-RU" sz="2600" kern="1200"/>
        </a:p>
      </dsp:txBody>
      <dsp:txXfrm>
        <a:off x="6747696" y="3707529"/>
        <a:ext cx="2082789" cy="14120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7DDA8-18C2-4C05-835A-22B21D68C8F6}">
      <dsp:nvSpPr>
        <dsp:cNvPr id="0" name=""/>
        <dsp:cNvSpPr/>
      </dsp:nvSpPr>
      <dsp:spPr>
        <a:xfrm>
          <a:off x="3080" y="721160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03588B-6645-4EB4-B34E-92B73F0B7A72}">
      <dsp:nvSpPr>
        <dsp:cNvPr id="0" name=""/>
        <dsp:cNvSpPr/>
      </dsp:nvSpPr>
      <dsp:spPr>
        <a:xfrm>
          <a:off x="247486" y="95334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Розділ </a:t>
          </a:r>
          <a:r>
            <a:rPr lang="en-US" sz="2600" b="1" kern="1200" smtClean="0"/>
            <a:t>XI. </a:t>
          </a:r>
          <a:r>
            <a:rPr lang="ru-RU" sz="2600" b="1" kern="1200" smtClean="0"/>
            <a:t>ОКСИД СІРКИ:</a:t>
          </a:r>
          <a:endParaRPr lang="ru-RU" sz="2600" kern="1200"/>
        </a:p>
      </dsp:txBody>
      <dsp:txXfrm>
        <a:off x="288396" y="994255"/>
        <a:ext cx="2117829" cy="1314957"/>
      </dsp:txXfrm>
    </dsp:sp>
    <dsp:sp modelId="{A5A422F5-E611-41A3-B59D-F4FAA3F2C493}">
      <dsp:nvSpPr>
        <dsp:cNvPr id="0" name=""/>
        <dsp:cNvSpPr/>
      </dsp:nvSpPr>
      <dsp:spPr>
        <a:xfrm>
          <a:off x="2691541" y="721160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41060-ED95-4E08-BD1B-E0903BF162E6}">
      <dsp:nvSpPr>
        <dsp:cNvPr id="0" name=""/>
        <dsp:cNvSpPr/>
      </dsp:nvSpPr>
      <dsp:spPr>
        <a:xfrm>
          <a:off x="2935947" y="95334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желатин, колаген – 50 мг/кг</a:t>
          </a:r>
          <a:endParaRPr lang="ru-RU" sz="2600" kern="1200" dirty="0"/>
        </a:p>
      </dsp:txBody>
      <dsp:txXfrm>
        <a:off x="2976857" y="994255"/>
        <a:ext cx="2117829" cy="1314957"/>
      </dsp:txXfrm>
    </dsp:sp>
    <dsp:sp modelId="{F75C5281-85C3-4AD8-9699-D98E5243F76C}">
      <dsp:nvSpPr>
        <dsp:cNvPr id="0" name=""/>
        <dsp:cNvSpPr/>
      </dsp:nvSpPr>
      <dsp:spPr>
        <a:xfrm>
          <a:off x="5380002" y="721160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9BB10-8A76-457D-9EC3-9F1F409F9DE9}">
      <dsp:nvSpPr>
        <dsp:cNvPr id="0" name=""/>
        <dsp:cNvSpPr/>
      </dsp:nvSpPr>
      <dsp:spPr>
        <a:xfrm>
          <a:off x="5624408" y="95334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Розділ </a:t>
          </a:r>
          <a:r>
            <a:rPr lang="en-US" sz="2600" b="1" kern="1200" smtClean="0"/>
            <a:t>XII. </a:t>
          </a:r>
          <a:r>
            <a:rPr lang="ru-RU" sz="2600" b="1" kern="1200" smtClean="0"/>
            <a:t>ПЕРОКСИД ВОДНЮ:</a:t>
          </a:r>
          <a:endParaRPr lang="ru-RU" sz="2600" kern="1200"/>
        </a:p>
      </dsp:txBody>
      <dsp:txXfrm>
        <a:off x="5665318" y="994255"/>
        <a:ext cx="2117829" cy="1314957"/>
      </dsp:txXfrm>
    </dsp:sp>
    <dsp:sp modelId="{73CEB29B-2A34-4551-84C1-376C98E753A4}">
      <dsp:nvSpPr>
        <dsp:cNvPr id="0" name=""/>
        <dsp:cNvSpPr/>
      </dsp:nvSpPr>
      <dsp:spPr>
        <a:xfrm>
          <a:off x="8068463" y="721160"/>
          <a:ext cx="2199649" cy="1396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48EA3B-3B36-42EA-93BA-861B1D9CA06F}">
      <dsp:nvSpPr>
        <dsp:cNvPr id="0" name=""/>
        <dsp:cNvSpPr/>
      </dsp:nvSpPr>
      <dsp:spPr>
        <a:xfrm>
          <a:off x="8312869" y="95334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желатин, колаген – 10 мг/кг</a:t>
          </a:r>
          <a:endParaRPr lang="ru-RU" sz="2600" kern="1200"/>
        </a:p>
      </dsp:txBody>
      <dsp:txXfrm>
        <a:off x="8353779" y="994255"/>
        <a:ext cx="2117829" cy="1314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8DE13-F482-42C6-8803-2177882ED644}">
      <dsp:nvSpPr>
        <dsp:cNvPr id="0" name=""/>
        <dsp:cNvSpPr/>
      </dsp:nvSpPr>
      <dsp:spPr>
        <a:xfrm>
          <a:off x="0" y="0"/>
          <a:ext cx="4780782" cy="47807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49238D-27D6-4663-B7D2-5DEEB47B860F}">
      <dsp:nvSpPr>
        <dsp:cNvPr id="0" name=""/>
        <dsp:cNvSpPr/>
      </dsp:nvSpPr>
      <dsp:spPr>
        <a:xfrm>
          <a:off x="2390391" y="0"/>
          <a:ext cx="8501293" cy="47807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Ці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Державні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санітарні</a:t>
          </a:r>
          <a:r>
            <a:rPr lang="ru-RU" sz="2900" kern="1200" dirty="0" smtClean="0"/>
            <a:t> правила і </a:t>
          </a:r>
          <a:r>
            <a:rPr lang="ru-RU" sz="2900" kern="1200" dirty="0" err="1" smtClean="0"/>
            <a:t>норми</a:t>
          </a:r>
          <a:r>
            <a:rPr lang="ru-RU" sz="2900" kern="1200" dirty="0" smtClean="0"/>
            <a:t> (</a:t>
          </a:r>
          <a:r>
            <a:rPr lang="ru-RU" sz="2900" kern="1200" dirty="0" err="1" smtClean="0"/>
            <a:t>далі</a:t>
          </a:r>
          <a:r>
            <a:rPr lang="ru-RU" sz="2900" kern="1200" dirty="0" smtClean="0"/>
            <a:t> - </a:t>
          </a:r>
          <a:r>
            <a:rPr lang="ru-RU" sz="2900" kern="1200" dirty="0" err="1" smtClean="0"/>
            <a:t>ДСанПіН</a:t>
          </a:r>
          <a:r>
            <a:rPr lang="ru-RU" sz="2900" kern="1200" dirty="0" smtClean="0"/>
            <a:t>) </a:t>
          </a:r>
          <a:r>
            <a:rPr lang="ru-RU" sz="2900" kern="1200" dirty="0" err="1" smtClean="0"/>
            <a:t>встановлюють</a:t>
          </a:r>
          <a:r>
            <a:rPr lang="ru-RU" sz="2900" kern="1200" dirty="0" smtClean="0"/>
            <a:t> максимально </a:t>
          </a:r>
          <a:r>
            <a:rPr lang="ru-RU" sz="2900" kern="1200" dirty="0" err="1" smtClean="0"/>
            <a:t>допустимі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рівні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окремих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забруднюючих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речовин</a:t>
          </a:r>
          <a:r>
            <a:rPr lang="ru-RU" sz="2900" kern="1200" dirty="0" smtClean="0"/>
            <a:t> у </a:t>
          </a:r>
          <a:r>
            <a:rPr lang="ru-RU" sz="2900" kern="1200" dirty="0" err="1" smtClean="0"/>
            <a:t>харчових</a:t>
          </a:r>
          <a:r>
            <a:rPr lang="ru-RU" sz="2900" kern="1200" dirty="0" smtClean="0"/>
            <a:t> продуктах.</a:t>
          </a:r>
          <a:endParaRPr lang="ru-RU" sz="2900" kern="1200" dirty="0"/>
        </a:p>
      </dsp:txBody>
      <dsp:txXfrm>
        <a:off x="2390391" y="0"/>
        <a:ext cx="8501293" cy="2270871"/>
      </dsp:txXfrm>
    </dsp:sp>
    <dsp:sp modelId="{EACE605A-CDCB-480D-B2A5-8E1F5FAD1D5E}">
      <dsp:nvSpPr>
        <dsp:cNvPr id="0" name=""/>
        <dsp:cNvSpPr/>
      </dsp:nvSpPr>
      <dsp:spPr>
        <a:xfrm>
          <a:off x="1254955" y="2270871"/>
          <a:ext cx="2270871" cy="22708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04F0A4-8FE3-42CF-A203-1FB931831617}">
      <dsp:nvSpPr>
        <dsp:cNvPr id="0" name=""/>
        <dsp:cNvSpPr/>
      </dsp:nvSpPr>
      <dsp:spPr>
        <a:xfrm>
          <a:off x="2390391" y="2270871"/>
          <a:ext cx="8501293" cy="2270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noProof="0" dirty="0" smtClean="0"/>
            <a:t>Ці </a:t>
          </a:r>
          <a:r>
            <a:rPr lang="uk-UA" sz="2900" kern="1200" noProof="0" dirty="0" err="1" smtClean="0"/>
            <a:t>ДСанПіН</a:t>
          </a:r>
          <a:r>
            <a:rPr lang="uk-UA" sz="2900" kern="1200" noProof="0" dirty="0" smtClean="0"/>
            <a:t> застосовуються для всіх операторів ринку харчових продуктів (далі - оператор ринку), які здійснюють первинне виробництво, виробництво, реалізацію та/або обіг харчових продуктів</a:t>
          </a:r>
          <a:endParaRPr lang="uk-UA" sz="2900" kern="1200" noProof="0" dirty="0"/>
        </a:p>
      </dsp:txBody>
      <dsp:txXfrm>
        <a:off x="2390391" y="2270871"/>
        <a:ext cx="8501293" cy="2270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63F08-1353-4654-B73D-643F19F5CEC7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B453F5-4610-4E8D-8882-A2E4CE46045D}">
      <dsp:nvSpPr>
        <dsp:cNvPr id="0" name=""/>
        <dsp:cNvSpPr/>
      </dsp:nvSpPr>
      <dsp:spPr>
        <a:xfrm>
          <a:off x="2175669" y="0"/>
          <a:ext cx="8970742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3-монохлоропропандіол (3-</a:t>
          </a:r>
          <a:r>
            <a:rPr lang="en-US" sz="2600" b="1" kern="1200" smtClean="0"/>
            <a:t>M</a:t>
          </a:r>
          <a:r>
            <a:rPr lang="ru-RU" sz="2600" b="1" kern="1200" smtClean="0"/>
            <a:t>ХПД) – 20 мг/кг</a:t>
          </a:r>
          <a:endParaRPr lang="ru-RU" sz="2600" kern="1200"/>
        </a:p>
      </dsp:txBody>
      <dsp:txXfrm>
        <a:off x="2175669" y="0"/>
        <a:ext cx="8970742" cy="924659"/>
      </dsp:txXfrm>
    </dsp:sp>
    <dsp:sp modelId="{3FA94540-C2E9-42A8-9AEE-B1F4BFC35932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C8F50-ADF2-46F2-9ACA-F98030E7907D}">
      <dsp:nvSpPr>
        <dsp:cNvPr id="0" name=""/>
        <dsp:cNvSpPr/>
      </dsp:nvSpPr>
      <dsp:spPr>
        <a:xfrm>
          <a:off x="2175669" y="924659"/>
          <a:ext cx="8970742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Гліцидилові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ефіри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жирних</a:t>
          </a:r>
          <a:r>
            <a:rPr lang="ru-RU" sz="2600" b="1" kern="1200" dirty="0" smtClean="0"/>
            <a:t> кислот у </a:t>
          </a:r>
          <a:r>
            <a:rPr lang="ru-RU" sz="2600" b="1" kern="1200" dirty="0" err="1" smtClean="0"/>
            <a:t>перерахунку</a:t>
          </a:r>
          <a:r>
            <a:rPr lang="ru-RU" sz="2600" b="1" kern="1200" dirty="0" smtClean="0"/>
            <a:t> на </a:t>
          </a:r>
          <a:r>
            <a:rPr lang="ru-RU" sz="2600" b="1" kern="1200" dirty="0" err="1" smtClean="0"/>
            <a:t>гліцидилол</a:t>
          </a:r>
          <a:r>
            <a:rPr lang="ru-RU" sz="2600" b="1" kern="1200" dirty="0" smtClean="0"/>
            <a:t>:</a:t>
          </a:r>
          <a:endParaRPr lang="ru-RU" sz="2600" b="1" kern="1200" dirty="0"/>
        </a:p>
      </dsp:txBody>
      <dsp:txXfrm>
        <a:off x="2175669" y="924659"/>
        <a:ext cx="8970742" cy="924659"/>
      </dsp:txXfrm>
    </dsp:sp>
    <dsp:sp modelId="{F3AD2601-BD37-4657-B397-CAF574A14066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45036D-EDEB-4D4A-BBAE-63045AAB865E}">
      <dsp:nvSpPr>
        <dsp:cNvPr id="0" name=""/>
        <dsp:cNvSpPr/>
      </dsp:nvSpPr>
      <dsp:spPr>
        <a:xfrm>
          <a:off x="2175669" y="1849318"/>
          <a:ext cx="8970742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452438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- для олій (500-100 мг/кг)</a:t>
          </a:r>
          <a:endParaRPr lang="ru-RU" sz="2600" kern="1200" dirty="0"/>
        </a:p>
      </dsp:txBody>
      <dsp:txXfrm>
        <a:off x="2175669" y="1849318"/>
        <a:ext cx="8970742" cy="924659"/>
      </dsp:txXfrm>
    </dsp:sp>
    <dsp:sp modelId="{3D904537-9900-4AA8-8662-BCEBD46754D1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4387A-5C70-4A82-A314-4D273D832462}">
      <dsp:nvSpPr>
        <dsp:cNvPr id="0" name=""/>
        <dsp:cNvSpPr/>
      </dsp:nvSpPr>
      <dsp:spPr>
        <a:xfrm>
          <a:off x="2175669" y="2773977"/>
          <a:ext cx="8970742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354013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- для дитячих сумішей (6-50 мг/кг)</a:t>
          </a:r>
          <a:endParaRPr lang="ru-RU" sz="2600" kern="1200" dirty="0"/>
        </a:p>
      </dsp:txBody>
      <dsp:txXfrm>
        <a:off x="2175669" y="2773977"/>
        <a:ext cx="8970742" cy="924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BCAC1-57E1-40A3-9753-2F583976F8C7}">
      <dsp:nvSpPr>
        <dsp:cNvPr id="0" name=""/>
        <dsp:cNvSpPr/>
      </dsp:nvSpPr>
      <dsp:spPr>
        <a:xfrm rot="10800000">
          <a:off x="2468008" y="334300"/>
          <a:ext cx="7904374" cy="41032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67" tIns="121920" rIns="227584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сума: ПХБ 28, ПХБ 52, ПХБ 101, ПХБ 138, ПХБ 153, ПХБ 180</a:t>
          </a:r>
          <a:endParaRPr lang="ru-RU" sz="32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у м</a:t>
          </a:r>
          <a:r>
            <a:rPr lang="en-US" sz="2500" kern="1200" dirty="0" smtClean="0"/>
            <a:t>’</a:t>
          </a:r>
          <a:r>
            <a:rPr lang="uk-UA" sz="2500" kern="1200" dirty="0" smtClean="0"/>
            <a:t>ясі: молоці, яйцях, оліях, тварин. жирах - 40 </a:t>
          </a:r>
          <a:r>
            <a:rPr lang="uk-UA" sz="2500" kern="1200" dirty="0" err="1" smtClean="0"/>
            <a:t>нг</a:t>
          </a:r>
          <a:r>
            <a:rPr lang="uk-UA" sz="2500" kern="1200" dirty="0" smtClean="0"/>
            <a:t>/г жиру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у філе  риби – 75 </a:t>
          </a:r>
          <a:r>
            <a:rPr lang="uk-UA" sz="2500" kern="1200" dirty="0" err="1" smtClean="0"/>
            <a:t>нг</a:t>
          </a:r>
          <a:r>
            <a:rPr lang="uk-UA" sz="2500" kern="1200" dirty="0" smtClean="0"/>
            <a:t>/г жиру</a:t>
          </a: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smtClean="0"/>
            <a:t>у печінці – 3 нг/г жиру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smtClean="0"/>
            <a:t>у дикій рибі – 125-300 нг/г жиру</a:t>
          </a:r>
          <a:endParaRPr lang="ru-RU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у дитячому </a:t>
          </a:r>
          <a:r>
            <a:rPr lang="uk-UA" sz="2500" kern="1200" dirty="0" smtClean="0"/>
            <a:t>харчуванні </a:t>
          </a:r>
          <a:r>
            <a:rPr lang="uk-UA" sz="2500" kern="1200" dirty="0" smtClean="0"/>
            <a:t>– 1 </a:t>
          </a:r>
          <a:r>
            <a:rPr lang="uk-UA" sz="2500" kern="1200" dirty="0" err="1" smtClean="0"/>
            <a:t>нг</a:t>
          </a:r>
          <a:r>
            <a:rPr lang="uk-UA" sz="2500" kern="1200" dirty="0" smtClean="0"/>
            <a:t>/г</a:t>
          </a:r>
          <a:endParaRPr lang="ru-RU" sz="2500" kern="1200" dirty="0"/>
        </a:p>
      </dsp:txBody>
      <dsp:txXfrm rot="10800000">
        <a:off x="3493812" y="334300"/>
        <a:ext cx="6878570" cy="4103218"/>
      </dsp:txXfrm>
    </dsp:sp>
    <dsp:sp modelId="{B28709AC-19EF-4422-8A8A-58DAB23CA4D3}">
      <dsp:nvSpPr>
        <dsp:cNvPr id="0" name=""/>
        <dsp:cNvSpPr/>
      </dsp:nvSpPr>
      <dsp:spPr>
        <a:xfrm>
          <a:off x="96504" y="111337"/>
          <a:ext cx="4716039" cy="45884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105B-141C-4F3D-81FC-213A4C43338D}">
      <dsp:nvSpPr>
        <dsp:cNvPr id="0" name=""/>
        <dsp:cNvSpPr/>
      </dsp:nvSpPr>
      <dsp:spPr>
        <a:xfrm rot="10800000">
          <a:off x="2267660" y="273154"/>
          <a:ext cx="7372386" cy="17645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8097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Харчові продукти за винятком дитячих сумішей початкових та дитячих сумішей для подальшого годування у порошкоподібному стані – 2,5 мг/кг</a:t>
          </a:r>
          <a:endParaRPr lang="ru-RU" sz="2700" kern="1200" dirty="0"/>
        </a:p>
      </dsp:txBody>
      <dsp:txXfrm rot="10800000">
        <a:off x="2708786" y="273154"/>
        <a:ext cx="6931260" cy="1764504"/>
      </dsp:txXfrm>
    </dsp:sp>
    <dsp:sp modelId="{4056D9D1-41C2-4BDF-9546-31B6626105E9}">
      <dsp:nvSpPr>
        <dsp:cNvPr id="0" name=""/>
        <dsp:cNvSpPr/>
      </dsp:nvSpPr>
      <dsp:spPr>
        <a:xfrm>
          <a:off x="856452" y="0"/>
          <a:ext cx="2554507" cy="23107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FF2E7BB-DC35-43A8-A573-9CCA8C0E6D0E}">
      <dsp:nvSpPr>
        <dsp:cNvPr id="0" name=""/>
        <dsp:cNvSpPr/>
      </dsp:nvSpPr>
      <dsp:spPr>
        <a:xfrm rot="10800000">
          <a:off x="2231277" y="3137822"/>
          <a:ext cx="7392034" cy="17645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8097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Дитячі суміші початкові (стартові) та дитячі суміші для подальшого годування у порошкоподібному стані – 1 мг/кг</a:t>
          </a:r>
          <a:endParaRPr lang="ru-RU" sz="2700" kern="1200" dirty="0"/>
        </a:p>
      </dsp:txBody>
      <dsp:txXfrm rot="10800000">
        <a:off x="2672403" y="3137822"/>
        <a:ext cx="6950908" cy="1764504"/>
      </dsp:txXfrm>
    </dsp:sp>
    <dsp:sp modelId="{C8263A4C-CB99-4C53-803B-ECF237CEBB69}">
      <dsp:nvSpPr>
        <dsp:cNvPr id="0" name=""/>
        <dsp:cNvSpPr/>
      </dsp:nvSpPr>
      <dsp:spPr>
        <a:xfrm>
          <a:off x="796430" y="2837521"/>
          <a:ext cx="2467923" cy="23651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863F9-1612-4189-9E1D-CA6E94314978}">
      <dsp:nvSpPr>
        <dsp:cNvPr id="0" name=""/>
        <dsp:cNvSpPr/>
      </dsp:nvSpPr>
      <dsp:spPr>
        <a:xfrm>
          <a:off x="1650391" y="0"/>
          <a:ext cx="4870142" cy="487014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5D1D3E-7F74-4C60-872E-A89FA8283BCA}">
      <dsp:nvSpPr>
        <dsp:cNvPr id="0" name=""/>
        <dsp:cNvSpPr/>
      </dsp:nvSpPr>
      <dsp:spPr>
        <a:xfrm>
          <a:off x="1361723" y="457061"/>
          <a:ext cx="5860019" cy="891274"/>
        </a:xfrm>
        <a:prstGeom prst="round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Ерукова кислота: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5231" y="500569"/>
        <a:ext cx="5773003" cy="804258"/>
      </dsp:txXfrm>
    </dsp:sp>
    <dsp:sp modelId="{8FB5B4AB-3A74-4BCB-B209-E4A9440D3359}">
      <dsp:nvSpPr>
        <dsp:cNvPr id="0" name=""/>
        <dsp:cNvSpPr/>
      </dsp:nvSpPr>
      <dsp:spPr>
        <a:xfrm>
          <a:off x="2505421" y="1490115"/>
          <a:ext cx="6325677" cy="775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Рослинні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олії</a:t>
          </a:r>
          <a:r>
            <a:rPr lang="ru-RU" sz="2400" b="1" kern="1200" dirty="0" smtClean="0"/>
            <a:t> та </a:t>
          </a:r>
          <a:r>
            <a:rPr lang="ru-RU" sz="2400" b="1" kern="1200" dirty="0" err="1" smtClean="0"/>
            <a:t>жири</a:t>
          </a:r>
          <a:r>
            <a:rPr lang="ru-RU" sz="2400" b="1" kern="1200" dirty="0" smtClean="0"/>
            <a:t>, </a:t>
          </a:r>
          <a:r>
            <a:rPr lang="ru-RU" sz="1600" kern="1200" dirty="0" err="1" smtClean="0"/>
            <a:t>випущені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ринок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кінцевого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споживача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для </a:t>
          </a:r>
          <a:r>
            <a:rPr lang="ru-RU" sz="1600" kern="1200" dirty="0" err="1" smtClean="0"/>
            <a:t>використання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якості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інгредієнта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їжу</a:t>
          </a:r>
          <a:r>
            <a:rPr lang="ru-RU" sz="1600" kern="1200" dirty="0" smtClean="0"/>
            <a:t>, за </a:t>
          </a:r>
          <a:r>
            <a:rPr lang="ru-RU" sz="1600" kern="1200" dirty="0" err="1" smtClean="0"/>
            <a:t>винятком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олії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камеліни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гірчиці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шипшини</a:t>
          </a:r>
          <a:r>
            <a:rPr lang="ru-RU" sz="1600" kern="1200" dirty="0" smtClean="0"/>
            <a:t> – 20 г/кг</a:t>
          </a:r>
          <a:endParaRPr lang="ru-RU" sz="1600" kern="1200" dirty="0"/>
        </a:p>
      </dsp:txBody>
      <dsp:txXfrm>
        <a:off x="2543293" y="1527987"/>
        <a:ext cx="6249933" cy="700074"/>
      </dsp:txXfrm>
    </dsp:sp>
    <dsp:sp modelId="{BFE708ED-D432-404F-B974-0E35E1565BB5}">
      <dsp:nvSpPr>
        <dsp:cNvPr id="0" name=""/>
        <dsp:cNvSpPr/>
      </dsp:nvSpPr>
      <dsp:spPr>
        <a:xfrm>
          <a:off x="2477500" y="2377343"/>
          <a:ext cx="6381518" cy="8912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Камелінова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гірчична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олії</a:t>
          </a:r>
          <a:r>
            <a:rPr lang="ru-RU" sz="2200" b="1" kern="1200" dirty="0" smtClean="0"/>
            <a:t> та </a:t>
          </a:r>
          <a:r>
            <a:rPr lang="ru-RU" sz="2200" b="1" kern="1200" dirty="0" err="1" smtClean="0"/>
            <a:t>олія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Бораго</a:t>
          </a:r>
          <a:r>
            <a:rPr lang="ru-RU" sz="2200" b="1" kern="1200" dirty="0" smtClean="0"/>
            <a:t> </a:t>
          </a:r>
          <a:r>
            <a:rPr lang="ru-RU" sz="2200" kern="1200" dirty="0" smtClean="0"/>
            <a:t>(</a:t>
          </a:r>
          <a:r>
            <a:rPr lang="ru-RU" sz="2200" kern="1200" dirty="0" err="1" smtClean="0"/>
            <a:t>огіркової</a:t>
          </a:r>
          <a:r>
            <a:rPr lang="ru-RU" sz="2200" kern="1200" dirty="0" smtClean="0"/>
            <a:t> трави) – 50 г/кг</a:t>
          </a:r>
          <a:endParaRPr lang="ru-RU" sz="2200" kern="1200" dirty="0"/>
        </a:p>
      </dsp:txBody>
      <dsp:txXfrm>
        <a:off x="2521008" y="2420851"/>
        <a:ext cx="6294502" cy="804258"/>
      </dsp:txXfrm>
    </dsp:sp>
    <dsp:sp modelId="{4EF01FC8-DC08-41E7-8E6D-88F86E93A106}">
      <dsp:nvSpPr>
        <dsp:cNvPr id="0" name=""/>
        <dsp:cNvSpPr/>
      </dsp:nvSpPr>
      <dsp:spPr>
        <a:xfrm>
          <a:off x="2471311" y="3380027"/>
          <a:ext cx="6393896" cy="8912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/>
            <a:t>Гірчиця</a:t>
          </a:r>
          <a:r>
            <a:rPr lang="ru-RU" sz="2200" b="1" kern="1200" dirty="0" smtClean="0"/>
            <a:t> (приправа) </a:t>
          </a:r>
          <a:r>
            <a:rPr lang="ru-RU" sz="2200" kern="1200" dirty="0" smtClean="0"/>
            <a:t>– 35 г/кг</a:t>
          </a:r>
          <a:endParaRPr lang="ru-RU" sz="2200" kern="1200" dirty="0"/>
        </a:p>
      </dsp:txBody>
      <dsp:txXfrm>
        <a:off x="2514819" y="3423535"/>
        <a:ext cx="6306880" cy="8042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D9F27-FD8B-4D7C-8F61-4CB64AA14F65}">
      <dsp:nvSpPr>
        <dsp:cNvPr id="0" name=""/>
        <dsp:cNvSpPr/>
      </dsp:nvSpPr>
      <dsp:spPr>
        <a:xfrm>
          <a:off x="1129795" y="1390"/>
          <a:ext cx="4976823" cy="22242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chemeClr val="tx1"/>
              </a:solidFill>
            </a:rPr>
            <a:t>Тропанові</a:t>
          </a:r>
          <a:r>
            <a:rPr lang="ru-RU" sz="3600" b="1" kern="1200" dirty="0" smtClean="0">
              <a:solidFill>
                <a:schemeClr val="tx1"/>
              </a:solidFill>
            </a:rPr>
            <a:t> </a:t>
          </a:r>
          <a:r>
            <a:rPr lang="ru-RU" sz="3600" b="1" kern="1200" dirty="0" err="1" smtClean="0">
              <a:solidFill>
                <a:schemeClr val="tx1"/>
              </a:solidFill>
            </a:rPr>
            <a:t>алкалоїди</a:t>
          </a:r>
          <a:r>
            <a:rPr lang="ru-RU" sz="3600" b="1" kern="1200" dirty="0" smtClean="0">
              <a:solidFill>
                <a:schemeClr val="tx1"/>
              </a:solidFill>
            </a:rPr>
            <a:t>: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1858634" y="327122"/>
        <a:ext cx="3519145" cy="1572774"/>
      </dsp:txXfrm>
    </dsp:sp>
    <dsp:sp modelId="{686308F5-811B-4609-B5ED-A0EE6C1D460C}">
      <dsp:nvSpPr>
        <dsp:cNvPr id="0" name=""/>
        <dsp:cNvSpPr/>
      </dsp:nvSpPr>
      <dsp:spPr>
        <a:xfrm rot="3600000">
          <a:off x="4217696" y="2229991"/>
          <a:ext cx="523627" cy="750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>
        <a:off x="4256968" y="2312106"/>
        <a:ext cx="366539" cy="450408"/>
      </dsp:txXfrm>
    </dsp:sp>
    <dsp:sp modelId="{C465B34D-4C58-43CB-8D1C-53D7519BD471}">
      <dsp:nvSpPr>
        <dsp:cNvPr id="0" name=""/>
        <dsp:cNvSpPr/>
      </dsp:nvSpPr>
      <dsp:spPr>
        <a:xfrm>
          <a:off x="4177855" y="2896976"/>
          <a:ext cx="2224238" cy="222423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атропін</a:t>
          </a:r>
          <a:endParaRPr lang="ru-RU" sz="2600" b="1" kern="1200" dirty="0"/>
        </a:p>
      </dsp:txBody>
      <dsp:txXfrm>
        <a:off x="4503587" y="3222708"/>
        <a:ext cx="1572774" cy="1572774"/>
      </dsp:txXfrm>
    </dsp:sp>
    <dsp:sp modelId="{22593713-9B3F-4CB9-A240-0D5416F4A6D5}">
      <dsp:nvSpPr>
        <dsp:cNvPr id="0" name=""/>
        <dsp:cNvSpPr/>
      </dsp:nvSpPr>
      <dsp:spPr>
        <a:xfrm rot="10800000">
          <a:off x="3377001" y="3633755"/>
          <a:ext cx="565936" cy="750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 rot="10800000">
        <a:off x="3546782" y="3783891"/>
        <a:ext cx="396155" cy="450408"/>
      </dsp:txXfrm>
    </dsp:sp>
    <dsp:sp modelId="{58F9D83B-2278-4BB8-A06A-082250CB747D}">
      <dsp:nvSpPr>
        <dsp:cNvPr id="0" name=""/>
        <dsp:cNvSpPr/>
      </dsp:nvSpPr>
      <dsp:spPr>
        <a:xfrm>
          <a:off x="782829" y="2896976"/>
          <a:ext cx="2327221" cy="222423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скополамін</a:t>
          </a:r>
          <a:endParaRPr lang="ru-RU" sz="2400" b="1" kern="1200" dirty="0"/>
        </a:p>
      </dsp:txBody>
      <dsp:txXfrm>
        <a:off x="1123643" y="3222708"/>
        <a:ext cx="1645593" cy="1572774"/>
      </dsp:txXfrm>
    </dsp:sp>
    <dsp:sp modelId="{1D4DF713-1278-4139-8DFB-FB2F34098B68}">
      <dsp:nvSpPr>
        <dsp:cNvPr id="0" name=""/>
        <dsp:cNvSpPr/>
      </dsp:nvSpPr>
      <dsp:spPr>
        <a:xfrm rot="18000000">
          <a:off x="2486659" y="2250205"/>
          <a:ext cx="517146" cy="750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>
            <a:solidFill>
              <a:schemeClr val="tx1"/>
            </a:solidFill>
          </a:endParaRPr>
        </a:p>
      </dsp:txBody>
      <dsp:txXfrm>
        <a:off x="2525445" y="2467520"/>
        <a:ext cx="362002" cy="4504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BA295-EDFA-4741-ABD4-6A0EE42561FC}">
      <dsp:nvSpPr>
        <dsp:cNvPr id="0" name=""/>
        <dsp:cNvSpPr/>
      </dsp:nvSpPr>
      <dsp:spPr>
        <a:xfrm>
          <a:off x="0" y="119289"/>
          <a:ext cx="5043949" cy="21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/>
            <a:t>Продукти прикорму, що містять пшоно, сорго, гречку – 1 мкг/кг</a:t>
          </a:r>
          <a:endParaRPr lang="ru-RU" sz="3000" kern="1200"/>
        </a:p>
      </dsp:txBody>
      <dsp:txXfrm>
        <a:off x="103181" y="222470"/>
        <a:ext cx="4837587" cy="1907316"/>
      </dsp:txXfrm>
    </dsp:sp>
    <dsp:sp modelId="{46B374A1-95B2-4A3E-91D1-A7B1660C514D}">
      <dsp:nvSpPr>
        <dsp:cNvPr id="0" name=""/>
        <dsp:cNvSpPr/>
      </dsp:nvSpPr>
      <dsp:spPr>
        <a:xfrm>
          <a:off x="0" y="2319367"/>
          <a:ext cx="5043949" cy="21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smtClean="0"/>
            <a:t>Неперероблені цілі, подрібнені, зі знятим лушпинням, нарізані абрикосові ядра – 20 мкг/кг</a:t>
          </a:r>
          <a:endParaRPr lang="ru-RU" sz="3000" kern="1200"/>
        </a:p>
      </dsp:txBody>
      <dsp:txXfrm>
        <a:off x="103181" y="2422548"/>
        <a:ext cx="4837587" cy="19073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766EC-F500-4E86-8335-C87EEE3BD884}">
      <dsp:nvSpPr>
        <dsp:cNvPr id="0" name=""/>
        <dsp:cNvSpPr/>
      </dsp:nvSpPr>
      <dsp:spPr>
        <a:xfrm>
          <a:off x="0" y="0"/>
          <a:ext cx="11228438" cy="214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69F720-1136-409A-9589-F987A329B8BA}">
      <dsp:nvSpPr>
        <dsp:cNvPr id="0" name=""/>
        <dsp:cNvSpPr/>
      </dsp:nvSpPr>
      <dsp:spPr>
        <a:xfrm>
          <a:off x="340460" y="286201"/>
          <a:ext cx="1953243" cy="15741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BABCE7-0156-44FB-A8C2-88D28DE32FE6}">
      <dsp:nvSpPr>
        <dsp:cNvPr id="0" name=""/>
        <dsp:cNvSpPr/>
      </dsp:nvSpPr>
      <dsp:spPr>
        <a:xfrm rot="10800000">
          <a:off x="340460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Фрукти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овочі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за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вийнятком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– 0,05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0529" y="2146507"/>
        <a:ext cx="1833105" cy="2563440"/>
      </dsp:txXfrm>
    </dsp:sp>
    <dsp:sp modelId="{330577F2-5AAA-4980-BE94-EFE9B4188D55}">
      <dsp:nvSpPr>
        <dsp:cNvPr id="0" name=""/>
        <dsp:cNvSpPr/>
      </dsp:nvSpPr>
      <dsp:spPr>
        <a:xfrm>
          <a:off x="2489028" y="286201"/>
          <a:ext cx="1953243" cy="15741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E5A4D1-A3E6-4B2C-A69E-0D154C66C4F8}">
      <dsp:nvSpPr>
        <dsp:cNvPr id="0" name=""/>
        <dsp:cNvSpPr/>
      </dsp:nvSpPr>
      <dsp:spPr>
        <a:xfrm rot="10800000">
          <a:off x="2489028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гарбузових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листової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капусти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0,1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49097" y="2146507"/>
        <a:ext cx="1833105" cy="2563440"/>
      </dsp:txXfrm>
    </dsp:sp>
    <dsp:sp modelId="{D495CF82-497F-4F80-B3E9-A7DB14A22376}">
      <dsp:nvSpPr>
        <dsp:cNvPr id="0" name=""/>
        <dsp:cNvSpPr/>
      </dsp:nvSpPr>
      <dsp:spPr>
        <a:xfrm>
          <a:off x="4637597" y="286201"/>
          <a:ext cx="1953243" cy="15741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CD2F2F-B653-40CD-B24C-22009A5AD807}">
      <dsp:nvSpPr>
        <dsp:cNvPr id="0" name=""/>
        <dsp:cNvSpPr/>
      </dsp:nvSpPr>
      <dsp:spPr>
        <a:xfrm rot="10800000">
          <a:off x="4637597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листових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салатів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і трав –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0,5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697666" y="2146507"/>
        <a:ext cx="1833105" cy="2563440"/>
      </dsp:txXfrm>
    </dsp:sp>
    <dsp:sp modelId="{86472ADC-A8A7-4753-B663-6C279378C5E8}">
      <dsp:nvSpPr>
        <dsp:cNvPr id="0" name=""/>
        <dsp:cNvSpPr/>
      </dsp:nvSpPr>
      <dsp:spPr>
        <a:xfrm>
          <a:off x="6786165" y="286201"/>
          <a:ext cx="1953243" cy="15741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CD25B37-21C1-4E5F-B61F-E6A0DB97FF90}">
      <dsp:nvSpPr>
        <dsp:cNvPr id="0" name=""/>
        <dsp:cNvSpPr/>
      </dsp:nvSpPr>
      <dsp:spPr>
        <a:xfrm rot="10800000">
          <a:off x="6786165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Чай з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кущів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Камелія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у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висушеному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стані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трав’яні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фруктові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настої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сушені</a:t>
          </a: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0,75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846234" y="2146507"/>
        <a:ext cx="1833105" cy="2563440"/>
      </dsp:txXfrm>
    </dsp:sp>
    <dsp:sp modelId="{5F303F37-AD55-4FF7-BE41-59942D98EC8C}">
      <dsp:nvSpPr>
        <dsp:cNvPr id="0" name=""/>
        <dsp:cNvSpPr/>
      </dsp:nvSpPr>
      <dsp:spPr>
        <a:xfrm>
          <a:off x="8934733" y="286201"/>
          <a:ext cx="1953243" cy="15741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3D049B-7562-4CFB-BFB0-9D456762867E}">
      <dsp:nvSpPr>
        <dsp:cNvPr id="0" name=""/>
        <dsp:cNvSpPr/>
      </dsp:nvSpPr>
      <dsp:spPr>
        <a:xfrm rot="10800000">
          <a:off x="8934733" y="2146507"/>
          <a:ext cx="1953243" cy="26235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Дитячі суміші та продукти прикорму – 0,01-0,02 мг/кг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994802" y="2146507"/>
        <a:ext cx="1833105" cy="256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5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1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0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8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2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3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FFA1-B1BF-4414-827F-D94713F1A33C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2238-DC98-4128-9D10-D7084719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8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zakon.rada.gov.ua/laws/show/z0774-13#Text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1843101"/>
              </p:ext>
            </p:extLst>
          </p:nvPr>
        </p:nvGraphicFramePr>
        <p:xfrm>
          <a:off x="179109" y="914399"/>
          <a:ext cx="11415860" cy="189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719" y="3195485"/>
            <a:ext cx="10222203" cy="3357716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Редакція</a:t>
            </a:r>
            <a:r>
              <a:rPr lang="ru-RU" sz="2800" dirty="0"/>
              <a:t> </a:t>
            </a:r>
            <a:r>
              <a:rPr lang="ru-RU" sz="2800" dirty="0" err="1"/>
              <a:t>від</a:t>
            </a:r>
            <a:r>
              <a:rPr lang="ru-RU" sz="2800" dirty="0"/>
              <a:t> </a:t>
            </a:r>
            <a:r>
              <a:rPr lang="ru-RU" sz="2800" b="1" dirty="0"/>
              <a:t>09.02.2024</a:t>
            </a:r>
            <a:endParaRPr lang="uk-UA" sz="2800" dirty="0" smtClean="0">
              <a:hlinkClick r:id="rId7"/>
            </a:endParaRPr>
          </a:p>
          <a:p>
            <a:r>
              <a:rPr lang="en-US" sz="2800" dirty="0" smtClean="0">
                <a:hlinkClick r:id="rId7"/>
              </a:rPr>
              <a:t>https://zakon.rada.gov.ua/laws/show/z0774-13#Text</a:t>
            </a:r>
            <a:endParaRPr lang="uk-UA" sz="2800" dirty="0" smtClean="0"/>
          </a:p>
          <a:p>
            <a:r>
              <a:rPr lang="uk-UA" sz="2800" dirty="0"/>
              <a:t>Державні санітарні правила і норми. «Максимально допустимі рівні окремих забруднюючих речовин у харчових продуктах». Наказ Міністерства охорони здоров’я України </a:t>
            </a:r>
            <a:r>
              <a:rPr lang="uk-UA" sz="2800" b="1" dirty="0"/>
              <a:t>від 13.05.2013 № 368 </a:t>
            </a:r>
            <a:r>
              <a:rPr lang="uk-UA" sz="2800" dirty="0"/>
              <a:t>(у редакції наказу Міністерства охорони здоров’я України від 22 травня 2020 року № 1238).</a:t>
            </a:r>
            <a:endParaRPr lang="uk-UA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56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23091"/>
              </p:ext>
            </p:extLst>
          </p:nvPr>
        </p:nvGraphicFramePr>
        <p:xfrm>
          <a:off x="838200" y="1483299"/>
          <a:ext cx="10744200" cy="520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озділ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VII. МЕЛАМІН ТА ЙОГО СТРУКТУРНІ АНАЛОГИ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0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470387"/>
              </p:ext>
            </p:extLst>
          </p:nvPr>
        </p:nvGraphicFramePr>
        <p:xfrm>
          <a:off x="838200" y="1825624"/>
          <a:ext cx="10515600" cy="487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VIII. ПРИРОДНІ ТОКСИНИ РОСЛИН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45345"/>
              </p:ext>
            </p:extLst>
          </p:nvPr>
        </p:nvGraphicFramePr>
        <p:xfrm>
          <a:off x="0" y="1602658"/>
          <a:ext cx="7184923" cy="5122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VIII. ПРИРОДНІ ТОКСИНИ РОСЛИН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8560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3054906"/>
              </p:ext>
            </p:extLst>
          </p:nvPr>
        </p:nvGraphicFramePr>
        <p:xfrm>
          <a:off x="6656438" y="1818967"/>
          <a:ext cx="5043949" cy="455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342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376291"/>
              </p:ext>
            </p:extLst>
          </p:nvPr>
        </p:nvGraphicFramePr>
        <p:xfrm>
          <a:off x="363794" y="1483299"/>
          <a:ext cx="11228438" cy="477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ПЕРХЛОРАТИ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49267"/>
              </p:ext>
            </p:extLst>
          </p:nvPr>
        </p:nvGraphicFramePr>
        <p:xfrm>
          <a:off x="838200" y="1483298"/>
          <a:ext cx="10515600" cy="522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827" y="157736"/>
            <a:ext cx="11969202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X. ЗАГАЛЬНІ АЗОТЛЕТКІ ОСНОВИ (TVB-N) У НЕПЕРЕРОБЛЕНИХ РИБНИХ ПРОДУКТАХ</a:t>
            </a:r>
            <a:endParaRPr lang="uk-U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691" y="2191022"/>
            <a:ext cx="2653208" cy="1658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75" y="449947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01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136" y="4329877"/>
            <a:ext cx="2328953" cy="232895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515796"/>
              </p:ext>
            </p:extLst>
          </p:nvPr>
        </p:nvGraphicFramePr>
        <p:xfrm>
          <a:off x="986966" y="1483299"/>
          <a:ext cx="10515600" cy="307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827" y="157736"/>
            <a:ext cx="11969202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ДОПУСТИМІ РІВНІ</a:t>
            </a:r>
            <a:b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окремих забруднюючих речовин у харчових продуктах</a:t>
            </a:r>
            <a:endParaRPr lang="uk-U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959" y="4200835"/>
            <a:ext cx="2457995" cy="2457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578" y="4219865"/>
            <a:ext cx="2419934" cy="24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1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 ВИМОГИ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454528"/>
              </p:ext>
            </p:extLst>
          </p:nvPr>
        </p:nvGraphicFramePr>
        <p:xfrm>
          <a:off x="462116" y="1396181"/>
          <a:ext cx="10891684" cy="478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57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І. НІТРАТИ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28906"/>
              </p:ext>
            </p:extLst>
          </p:nvPr>
        </p:nvGraphicFramePr>
        <p:xfrm>
          <a:off x="117987" y="1483299"/>
          <a:ext cx="11920041" cy="5283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1961">
                  <a:extLst>
                    <a:ext uri="{9D8B030D-6E8A-4147-A177-3AD203B41FA5}">
                      <a16:colId xmlns:a16="http://schemas.microsoft.com/office/drawing/2014/main" val="4011356297"/>
                    </a:ext>
                  </a:extLst>
                </a:gridCol>
                <a:gridCol w="5542885">
                  <a:extLst>
                    <a:ext uri="{9D8B030D-6E8A-4147-A177-3AD203B41FA5}">
                      <a16:colId xmlns:a16="http://schemas.microsoft.com/office/drawing/2014/main" val="3422887887"/>
                    </a:ext>
                  </a:extLst>
                </a:gridCol>
                <a:gridCol w="779907">
                  <a:extLst>
                    <a:ext uri="{9D8B030D-6E8A-4147-A177-3AD203B41FA5}">
                      <a16:colId xmlns:a16="http://schemas.microsoft.com/office/drawing/2014/main" val="1462851199"/>
                    </a:ext>
                  </a:extLst>
                </a:gridCol>
                <a:gridCol w="2195288">
                  <a:extLst>
                    <a:ext uri="{9D8B030D-6E8A-4147-A177-3AD203B41FA5}">
                      <a16:colId xmlns:a16="http://schemas.microsoft.com/office/drawing/2014/main" val="2195326741"/>
                    </a:ext>
                  </a:extLst>
                </a:gridCol>
              </a:tblGrid>
              <a:tr h="36781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Харчові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продукти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Максимально </a:t>
                      </a:r>
                      <a:r>
                        <a:rPr lang="ru-RU" dirty="0" err="1" smtClean="0"/>
                        <a:t>допустимі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рівні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(мг NO</a:t>
                      </a:r>
                      <a:r>
                        <a:rPr lang="ru-RU" sz="1400" dirty="0" smtClean="0"/>
                        <a:t>3</a:t>
                      </a:r>
                      <a:r>
                        <a:rPr lang="ru-RU" dirty="0" smtClean="0"/>
                        <a:t>/кг)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Довідкова </a:t>
                      </a:r>
                      <a:r>
                        <a:rPr lang="uk-UA" dirty="0" err="1" smtClean="0"/>
                        <a:t>інформ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398373"/>
                  </a:ext>
                </a:extLst>
              </a:tr>
              <a:tr h="894665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Свіжий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шпинат (</a:t>
                      </a:r>
                      <a:r>
                        <a:rPr lang="en-US" sz="1800" b="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Spinacia</a:t>
                      </a:r>
                      <a:r>
                        <a:rPr lang="en-US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oleracea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 </a:t>
                      </a:r>
                      <a:r>
                        <a:rPr lang="ru-RU" sz="1800" dirty="0" err="1" smtClean="0"/>
                        <a:t>застосовується</a:t>
                      </a:r>
                      <a:r>
                        <a:rPr lang="ru-RU" sz="1800" dirty="0" smtClean="0"/>
                        <a:t> до </a:t>
                      </a:r>
                      <a:r>
                        <a:rPr lang="ru-RU" sz="1800" dirty="0" err="1" smtClean="0"/>
                        <a:t>свіжого</a:t>
                      </a:r>
                      <a:r>
                        <a:rPr lang="ru-RU" sz="1800" dirty="0" smtClean="0"/>
                        <a:t> шпинату, </a:t>
                      </a:r>
                      <a:r>
                        <a:rPr lang="ru-RU" sz="1800" dirty="0" err="1" smtClean="0"/>
                        <a:t>що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підлягає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переробці</a:t>
                      </a:r>
                      <a:r>
                        <a:rPr lang="ru-RU" sz="1800" dirty="0" smtClean="0"/>
                        <a:t> і </a:t>
                      </a:r>
                      <a:r>
                        <a:rPr lang="ru-RU" sz="1800" dirty="0" err="1" smtClean="0"/>
                        <a:t>транспортується</a:t>
                      </a:r>
                      <a:r>
                        <a:rPr lang="ru-RU" sz="1800" dirty="0" smtClean="0"/>
                        <a:t> без упаковки з </a:t>
                      </a:r>
                      <a:r>
                        <a:rPr lang="ru-RU" sz="1800" dirty="0" err="1" smtClean="0"/>
                        <a:t>полів</a:t>
                      </a:r>
                      <a:r>
                        <a:rPr lang="ru-RU" sz="1800" dirty="0" smtClean="0"/>
                        <a:t> на </a:t>
                      </a:r>
                      <a:r>
                        <a:rPr lang="ru-RU" sz="1800" dirty="0" err="1" smtClean="0"/>
                        <a:t>переробні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підприємства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3500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13424"/>
                  </a:ext>
                </a:extLst>
              </a:tr>
              <a:tr h="112626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Рукола</a:t>
                      </a:r>
                      <a:r>
                        <a:rPr lang="ru-RU" dirty="0" smtClean="0"/>
                        <a:t> </a:t>
                      </a:r>
                      <a:r>
                        <a:rPr lang="ru-RU" i="1" dirty="0" smtClean="0"/>
                        <a:t>(</a:t>
                      </a:r>
                      <a:r>
                        <a:rPr lang="en-US" i="1" dirty="0" err="1" smtClean="0"/>
                        <a:t>Eruca</a:t>
                      </a:r>
                      <a:r>
                        <a:rPr lang="en-US" i="1" dirty="0" smtClean="0"/>
                        <a:t> sativa, </a:t>
                      </a:r>
                      <a:r>
                        <a:rPr lang="en-US" i="1" dirty="0" err="1" smtClean="0"/>
                        <a:t>Diplotaxis</a:t>
                      </a:r>
                      <a:r>
                        <a:rPr lang="en-US" i="1" dirty="0" smtClean="0"/>
                        <a:t> sp., Brassica </a:t>
                      </a:r>
                      <a:r>
                        <a:rPr lang="en-US" i="1" dirty="0" err="1" smtClean="0"/>
                        <a:t>tenuifolia</a:t>
                      </a:r>
                      <a:r>
                        <a:rPr lang="en-US" i="1" dirty="0" smtClean="0"/>
                        <a:t>, </a:t>
                      </a:r>
                      <a:r>
                        <a:rPr lang="en-US" i="1" dirty="0" err="1" smtClean="0"/>
                        <a:t>Sisymbrium</a:t>
                      </a:r>
                      <a:r>
                        <a:rPr lang="en-US" i="1" dirty="0" smtClean="0"/>
                        <a:t> </a:t>
                      </a:r>
                      <a:r>
                        <a:rPr lang="en-US" i="1" dirty="0" err="1" smtClean="0"/>
                        <a:t>tenuifolium</a:t>
                      </a:r>
                      <a:r>
                        <a:rPr lang="en-US" i="1" dirty="0" smtClean="0"/>
                        <a:t>)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Урожай у </a:t>
                      </a:r>
                      <a:r>
                        <a:rPr lang="ru-RU" dirty="0" err="1" smtClean="0"/>
                        <a:t>період</a:t>
                      </a:r>
                      <a:r>
                        <a:rPr lang="ru-RU" dirty="0" smtClean="0"/>
                        <a:t> з 01 </a:t>
                      </a:r>
                      <a:r>
                        <a:rPr lang="ru-RU" dirty="0" err="1" smtClean="0"/>
                        <a:t>жовтня</a:t>
                      </a:r>
                      <a:r>
                        <a:rPr lang="ru-RU" dirty="0" smtClean="0"/>
                        <a:t> по 31 </a:t>
                      </a:r>
                      <a:r>
                        <a:rPr lang="ru-RU" dirty="0" err="1" smtClean="0"/>
                        <a:t>березня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Урожай у </a:t>
                      </a:r>
                      <a:r>
                        <a:rPr lang="ru-RU" dirty="0" err="1" smtClean="0"/>
                        <a:t>період</a:t>
                      </a:r>
                      <a:r>
                        <a:rPr lang="ru-RU" dirty="0" smtClean="0"/>
                        <a:t> з 01 </a:t>
                      </a:r>
                      <a:r>
                        <a:rPr lang="ru-RU" dirty="0" err="1" smtClean="0"/>
                        <a:t>квітня</a:t>
                      </a:r>
                      <a:r>
                        <a:rPr lang="ru-RU" dirty="0" smtClean="0"/>
                        <a:t> по 30 </a:t>
                      </a:r>
                      <a:r>
                        <a:rPr lang="ru-RU" dirty="0" err="1" smtClean="0"/>
                        <a:t>вересня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7000</a:t>
                      </a:r>
                    </a:p>
                    <a:p>
                      <a:endParaRPr lang="uk-UA" dirty="0" smtClean="0"/>
                    </a:p>
                    <a:p>
                      <a:r>
                        <a:rPr lang="uk-UA" dirty="0" smtClean="0"/>
                        <a:t>6000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14309"/>
                  </a:ext>
                </a:extLst>
              </a:tr>
              <a:tr h="392461">
                <a:tc>
                  <a:txBody>
                    <a:bodyPr/>
                    <a:lstStyle/>
                    <a:p>
                      <a:r>
                        <a:rPr lang="uk-UA" dirty="0" smtClean="0"/>
                        <a:t>Картопля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5088"/>
                  </a:ext>
                </a:extLst>
              </a:tr>
              <a:tr h="626265">
                <a:tc>
                  <a:txBody>
                    <a:bodyPr/>
                    <a:lstStyle/>
                    <a:p>
                      <a:r>
                        <a:rPr lang="ru-RU" dirty="0" smtClean="0"/>
                        <a:t>Капуста </a:t>
                      </a:r>
                      <a:r>
                        <a:rPr lang="ru-RU" dirty="0" err="1" smtClean="0"/>
                        <a:t>білокачанна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(до 01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вересня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Пізня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900</a:t>
                      </a:r>
                    </a:p>
                    <a:p>
                      <a:r>
                        <a:rPr lang="uk-UA" dirty="0" smtClean="0"/>
                        <a:t>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216038"/>
                  </a:ext>
                </a:extLst>
              </a:tr>
              <a:tr h="626265">
                <a:tc>
                  <a:txBody>
                    <a:bodyPr/>
                    <a:lstStyle/>
                    <a:p>
                      <a:pPr marL="0" indent="84138" algn="l" fontAlgn="t"/>
                      <a:r>
                        <a:rPr lang="ru-RU" dirty="0" err="1" smtClean="0">
                          <a:effectLst/>
                        </a:rPr>
                        <a:t>Огірки</a:t>
                      </a:r>
                      <a:endParaRPr lang="ru-RU" dirty="0">
                        <a:effectLst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Захищений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ґрунт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ґрунт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3000</a:t>
                      </a:r>
                    </a:p>
                    <a:p>
                      <a:r>
                        <a:rPr lang="uk-UA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14314"/>
                  </a:ext>
                </a:extLst>
              </a:tr>
              <a:tr h="626265"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Дині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Кавуни, яблука, груші, виноград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90</a:t>
                      </a:r>
                    </a:p>
                    <a:p>
                      <a:r>
                        <a:rPr lang="uk-UA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92780"/>
                  </a:ext>
                </a:extLst>
              </a:tr>
              <a:tr h="562301">
                <a:tc>
                  <a:txBody>
                    <a:bodyPr/>
                    <a:lstStyle/>
                    <a:p>
                      <a:r>
                        <a:rPr lang="uk-UA" dirty="0" smtClean="0"/>
                        <a:t>Перець, кабачки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9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42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142086"/>
              </p:ext>
            </p:extLst>
          </p:nvPr>
        </p:nvGraphicFramePr>
        <p:xfrm>
          <a:off x="117987" y="1483299"/>
          <a:ext cx="11920041" cy="5366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426">
                  <a:extLst>
                    <a:ext uri="{9D8B030D-6E8A-4147-A177-3AD203B41FA5}">
                      <a16:colId xmlns:a16="http://schemas.microsoft.com/office/drawing/2014/main" val="3654084934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val="667189310"/>
                    </a:ext>
                  </a:extLst>
                </a:gridCol>
                <a:gridCol w="1291370">
                  <a:extLst>
                    <a:ext uri="{9D8B030D-6E8A-4147-A177-3AD203B41FA5}">
                      <a16:colId xmlns:a16="http://schemas.microsoft.com/office/drawing/2014/main" val="3252281703"/>
                    </a:ext>
                  </a:extLst>
                </a:gridCol>
              </a:tblGrid>
              <a:tr h="3524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Максимально </a:t>
                      </a:r>
                      <a:r>
                        <a:rPr lang="ru-RU" sz="1900" dirty="0" err="1" smtClean="0"/>
                        <a:t>допустимі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рівні</a:t>
                      </a:r>
                      <a:r>
                        <a:rPr lang="ru-RU" sz="1900" dirty="0" smtClean="0"/>
                        <a:t> (мкг/кг)</a:t>
                      </a:r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82226"/>
                  </a:ext>
                </a:extLst>
              </a:tr>
              <a:tr h="616769"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</a:rPr>
                        <a:t>Вид</a:t>
                      </a:r>
                      <a:r>
                        <a:rPr lang="uk-UA" sz="1900" b="1" baseline="0" dirty="0" smtClean="0">
                          <a:solidFill>
                            <a:srgbClr val="C00000"/>
                          </a:solidFill>
                        </a:rPr>
                        <a:t> продукту</a:t>
                      </a:r>
                      <a:endParaRPr lang="ru-RU" sz="1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</a:rPr>
                        <a:t>В1</a:t>
                      </a:r>
                      <a:endParaRPr lang="ru-RU" sz="1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</a:rPr>
                        <a:t>Сума В1, В2,</a:t>
                      </a:r>
                      <a:r>
                        <a:rPr lang="en-US" sz="1900" b="1" baseline="0" dirty="0" smtClean="0">
                          <a:solidFill>
                            <a:srgbClr val="C00000"/>
                          </a:solidFill>
                        </a:rPr>
                        <a:t> G1, G2</a:t>
                      </a:r>
                      <a:endParaRPr lang="ru-RU" sz="1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416219"/>
                  </a:ext>
                </a:extLst>
              </a:tr>
              <a:tr h="35243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Арахіс (</a:t>
                      </a:r>
                      <a:r>
                        <a:rPr lang="ru-RU" sz="2000" b="1" dirty="0" err="1" smtClean="0"/>
                        <a:t>земляний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горіх</a:t>
                      </a:r>
                      <a:r>
                        <a:rPr lang="ru-RU" sz="2000" b="1" dirty="0" smtClean="0"/>
                        <a:t>), фундук та </a:t>
                      </a:r>
                      <a:r>
                        <a:rPr lang="ru-RU" sz="2000" b="1" dirty="0" err="1" smtClean="0"/>
                        <a:t>бразильський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горіх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8,0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15,0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6914"/>
                  </a:ext>
                </a:extLst>
              </a:tr>
              <a:tr h="616769">
                <a:tc>
                  <a:txBody>
                    <a:bodyPr/>
                    <a:lstStyle/>
                    <a:p>
                      <a:r>
                        <a:rPr lang="ru-RU" sz="1900" b="1" dirty="0" err="1" smtClean="0"/>
                        <a:t>Мигдаль</a:t>
                      </a:r>
                      <a:r>
                        <a:rPr lang="ru-RU" sz="1900" b="1" dirty="0" smtClean="0"/>
                        <a:t>, </a:t>
                      </a:r>
                      <a:r>
                        <a:rPr lang="ru-RU" sz="1900" b="1" dirty="0" err="1" smtClean="0"/>
                        <a:t>фісташки</a:t>
                      </a:r>
                      <a:r>
                        <a:rPr lang="ru-RU" sz="1900" b="1" dirty="0" smtClean="0"/>
                        <a:t> та </a:t>
                      </a:r>
                      <a:r>
                        <a:rPr lang="ru-RU" sz="1900" b="1" dirty="0" err="1" smtClean="0"/>
                        <a:t>абрикосові</a:t>
                      </a:r>
                      <a:r>
                        <a:rPr lang="ru-RU" sz="1900" b="1" dirty="0" smtClean="0"/>
                        <a:t> ядра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призначені</a:t>
                      </a:r>
                      <a:r>
                        <a:rPr lang="ru-RU" sz="1900" dirty="0" smtClean="0"/>
                        <a:t> для </a:t>
                      </a:r>
                      <a:r>
                        <a:rPr lang="ru-RU" sz="1900" dirty="0" err="1" smtClean="0"/>
                        <a:t>безпосереднього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споживання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людиною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або</a:t>
                      </a:r>
                      <a:r>
                        <a:rPr lang="ru-RU" sz="1900" dirty="0" smtClean="0"/>
                        <a:t> для </a:t>
                      </a:r>
                      <a:r>
                        <a:rPr lang="ru-RU" sz="1900" dirty="0" err="1" smtClean="0"/>
                        <a:t>використання</a:t>
                      </a:r>
                      <a:r>
                        <a:rPr lang="ru-RU" sz="1900" dirty="0" smtClean="0"/>
                        <a:t> в </a:t>
                      </a:r>
                      <a:r>
                        <a:rPr lang="ru-RU" sz="1900" dirty="0" err="1" smtClean="0"/>
                        <a:t>якості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інгредієнта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8,0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10,0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26914"/>
                  </a:ext>
                </a:extLst>
              </a:tr>
              <a:tr h="616769">
                <a:tc>
                  <a:txBody>
                    <a:bodyPr/>
                    <a:lstStyle/>
                    <a:p>
                      <a:r>
                        <a:rPr lang="ru-RU" sz="1900" b="1" dirty="0" err="1" smtClean="0"/>
                        <a:t>Мигдаль</a:t>
                      </a:r>
                      <a:r>
                        <a:rPr lang="ru-RU" sz="1900" b="1" dirty="0" smtClean="0"/>
                        <a:t>, </a:t>
                      </a:r>
                      <a:r>
                        <a:rPr lang="ru-RU" sz="1900" b="1" dirty="0" err="1" smtClean="0"/>
                        <a:t>фісташки</a:t>
                      </a:r>
                      <a:r>
                        <a:rPr lang="ru-RU" sz="1900" b="1" dirty="0" smtClean="0"/>
                        <a:t> та </a:t>
                      </a:r>
                      <a:r>
                        <a:rPr lang="ru-RU" sz="1900" b="1" dirty="0" err="1" smtClean="0"/>
                        <a:t>абрикосові</a:t>
                      </a:r>
                      <a:r>
                        <a:rPr lang="ru-RU" sz="1900" b="1" dirty="0" smtClean="0"/>
                        <a:t> ядра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що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підлягають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сортуванню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або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іншим</a:t>
                      </a:r>
                      <a:r>
                        <a:rPr lang="ru-RU" sz="1900" dirty="0" smtClean="0"/>
                        <a:t> видам </a:t>
                      </a:r>
                      <a:r>
                        <a:rPr lang="ru-RU" sz="1900" dirty="0" err="1" smtClean="0"/>
                        <a:t>механічної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обробки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12,0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15,0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96648"/>
                  </a:ext>
                </a:extLst>
              </a:tr>
              <a:tr h="1145428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Усе зерно </a:t>
                      </a:r>
                      <a:r>
                        <a:rPr lang="ru-RU" sz="1900" dirty="0" smtClean="0"/>
                        <a:t>(</a:t>
                      </a:r>
                      <a:r>
                        <a:rPr lang="ru-RU" sz="1900" dirty="0" err="1" smtClean="0"/>
                        <a:t>зернові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культури</a:t>
                      </a:r>
                      <a:r>
                        <a:rPr lang="ru-RU" sz="1900" dirty="0" smtClean="0"/>
                        <a:t>) та </a:t>
                      </a:r>
                      <a:r>
                        <a:rPr lang="ru-RU" sz="1900" dirty="0" err="1" smtClean="0"/>
                        <a:t>всі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продукти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отримані</a:t>
                      </a:r>
                      <a:r>
                        <a:rPr lang="ru-RU" sz="1900" dirty="0" smtClean="0"/>
                        <a:t> з зерна (</a:t>
                      </a:r>
                      <a:r>
                        <a:rPr lang="ru-RU" sz="1900" dirty="0" err="1" smtClean="0"/>
                        <a:t>зернових</a:t>
                      </a:r>
                      <a:r>
                        <a:rPr lang="ru-RU" sz="1900" dirty="0" smtClean="0"/>
                        <a:t> культур), у тому </a:t>
                      </a:r>
                      <a:r>
                        <a:rPr lang="ru-RU" sz="1900" dirty="0" err="1" smtClean="0"/>
                        <a:t>числі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продукти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переробки</a:t>
                      </a:r>
                      <a:r>
                        <a:rPr lang="ru-RU" sz="1900" dirty="0" smtClean="0"/>
                        <a:t> зерна (</a:t>
                      </a:r>
                      <a:r>
                        <a:rPr lang="ru-RU" sz="1900" dirty="0" err="1" smtClean="0"/>
                        <a:t>зернових</a:t>
                      </a:r>
                      <a:r>
                        <a:rPr lang="ru-RU" sz="1900" dirty="0" smtClean="0"/>
                        <a:t> культур), </a:t>
                      </a:r>
                      <a:r>
                        <a:rPr lang="ru-RU" sz="1900" dirty="0" err="1" smtClean="0"/>
                        <a:t>сухофрукти</a:t>
                      </a:r>
                      <a:r>
                        <a:rPr lang="ru-RU" sz="1900" dirty="0" smtClean="0"/>
                        <a:t>, за </a:t>
                      </a:r>
                      <a:r>
                        <a:rPr lang="ru-RU" sz="1900" dirty="0" err="1" smtClean="0"/>
                        <a:t>винятком</a:t>
                      </a:r>
                      <a:r>
                        <a:rPr lang="ru-RU" sz="1900" dirty="0" smtClean="0"/>
                        <a:t> сушеного </a:t>
                      </a:r>
                      <a:r>
                        <a:rPr lang="ru-RU" sz="1900" dirty="0" err="1" smtClean="0"/>
                        <a:t>інжиру</a:t>
                      </a:r>
                      <a:r>
                        <a:rPr lang="ru-RU" sz="1900" dirty="0" smtClean="0"/>
                        <a:t>, і </a:t>
                      </a:r>
                      <a:r>
                        <a:rPr lang="ru-RU" sz="1900" dirty="0" err="1" smtClean="0"/>
                        <a:t>продукти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їх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переробки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призначені</a:t>
                      </a:r>
                      <a:r>
                        <a:rPr lang="ru-RU" sz="1900" dirty="0" smtClean="0"/>
                        <a:t> для </a:t>
                      </a:r>
                      <a:r>
                        <a:rPr lang="ru-RU" sz="1900" dirty="0" err="1" smtClean="0"/>
                        <a:t>безпосереднього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споживання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людиною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2,0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4,0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749411"/>
                  </a:ext>
                </a:extLst>
              </a:tr>
              <a:tr h="616769">
                <a:tc>
                  <a:txBody>
                    <a:bodyPr/>
                    <a:lstStyle/>
                    <a:p>
                      <a:r>
                        <a:rPr lang="ru-RU" sz="1900" b="1" dirty="0" err="1" smtClean="0"/>
                        <a:t>Кукурудза</a:t>
                      </a:r>
                      <a:r>
                        <a:rPr lang="ru-RU" sz="1900" b="1" dirty="0" smtClean="0"/>
                        <a:t> та рис</a:t>
                      </a:r>
                      <a:r>
                        <a:rPr lang="ru-RU" sz="1900" dirty="0" smtClean="0"/>
                        <a:t>, </a:t>
                      </a:r>
                      <a:r>
                        <a:rPr lang="ru-RU" sz="1900" dirty="0" err="1" smtClean="0"/>
                        <a:t>що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підлягають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сортуванню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або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іншим</a:t>
                      </a:r>
                      <a:r>
                        <a:rPr lang="ru-RU" sz="1900" dirty="0" smtClean="0"/>
                        <a:t> видам </a:t>
                      </a:r>
                      <a:r>
                        <a:rPr lang="ru-RU" sz="1900" dirty="0" err="1" smtClean="0"/>
                        <a:t>механічної</a:t>
                      </a:r>
                      <a:r>
                        <a:rPr lang="ru-RU" sz="1900" dirty="0" smtClean="0"/>
                        <a:t> </a:t>
                      </a:r>
                      <a:r>
                        <a:rPr lang="ru-RU" sz="1900" dirty="0" err="1" smtClean="0"/>
                        <a:t>обробки</a:t>
                      </a:r>
                      <a:r>
                        <a:rPr lang="ru-RU" sz="1900" dirty="0" smtClean="0"/>
                        <a:t> перед </a:t>
                      </a:r>
                      <a:r>
                        <a:rPr lang="ru-RU" sz="1900" dirty="0" err="1" smtClean="0"/>
                        <a:t>споживанням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5,0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10,0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28709"/>
                  </a:ext>
                </a:extLst>
              </a:tr>
              <a:tr h="352439">
                <a:tc>
                  <a:txBody>
                    <a:bodyPr/>
                    <a:lstStyle/>
                    <a:p>
                      <a:r>
                        <a:rPr lang="uk-UA" sz="1900" b="1" dirty="0" smtClean="0"/>
                        <a:t>Види спецій </a:t>
                      </a:r>
                      <a:r>
                        <a:rPr lang="uk-UA" sz="1900" dirty="0" smtClean="0"/>
                        <a:t>(паприка,</a:t>
                      </a:r>
                      <a:r>
                        <a:rPr lang="uk-UA" sz="1900" baseline="0" dirty="0" smtClean="0"/>
                        <a:t> </a:t>
                      </a:r>
                      <a:r>
                        <a:rPr lang="uk-UA" sz="1900" baseline="0" dirty="0" err="1" smtClean="0"/>
                        <a:t>чілі</a:t>
                      </a:r>
                      <a:r>
                        <a:rPr lang="uk-UA" sz="1900" baseline="0" dirty="0" smtClean="0"/>
                        <a:t>, мускатний горіх та ін.)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5,0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10,0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96387"/>
                  </a:ext>
                </a:extLst>
              </a:tr>
              <a:tr h="352439">
                <a:tc>
                  <a:txBody>
                    <a:bodyPr/>
                    <a:lstStyle/>
                    <a:p>
                      <a:r>
                        <a:rPr lang="ru-RU" sz="19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Сушений </a:t>
                      </a:r>
                      <a:r>
                        <a:rPr lang="ru-RU" sz="19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інжир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6,0</a:t>
                      </a:r>
                      <a:endParaRPr lang="ru-RU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/>
                        <a:t>10,0</a:t>
                      </a:r>
                      <a:endParaRPr lang="ru-RU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33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ІІ. МІКОТОКСИНИ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9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477" y="1884618"/>
            <a:ext cx="7344697" cy="4351338"/>
          </a:xfrm>
        </p:spPr>
        <p:txBody>
          <a:bodyPr/>
          <a:lstStyle/>
          <a:p>
            <a:r>
              <a:rPr lang="ru-RU" b="1" dirty="0" err="1"/>
              <a:t>Охратоксин</a:t>
            </a:r>
            <a:r>
              <a:rPr lang="ru-RU" b="1" dirty="0"/>
              <a:t> </a:t>
            </a:r>
            <a:r>
              <a:rPr lang="ru-RU" b="1" dirty="0" smtClean="0"/>
              <a:t>А (0,5-10 мкг/кг)</a:t>
            </a:r>
          </a:p>
          <a:p>
            <a:r>
              <a:rPr lang="ru-RU" b="1" dirty="0" err="1" smtClean="0"/>
              <a:t>Патулін</a:t>
            </a:r>
            <a:r>
              <a:rPr lang="ru-RU" b="1" dirty="0" smtClean="0"/>
              <a:t> в </a:t>
            </a:r>
            <a:r>
              <a:rPr lang="ru-RU" b="1" dirty="0" err="1" smtClean="0"/>
              <a:t>овочах</a:t>
            </a:r>
            <a:r>
              <a:rPr lang="ru-RU" b="1" dirty="0" smtClean="0"/>
              <a:t> (10-50 мкг/кг)</a:t>
            </a:r>
          </a:p>
          <a:p>
            <a:r>
              <a:rPr lang="ru-RU" b="1" dirty="0" err="1" smtClean="0"/>
              <a:t>Дезоксиніваленол</a:t>
            </a:r>
            <a:r>
              <a:rPr lang="ru-RU" b="1" dirty="0" smtClean="0"/>
              <a:t> (200-1750 мкг/кг)</a:t>
            </a:r>
          </a:p>
          <a:p>
            <a:r>
              <a:rPr lang="ru-RU" b="1" dirty="0" smtClean="0"/>
              <a:t>Зеараленон (20-400 мкг/кг)</a:t>
            </a:r>
          </a:p>
          <a:p>
            <a:r>
              <a:rPr lang="ru-RU" b="1" dirty="0" err="1" smtClean="0"/>
              <a:t>Фумонізини</a:t>
            </a:r>
            <a:r>
              <a:rPr lang="ru-RU" b="1" dirty="0" smtClean="0"/>
              <a:t> (</a:t>
            </a:r>
            <a:r>
              <a:rPr lang="ru-RU" b="1" dirty="0"/>
              <a:t>В1 і В2</a:t>
            </a:r>
            <a:r>
              <a:rPr lang="ru-RU" b="1" dirty="0" smtClean="0"/>
              <a:t>), 200-4000 мкг/кг</a:t>
            </a:r>
          </a:p>
          <a:p>
            <a:r>
              <a:rPr lang="ru-RU" b="1" dirty="0" smtClean="0"/>
              <a:t>Т-2 </a:t>
            </a:r>
            <a:r>
              <a:rPr lang="ru-RU" b="1" dirty="0"/>
              <a:t>і </a:t>
            </a:r>
            <a:r>
              <a:rPr lang="ru-RU" b="1" dirty="0" smtClean="0"/>
              <a:t>НТ-2 </a:t>
            </a:r>
            <a:r>
              <a:rPr lang="ru-RU" b="1" dirty="0" err="1" smtClean="0"/>
              <a:t>токсини</a:t>
            </a:r>
            <a:endParaRPr lang="ru-RU" b="1" dirty="0" smtClean="0"/>
          </a:p>
          <a:p>
            <a:r>
              <a:rPr lang="ru-RU" b="1" dirty="0" err="1" smtClean="0"/>
              <a:t>Цитринін</a:t>
            </a:r>
            <a:r>
              <a:rPr lang="ru-RU" b="1" dirty="0" smtClean="0"/>
              <a:t> (100 мкг/кг)</a:t>
            </a:r>
          </a:p>
          <a:p>
            <a:r>
              <a:rPr lang="ru-RU" b="1" dirty="0" err="1"/>
              <a:t>Склероцій</a:t>
            </a:r>
            <a:r>
              <a:rPr lang="ru-RU" b="1" dirty="0"/>
              <a:t> </a:t>
            </a:r>
            <a:r>
              <a:rPr lang="ru-RU" b="1" dirty="0" err="1"/>
              <a:t>ріжків</a:t>
            </a:r>
            <a:r>
              <a:rPr lang="ru-RU" b="1" dirty="0"/>
              <a:t> </a:t>
            </a:r>
            <a:r>
              <a:rPr lang="ru-RU" b="1" dirty="0" smtClean="0"/>
              <a:t>(0,5 г/кг)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ІІ. МІКОТОКСИНИ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Свинець (0,01-3 мг/кг)</a:t>
            </a:r>
          </a:p>
          <a:p>
            <a:r>
              <a:rPr lang="uk-UA" dirty="0" smtClean="0"/>
              <a:t>Кадмій (0,1-1 мг/кг, дитячі суміші 0,01-0,005 мг/кг)</a:t>
            </a:r>
          </a:p>
          <a:p>
            <a:r>
              <a:rPr lang="uk-UA" dirty="0" smtClean="0"/>
              <a:t>Ртуть (0,1-1 мг/кг)</a:t>
            </a:r>
          </a:p>
          <a:p>
            <a:r>
              <a:rPr lang="ru-RU" dirty="0"/>
              <a:t>Олово (</a:t>
            </a:r>
            <a:r>
              <a:rPr lang="ru-RU" dirty="0" err="1"/>
              <a:t>неорганічне</a:t>
            </a:r>
            <a:r>
              <a:rPr lang="ru-RU" dirty="0"/>
              <a:t>) </a:t>
            </a:r>
            <a:r>
              <a:rPr lang="ru-RU" sz="2000" dirty="0"/>
              <a:t>для </a:t>
            </a:r>
            <a:r>
              <a:rPr lang="ru-RU" sz="2000" dirty="0" err="1"/>
              <a:t>продуктів</a:t>
            </a:r>
            <a:r>
              <a:rPr lang="ru-RU" sz="2000" dirty="0"/>
              <a:t> у </a:t>
            </a:r>
            <a:r>
              <a:rPr lang="ru-RU" sz="2000" dirty="0" err="1"/>
              <a:t>бляшаній</a:t>
            </a:r>
            <a:r>
              <a:rPr lang="ru-RU" sz="2000" dirty="0"/>
              <a:t> (</a:t>
            </a:r>
            <a:r>
              <a:rPr lang="ru-RU" sz="2000" dirty="0" err="1"/>
              <a:t>жерстяній</a:t>
            </a:r>
            <a:r>
              <a:rPr lang="ru-RU" sz="2000" dirty="0"/>
              <a:t>) </a:t>
            </a:r>
            <a:r>
              <a:rPr lang="ru-RU" sz="2000" dirty="0" err="1" smtClean="0"/>
              <a:t>тарі</a:t>
            </a:r>
            <a:r>
              <a:rPr lang="ru-RU" sz="2000" dirty="0" smtClean="0"/>
              <a:t> </a:t>
            </a:r>
            <a:r>
              <a:rPr lang="ru-RU" dirty="0" smtClean="0"/>
              <a:t>(50-200 мг/кг)</a:t>
            </a:r>
          </a:p>
          <a:p>
            <a:r>
              <a:rPr lang="uk-UA" dirty="0" smtClean="0"/>
              <a:t>Миш</a:t>
            </a:r>
            <a:r>
              <a:rPr lang="en-US" dirty="0" smtClean="0"/>
              <a:t>’</a:t>
            </a:r>
            <a:r>
              <a:rPr lang="uk-UA" dirty="0" smtClean="0"/>
              <a:t>як (0,1-1,0 мг/кг)</a:t>
            </a:r>
          </a:p>
          <a:p>
            <a:r>
              <a:rPr lang="ru-RU" dirty="0"/>
              <a:t>Хром </a:t>
            </a:r>
            <a:r>
              <a:rPr lang="ru-RU" dirty="0" smtClean="0"/>
              <a:t>(10 мг/кг)</a:t>
            </a:r>
          </a:p>
          <a:p>
            <a:r>
              <a:rPr lang="uk-UA" dirty="0" smtClean="0"/>
              <a:t>Мідь (30 мг/кг)</a:t>
            </a:r>
          </a:p>
          <a:p>
            <a:r>
              <a:rPr lang="uk-UA" dirty="0" smtClean="0"/>
              <a:t>Цинк (50 мг/кг)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ІІІ. МЕТАЛИ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39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52879"/>
              </p:ext>
            </p:extLst>
          </p:nvPr>
        </p:nvGraphicFramePr>
        <p:xfrm>
          <a:off x="207389" y="1825625"/>
          <a:ext cx="111464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3-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МОНОХЛОРОПРОПАНДІОЛ (3-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ХПД) ТА ГЛІЦИДИНОВІ ЕФІРИ ЖИРНИХ КИСЛОТ</a:t>
            </a:r>
          </a:p>
        </p:txBody>
      </p:sp>
    </p:spTree>
    <p:extLst>
      <p:ext uri="{BB962C8B-B14F-4D97-AF65-F5344CB8AC3E}">
        <p14:creationId xmlns:p14="http://schemas.microsoft.com/office/powerpoint/2010/main" val="198251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102782"/>
              </p:ext>
            </p:extLst>
          </p:nvPr>
        </p:nvGraphicFramePr>
        <p:xfrm>
          <a:off x="838200" y="1825625"/>
          <a:ext cx="10832690" cy="4771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uk-U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uk-U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ДІОКСИНИ І ПХБ (РСВ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endParaRPr lang="uk-U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8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693330"/>
              </p:ext>
            </p:extLst>
          </p:nvPr>
        </p:nvGraphicFramePr>
        <p:xfrm>
          <a:off x="481782" y="1574145"/>
          <a:ext cx="11012128" cy="490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44122">
                  <a:extLst>
                    <a:ext uri="{9D8B030D-6E8A-4147-A177-3AD203B41FA5}">
                      <a16:colId xmlns:a16="http://schemas.microsoft.com/office/drawing/2014/main" val="1452866308"/>
                    </a:ext>
                  </a:extLst>
                </a:gridCol>
                <a:gridCol w="2597297">
                  <a:extLst>
                    <a:ext uri="{9D8B030D-6E8A-4147-A177-3AD203B41FA5}">
                      <a16:colId xmlns:a16="http://schemas.microsoft.com/office/drawing/2014/main" val="1724523068"/>
                    </a:ext>
                  </a:extLst>
                </a:gridCol>
                <a:gridCol w="3670709">
                  <a:extLst>
                    <a:ext uri="{9D8B030D-6E8A-4147-A177-3AD203B41FA5}">
                      <a16:colId xmlns:a16="http://schemas.microsoft.com/office/drawing/2014/main" val="2848771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Харчові продукти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Бензо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(а)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пірен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, мкг/кг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Сума 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бензо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(а)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пірену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бенз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(а)антрацену,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бензо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(b)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флуорантену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хризену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255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Олії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винятком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масла какао та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кокосової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олії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10,0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01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 smtClean="0"/>
                        <a:t>Кокосова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олія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7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Копчене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м’ясо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м’ясопродукти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філе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копченої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риби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12,0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48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Шпроти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шпроти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копчені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консервовані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30,0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57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Дієтичні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добавки,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містять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рослинні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інгредієнти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сушені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трави та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спеції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10,0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50,0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95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/>
                        <a:t>Дитячі суміші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1,0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1,0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764248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7389" y="157736"/>
            <a:ext cx="11830639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МАКСИМАЛЬНО ДОПУСТИМІ РІВНІ</a:t>
            </a:r>
            <a:br>
              <a:rPr lang="uk-UA" sz="3200" b="1" dirty="0" smtClean="0"/>
            </a:br>
            <a:r>
              <a:rPr lang="uk-UA" sz="3200" b="1" dirty="0" smtClean="0"/>
              <a:t>окремих забруднюючих речовин у харчових продуктах</a:t>
            </a:r>
            <a:br>
              <a:rPr lang="uk-UA" sz="3200" b="1" dirty="0" smtClean="0"/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ПОЛІЦИКЛІЧНІ АРОМАТИЧНІ ВУГЛЕВОДНІ (ПАВ)</a:t>
            </a:r>
            <a:endParaRPr lang="uk-U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6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821</Words>
  <Application>Microsoft Office PowerPoint</Application>
  <PresentationFormat>Широкоэкранный</PresentationFormat>
  <Paragraphs>153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ЗАГАЛЬНІ ВИМОГИ</vt:lpstr>
      <vt:lpstr>МАКСИМАЛЬНО ДОПУСТИМІ РІВНІ окремих забруднюючих речовин у харчових продуктах Розділ І. НІТРАТИ</vt:lpstr>
      <vt:lpstr>МАКСИМАЛЬНО ДОПУСТИМІ РІВНІ окремих забруднюючих речовин у харчових продуктах Розділ ІІ. МІКОТОКСИНИ</vt:lpstr>
      <vt:lpstr>МАКСИМАЛЬНО ДОПУСТИМІ РІВНІ окремих забруднюючих речовин у харчових продуктах Розділ ІІ. МІКОТОКСИНИ</vt:lpstr>
      <vt:lpstr>МАКСИМАЛЬНО ДОПУСТИМІ РІВНІ окремих забруднюючих речовин у харчових продуктах Розділ ІІІ. МЕТАЛИ</vt:lpstr>
      <vt:lpstr>МАКСИМАЛЬНО ДОПУСТИМІ РІВНІ окремих забруднюючих речовин у харчових продуктах Розділ IV. 3-МОНОХЛОРОПРОПАНДІОЛ (3-MХПД) ТА ГЛІЦИДИНОВІ ЕФІРИ ЖИРНИХ КИСЛОТ</vt:lpstr>
      <vt:lpstr>МАКСИМАЛЬНО ДОПУСТИМІ РІВНІ окремих забруднюючих речовин у харчових продуктах Розділ V. ДІОКСИНИ І ПХБ (РСВs)</vt:lpstr>
      <vt:lpstr>МАКСИМАЛЬНО ДОПУСТИМІ РІВНІ окремих забруднюючих речовин у харчових продуктах Розділ VI. ПОЛІЦИКЛІЧНІ АРОМАТИЧНІ ВУГЛЕВОДНІ (ПАВ)</vt:lpstr>
      <vt:lpstr>МАКСИМАЛЬНО ДОПУСТИМІ РІВНІ окремих забруднюючих речовин у харчових продуктах Розділ VII. МЕЛАМІН ТА ЙОГО СТРУКТУРНІ АНАЛОГИ</vt:lpstr>
      <vt:lpstr>МАКСИМАЛЬНО ДОПУСТИМІ РІВНІ окремих забруднюючих речовин у харчових продуктах Розділ VIII. ПРИРОДНІ ТОКСИНИ РОСЛИН</vt:lpstr>
      <vt:lpstr>МАКСИМАЛЬНО ДОПУСТИМІ РІВНІ окремих забруднюючих речовин у харчових продуктах Розділ VIII. ПРИРОДНІ ТОКСИНИ РОСЛИН</vt:lpstr>
      <vt:lpstr>МАКСИМАЛЬНО ДОПУСТИМІ РІВНІ окремих забруднюючих речовин у харчових продуктах Розділ IХ. ПЕРХЛОРАТИ</vt:lpstr>
      <vt:lpstr>МАКСИМАЛЬНО ДОПУСТИМІ РІВНІ окремих забруднюючих речовин у харчових продуктах Розділ X. ЗАГАЛЬНІ АЗОТЛЕТКІ ОСНОВИ (TVB-N) У НЕПЕРЕРОБЛЕНИХ РИБНИХ ПРОДУКТАХ</vt:lpstr>
      <vt:lpstr>МАКСИМАЛЬНО ДОПУСТИМІ РІВНІ окремих забруднюючих речовин у харчових продуктах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ДЕРЖАВНІ САНІТАРНІ ПРАВИЛА І НОРМИ «Максимально допустимі рівні окремих забруднюючих речовин у харчових продуктах»</dc:title>
  <dc:creator>Пользователь</dc:creator>
  <cp:lastModifiedBy>Пользователь</cp:lastModifiedBy>
  <cp:revision>25</cp:revision>
  <dcterms:created xsi:type="dcterms:W3CDTF">2024-09-24T00:21:21Z</dcterms:created>
  <dcterms:modified xsi:type="dcterms:W3CDTF">2025-05-08T09:01:54Z</dcterms:modified>
</cp:coreProperties>
</file>