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9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2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4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5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5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4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4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A627-F4AE-4FD1-9316-375832907611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D42C-C05A-4E47-A284-5D666ADB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8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nefit.net.ua/?view=rowing-machine&amp;amp;lan=Ua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3. </a:t>
            </a:r>
            <a:r>
              <a:rPr lang="ru-RU" dirty="0" err="1">
                <a:solidFill>
                  <a:srgbClr val="92D050"/>
                </a:solidFill>
              </a:rPr>
              <a:t>Устаткування</a:t>
            </a:r>
            <a:r>
              <a:rPr lang="ru-RU" dirty="0">
                <a:solidFill>
                  <a:srgbClr val="92D050"/>
                </a:solidFill>
              </a:rPr>
              <a:t> для </a:t>
            </a:r>
            <a:r>
              <a:rPr lang="ru-RU" dirty="0" err="1">
                <a:solidFill>
                  <a:srgbClr val="92D050"/>
                </a:solidFill>
              </a:rPr>
              <a:t>послуг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оздоровчого</a:t>
            </a:r>
            <a:r>
              <a:rPr lang="ru-RU" dirty="0">
                <a:solidFill>
                  <a:srgbClr val="92D050"/>
                </a:solidFill>
              </a:rPr>
              <a:t> комплексу </a:t>
            </a:r>
            <a:r>
              <a:rPr lang="ru-RU" dirty="0" err="1">
                <a:solidFill>
                  <a:srgbClr val="92D050"/>
                </a:solidFill>
              </a:rPr>
              <a:t>готелів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19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Велотренажери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3914"/>
            <a:ext cx="10797209" cy="5539408"/>
          </a:xfrm>
        </p:spPr>
        <p:txBody>
          <a:bodyPr>
            <a:noAutofit/>
          </a:bodyPr>
          <a:lstStyle/>
          <a:p>
            <a:r>
              <a:rPr lang="ru-RU" sz="2200" dirty="0" err="1"/>
              <a:t>Найпопулярніший</a:t>
            </a:r>
            <a:r>
              <a:rPr lang="ru-RU" sz="2200" dirty="0"/>
              <a:t> вид </a:t>
            </a:r>
            <a:r>
              <a:rPr lang="ru-RU" sz="2200" dirty="0" err="1"/>
              <a:t>тренажерів</a:t>
            </a:r>
            <a:r>
              <a:rPr lang="ru-RU" sz="2200" dirty="0"/>
              <a:t>. Вони </a:t>
            </a:r>
            <a:r>
              <a:rPr lang="ru-RU" sz="2200" dirty="0" err="1"/>
              <a:t>чудово</a:t>
            </a:r>
            <a:r>
              <a:rPr lang="ru-RU" sz="2200" dirty="0"/>
              <a:t> </a:t>
            </a:r>
            <a:r>
              <a:rPr lang="ru-RU" sz="2200" dirty="0" err="1"/>
              <a:t>розвивають</a:t>
            </a:r>
            <a:r>
              <a:rPr lang="ru-RU" sz="2200" dirty="0"/>
              <a:t> </a:t>
            </a:r>
            <a:r>
              <a:rPr lang="ru-RU" sz="2200" dirty="0" err="1"/>
              <a:t>витривалість</a:t>
            </a:r>
            <a:r>
              <a:rPr lang="ru-RU" sz="2200" dirty="0"/>
              <a:t>, </a:t>
            </a:r>
            <a:r>
              <a:rPr lang="ru-RU" sz="2200" dirty="0" err="1"/>
              <a:t>зміцнюють</a:t>
            </a:r>
            <a:r>
              <a:rPr lang="ru-RU" sz="2200" dirty="0"/>
              <a:t> </a:t>
            </a:r>
            <a:r>
              <a:rPr lang="ru-RU" sz="2200" dirty="0" err="1"/>
              <a:t>серцево-судинну</a:t>
            </a:r>
            <a:r>
              <a:rPr lang="ru-RU" sz="2200" dirty="0"/>
              <a:t> систему, а заодно </a:t>
            </a:r>
            <a:r>
              <a:rPr lang="ru-RU" sz="2200" dirty="0" err="1"/>
              <a:t>тренують</a:t>
            </a:r>
            <a:r>
              <a:rPr lang="ru-RU" sz="2200" dirty="0"/>
              <a:t> </a:t>
            </a:r>
            <a:r>
              <a:rPr lang="ru-RU" sz="2200" dirty="0" err="1"/>
              <a:t>м'язи</a:t>
            </a:r>
            <a:r>
              <a:rPr lang="ru-RU" sz="2200" dirty="0"/>
              <a:t> </a:t>
            </a:r>
            <a:r>
              <a:rPr lang="ru-RU" sz="2200" dirty="0" err="1"/>
              <a:t>ніг</a:t>
            </a:r>
            <a:r>
              <a:rPr lang="ru-RU" sz="2200" dirty="0"/>
              <a:t> і </a:t>
            </a:r>
            <a:r>
              <a:rPr lang="ru-RU" sz="2200" dirty="0" err="1"/>
              <a:t>спини</a:t>
            </a:r>
            <a:r>
              <a:rPr lang="ru-RU" sz="2200" dirty="0"/>
              <a:t>.</a:t>
            </a:r>
          </a:p>
          <a:p>
            <a:r>
              <a:rPr lang="ru-RU" sz="2200" dirty="0" smtClean="0"/>
              <a:t>На </a:t>
            </a:r>
            <a:r>
              <a:rPr lang="ru-RU" sz="2200" dirty="0"/>
              <a:t>бортовому </a:t>
            </a:r>
            <a:r>
              <a:rPr lang="ru-RU" sz="2200" dirty="0" err="1"/>
              <a:t>комп'ютері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стежити</a:t>
            </a:r>
            <a:r>
              <a:rPr lang="ru-RU" sz="2200" dirty="0"/>
              <a:t> за </a:t>
            </a:r>
            <a:r>
              <a:rPr lang="ru-RU" sz="2200" dirty="0" err="1"/>
              <a:t>дистанцією</a:t>
            </a:r>
            <a:r>
              <a:rPr lang="ru-RU" sz="2200" dirty="0"/>
              <a:t>, </a:t>
            </a:r>
            <a:r>
              <a:rPr lang="ru-RU" sz="2200" dirty="0" err="1"/>
              <a:t>швидкістю</a:t>
            </a:r>
            <a:r>
              <a:rPr lang="ru-RU" sz="2200" dirty="0"/>
              <a:t> і пульсом. </a:t>
            </a:r>
            <a:r>
              <a:rPr lang="ru-RU" sz="2200" dirty="0" err="1"/>
              <a:t>Серед</a:t>
            </a:r>
            <a:r>
              <a:rPr lang="ru-RU" sz="2200" dirty="0"/>
              <a:t> </a:t>
            </a:r>
            <a:r>
              <a:rPr lang="ru-RU" sz="2200" dirty="0" err="1"/>
              <a:t>велотренажерів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виділити</a:t>
            </a:r>
            <a:r>
              <a:rPr lang="ru-RU" sz="2200" dirty="0"/>
              <a:t> </a:t>
            </a:r>
            <a:r>
              <a:rPr lang="ru-RU" sz="2200" dirty="0" err="1"/>
              <a:t>дві</a:t>
            </a:r>
            <a:r>
              <a:rPr lang="ru-RU" sz="2200" dirty="0"/>
              <a:t> </a:t>
            </a:r>
            <a:r>
              <a:rPr lang="ru-RU" sz="2200" dirty="0" err="1"/>
              <a:t>основні</a:t>
            </a:r>
            <a:r>
              <a:rPr lang="ru-RU" sz="2200" dirty="0"/>
              <a:t> </a:t>
            </a:r>
            <a:r>
              <a:rPr lang="ru-RU" sz="2200" dirty="0" err="1"/>
              <a:t>групи</a:t>
            </a:r>
            <a:r>
              <a:rPr lang="ru-RU" sz="2200" dirty="0"/>
              <a:t> - </a:t>
            </a:r>
            <a:r>
              <a:rPr lang="ru-RU" sz="2200" dirty="0" err="1"/>
              <a:t>механічні</a:t>
            </a:r>
            <a:r>
              <a:rPr lang="ru-RU" sz="2200" dirty="0"/>
              <a:t> та </a:t>
            </a:r>
            <a:r>
              <a:rPr lang="ru-RU" sz="2200" dirty="0" err="1"/>
              <a:t>магнітні</a:t>
            </a:r>
            <a:r>
              <a:rPr lang="ru-RU" sz="2200" dirty="0"/>
              <a:t>.</a:t>
            </a:r>
          </a:p>
          <a:p>
            <a:pPr algn="ctr"/>
            <a:r>
              <a:rPr lang="ru-RU" sz="2200" dirty="0" err="1" smtClean="0"/>
              <a:t>Типи</a:t>
            </a:r>
            <a:r>
              <a:rPr lang="ru-RU" sz="2200" dirty="0" smtClean="0"/>
              <a:t> </a:t>
            </a:r>
            <a:r>
              <a:rPr lang="ru-RU" sz="2200" dirty="0" err="1"/>
              <a:t>велотренажерів</a:t>
            </a:r>
            <a:endParaRPr lang="ru-RU" sz="2200" dirty="0"/>
          </a:p>
          <a:p>
            <a:r>
              <a:rPr lang="ru-RU" sz="2200" dirty="0" err="1" smtClean="0"/>
              <a:t>Залежно</a:t>
            </a:r>
            <a:r>
              <a:rPr lang="ru-RU" sz="2200" dirty="0" smtClean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способу </a:t>
            </a:r>
            <a:r>
              <a:rPr lang="ru-RU" sz="2200" dirty="0" err="1"/>
              <a:t>кріплення</a:t>
            </a:r>
            <a:r>
              <a:rPr lang="ru-RU" sz="2200" dirty="0"/>
              <a:t> </a:t>
            </a:r>
            <a:r>
              <a:rPr lang="ru-RU" sz="2200" dirty="0" err="1"/>
              <a:t>сидіння</a:t>
            </a:r>
            <a:r>
              <a:rPr lang="ru-RU" sz="2200" dirty="0"/>
              <a:t> велотренажера </a:t>
            </a:r>
            <a:r>
              <a:rPr lang="ru-RU" sz="2200" dirty="0" err="1"/>
              <a:t>поділяються</a:t>
            </a:r>
            <a:r>
              <a:rPr lang="ru-RU" sz="2200" dirty="0"/>
              <a:t> на </a:t>
            </a:r>
            <a:r>
              <a:rPr lang="ru-RU" sz="2200" dirty="0" err="1"/>
              <a:t>горизонтальні</a:t>
            </a:r>
            <a:r>
              <a:rPr lang="ru-RU" sz="2200" dirty="0"/>
              <a:t> й </a:t>
            </a:r>
            <a:r>
              <a:rPr lang="ru-RU" sz="2200" dirty="0" err="1"/>
              <a:t>вертикальні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Горизонтальний</a:t>
            </a:r>
            <a:r>
              <a:rPr lang="ru-RU" sz="2200" dirty="0" smtClean="0"/>
              <a:t> </a:t>
            </a:r>
            <a:r>
              <a:rPr lang="ru-RU" sz="2200" dirty="0"/>
              <a:t>велотренажер </a:t>
            </a:r>
            <a:r>
              <a:rPr lang="ru-RU" sz="2200" dirty="0" err="1"/>
              <a:t>підійдеь</a:t>
            </a:r>
            <a:r>
              <a:rPr lang="ru-RU" sz="2200" dirty="0"/>
              <a:t> людям,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проблеми</a:t>
            </a:r>
            <a:r>
              <a:rPr lang="ru-RU" sz="2200" dirty="0"/>
              <a:t> з хребтом. </a:t>
            </a:r>
            <a:r>
              <a:rPr lang="ru-RU" sz="2200" dirty="0" err="1"/>
              <a:t>Горизонтальне</a:t>
            </a:r>
            <a:r>
              <a:rPr lang="ru-RU" sz="2200" dirty="0"/>
              <a:t> </a:t>
            </a:r>
            <a:r>
              <a:rPr lang="ru-RU" sz="2200" dirty="0" err="1"/>
              <a:t>розміщення</a:t>
            </a:r>
            <a:r>
              <a:rPr lang="ru-RU" sz="2200" dirty="0"/>
              <a:t> </a:t>
            </a:r>
            <a:r>
              <a:rPr lang="ru-RU" sz="2200" dirty="0" err="1"/>
              <a:t>сидіння</a:t>
            </a:r>
            <a:r>
              <a:rPr lang="ru-RU" sz="2200" dirty="0"/>
              <a:t> й педалей </a:t>
            </a:r>
            <a:r>
              <a:rPr lang="ru-RU" sz="2200" dirty="0" err="1"/>
              <a:t>мінімізує</a:t>
            </a:r>
            <a:r>
              <a:rPr lang="ru-RU" sz="2200" dirty="0"/>
              <a:t> </a:t>
            </a:r>
            <a:r>
              <a:rPr lang="ru-RU" sz="2200" dirty="0" err="1"/>
              <a:t>навантаження</a:t>
            </a:r>
            <a:r>
              <a:rPr lang="ru-RU" sz="2200" dirty="0"/>
              <a:t> на </a:t>
            </a:r>
            <a:r>
              <a:rPr lang="ru-RU" sz="2200" dirty="0" err="1"/>
              <a:t>суглоби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Вертикальний</a:t>
            </a:r>
            <a:r>
              <a:rPr lang="ru-RU" sz="2200" dirty="0" smtClean="0"/>
              <a:t> </a:t>
            </a:r>
            <a:r>
              <a:rPr lang="ru-RU" sz="2200" dirty="0"/>
              <a:t>велотренажер, як правило, </a:t>
            </a:r>
            <a:r>
              <a:rPr lang="ru-RU" sz="2200" dirty="0" err="1"/>
              <a:t>вибирають</a:t>
            </a:r>
            <a:r>
              <a:rPr lang="ru-RU" sz="2200" dirty="0"/>
              <a:t> для занять </a:t>
            </a:r>
            <a:r>
              <a:rPr lang="ru-RU" sz="2200" dirty="0" err="1"/>
              <a:t>фітнесом</a:t>
            </a:r>
            <a:r>
              <a:rPr lang="ru-RU" sz="2200" dirty="0"/>
              <a:t>. Через </a:t>
            </a:r>
            <a:r>
              <a:rPr lang="ru-RU" sz="2200" dirty="0" err="1"/>
              <a:t>вертикальне</a:t>
            </a:r>
            <a:r>
              <a:rPr lang="ru-RU" sz="2200" dirty="0"/>
              <a:t> </a:t>
            </a:r>
            <a:r>
              <a:rPr lang="ru-RU" sz="2200" dirty="0" err="1"/>
              <a:t>розташування</a:t>
            </a:r>
            <a:r>
              <a:rPr lang="ru-RU" sz="2200" dirty="0"/>
              <a:t> </a:t>
            </a:r>
            <a:r>
              <a:rPr lang="ru-RU" sz="2200" dirty="0" err="1"/>
              <a:t>сидіння</a:t>
            </a:r>
            <a:r>
              <a:rPr lang="ru-RU" sz="2200" dirty="0"/>
              <a:t> й педалей </a:t>
            </a:r>
            <a:r>
              <a:rPr lang="ru-RU" sz="2200" dirty="0" err="1"/>
              <a:t>користувач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легкістю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прийняти</a:t>
            </a:r>
            <a:r>
              <a:rPr lang="ru-RU" sz="2200" dirty="0"/>
              <a:t> будь-яке </a:t>
            </a:r>
            <a:r>
              <a:rPr lang="ru-RU" sz="2200" dirty="0" err="1"/>
              <a:t>зручне</a:t>
            </a:r>
            <a:r>
              <a:rPr lang="ru-RU" sz="2200" dirty="0"/>
              <a:t> </a:t>
            </a:r>
            <a:r>
              <a:rPr lang="ru-RU" sz="2200" dirty="0" err="1"/>
              <a:t>положення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. Головною </a:t>
            </a:r>
            <a:r>
              <a:rPr lang="ru-RU" sz="2200" dirty="0" err="1"/>
              <a:t>перевагою</a:t>
            </a:r>
            <a:r>
              <a:rPr lang="ru-RU" sz="2200" dirty="0"/>
              <a:t> </a:t>
            </a:r>
            <a:r>
              <a:rPr lang="ru-RU" sz="2200" dirty="0" err="1"/>
              <a:t>вертикальних</a:t>
            </a:r>
            <a:r>
              <a:rPr lang="ru-RU" sz="2200" dirty="0"/>
              <a:t> </a:t>
            </a:r>
            <a:r>
              <a:rPr lang="ru-RU" sz="2200" dirty="0" err="1"/>
              <a:t>велотренажерів</a:t>
            </a:r>
            <a:r>
              <a:rPr lang="ru-RU" sz="2200" dirty="0"/>
              <a:t> є </a:t>
            </a:r>
            <a:r>
              <a:rPr lang="ru-RU" sz="2200" dirty="0" err="1"/>
              <a:t>компактність</a:t>
            </a:r>
            <a:r>
              <a:rPr lang="ru-RU" sz="2200" dirty="0"/>
              <a:t>, вони з </a:t>
            </a:r>
            <a:r>
              <a:rPr lang="ru-RU" sz="2200" dirty="0" err="1"/>
              <a:t>легкістю</a:t>
            </a:r>
            <a:r>
              <a:rPr lang="ru-RU" sz="2200" dirty="0"/>
              <a:t> </a:t>
            </a:r>
            <a:r>
              <a:rPr lang="ru-RU" sz="2200" dirty="0" err="1"/>
              <a:t>впишуться</a:t>
            </a:r>
            <a:r>
              <a:rPr lang="ru-RU" sz="2200" dirty="0"/>
              <a:t> в будь-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інтер'єр</a:t>
            </a:r>
            <a:r>
              <a:rPr lang="ru-RU" sz="2200" dirty="0"/>
              <a:t>.</a:t>
            </a:r>
          </a:p>
          <a:p>
            <a:r>
              <a:rPr lang="ru-RU" sz="2200" dirty="0" err="1" smtClean="0"/>
              <a:t>Залежно</a:t>
            </a:r>
            <a:r>
              <a:rPr lang="ru-RU" sz="2200" dirty="0" smtClean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способу </a:t>
            </a:r>
            <a:r>
              <a:rPr lang="ru-RU" sz="2200" dirty="0" err="1"/>
              <a:t>регулювання</a:t>
            </a:r>
            <a:r>
              <a:rPr lang="ru-RU" sz="2200" dirty="0"/>
              <a:t> </a:t>
            </a:r>
            <a:r>
              <a:rPr lang="ru-RU" sz="2200" dirty="0" err="1"/>
              <a:t>навантаження</a:t>
            </a:r>
            <a:r>
              <a:rPr lang="ru-RU" sz="2200" dirty="0"/>
              <a:t> </a:t>
            </a:r>
            <a:r>
              <a:rPr lang="ru-RU" sz="2200" dirty="0" err="1"/>
              <a:t>механічні</a:t>
            </a:r>
            <a:r>
              <a:rPr lang="ru-RU" sz="2200" dirty="0"/>
              <a:t> </a:t>
            </a:r>
            <a:r>
              <a:rPr lang="ru-RU" sz="2200" dirty="0" err="1"/>
              <a:t>діляться</a:t>
            </a:r>
            <a:r>
              <a:rPr lang="ru-RU" sz="2200" dirty="0"/>
              <a:t> на </a:t>
            </a:r>
            <a:r>
              <a:rPr lang="ru-RU" sz="2200" dirty="0" err="1"/>
              <a:t>ремінні</a:t>
            </a:r>
            <a:r>
              <a:rPr lang="ru-RU" sz="2200" dirty="0"/>
              <a:t> і </a:t>
            </a:r>
            <a:r>
              <a:rPr lang="ru-RU" sz="2200" dirty="0" err="1"/>
              <a:t>колодкові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3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9114"/>
            <a:ext cx="10515600" cy="5487849"/>
          </a:xfrm>
        </p:spPr>
        <p:txBody>
          <a:bodyPr>
            <a:normAutofit/>
          </a:bodyPr>
          <a:lstStyle/>
          <a:p>
            <a:r>
              <a:rPr lang="ru-RU" dirty="0" err="1"/>
              <a:t>Найпростіша</a:t>
            </a:r>
            <a:r>
              <a:rPr lang="ru-RU" dirty="0"/>
              <a:t> система </a:t>
            </a:r>
            <a:r>
              <a:rPr lang="ru-RU" dirty="0" err="1"/>
              <a:t>гальмування</a:t>
            </a:r>
            <a:r>
              <a:rPr lang="ru-RU" dirty="0"/>
              <a:t> - </a:t>
            </a:r>
            <a:r>
              <a:rPr lang="ru-RU" dirty="0" err="1"/>
              <a:t>ремінна</a:t>
            </a:r>
            <a:r>
              <a:rPr lang="ru-RU" dirty="0"/>
              <a:t>. Велотренажер </a:t>
            </a:r>
            <a:r>
              <a:rPr lang="ru-RU" dirty="0" err="1"/>
              <a:t>працює</a:t>
            </a:r>
            <a:r>
              <a:rPr lang="ru-RU" dirty="0"/>
              <a:t> таким чином - </a:t>
            </a:r>
            <a:r>
              <a:rPr lang="ru-RU" dirty="0" err="1"/>
              <a:t>обертаючи</a:t>
            </a:r>
            <a:r>
              <a:rPr lang="ru-RU" dirty="0"/>
              <a:t> </a:t>
            </a:r>
            <a:r>
              <a:rPr lang="ru-RU" dirty="0" err="1"/>
              <a:t>педалі</a:t>
            </a:r>
            <a:r>
              <a:rPr lang="ru-RU" dirty="0"/>
              <a:t>, </a:t>
            </a:r>
            <a:r>
              <a:rPr lang="ru-RU" dirty="0" err="1"/>
              <a:t>розкручується</a:t>
            </a:r>
            <a:r>
              <a:rPr lang="ru-RU" dirty="0"/>
              <a:t> маховик,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загальмовується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заданого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При натягу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ослабленні</a:t>
            </a:r>
            <a:r>
              <a:rPr lang="ru-RU" dirty="0"/>
              <a:t> </a:t>
            </a:r>
            <a:r>
              <a:rPr lang="ru-RU" dirty="0" err="1"/>
              <a:t>ременя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(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натягу </a:t>
            </a:r>
            <a:r>
              <a:rPr lang="ru-RU" dirty="0" err="1"/>
              <a:t>ременя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 об колесо-маховик). </a:t>
            </a:r>
            <a:r>
              <a:rPr lang="ru-RU" dirty="0" err="1"/>
              <a:t>Недолік</a:t>
            </a:r>
            <a:r>
              <a:rPr lang="ru-RU" dirty="0"/>
              <a:t> </a:t>
            </a:r>
            <a:r>
              <a:rPr lang="ru-RU" dirty="0" err="1"/>
              <a:t>ремінного</a:t>
            </a:r>
            <a:r>
              <a:rPr lang="ru-RU" dirty="0"/>
              <a:t> велотренажера - шумна робота і 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/>
              <a:t>плавність</a:t>
            </a:r>
            <a:r>
              <a:rPr lang="ru-RU" dirty="0"/>
              <a:t>.</a:t>
            </a:r>
          </a:p>
          <a:p>
            <a:r>
              <a:rPr lang="ru-RU" dirty="0" err="1" smtClean="0"/>
              <a:t>Інерційний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колодковий</a:t>
            </a:r>
            <a:r>
              <a:rPr lang="ru-RU" dirty="0"/>
              <a:t>) велотренажер.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інерційного</a:t>
            </a:r>
            <a:r>
              <a:rPr lang="ru-RU" dirty="0"/>
              <a:t> велотренажера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опорі</a:t>
            </a:r>
            <a:r>
              <a:rPr lang="ru-RU" dirty="0"/>
              <a:t> </a:t>
            </a:r>
            <a:r>
              <a:rPr lang="ru-RU" dirty="0" err="1"/>
              <a:t>гальмівних</a:t>
            </a:r>
            <a:r>
              <a:rPr lang="ru-RU" dirty="0"/>
              <a:t> колодок,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притискаються</a:t>
            </a:r>
            <a:r>
              <a:rPr lang="ru-RU" dirty="0"/>
              <a:t> до маховика </a:t>
            </a:r>
            <a:r>
              <a:rPr lang="ru-RU" dirty="0" err="1"/>
              <a:t>зовні</a:t>
            </a:r>
            <a:r>
              <a:rPr lang="ru-RU" dirty="0"/>
              <a:t>.</a:t>
            </a:r>
          </a:p>
          <a:p>
            <a:r>
              <a:rPr lang="ru-RU" dirty="0" err="1" smtClean="0"/>
              <a:t>Спортсмени</a:t>
            </a:r>
            <a:r>
              <a:rPr lang="ru-RU" dirty="0" smtClean="0"/>
              <a:t> </a:t>
            </a:r>
            <a:r>
              <a:rPr lang="ru-RU" dirty="0"/>
              <a:t>часто </a:t>
            </a:r>
            <a:r>
              <a:rPr lang="ru-RU" dirty="0" err="1"/>
              <a:t>вибирають</a:t>
            </a:r>
            <a:r>
              <a:rPr lang="ru-RU" dirty="0"/>
              <a:t> для </a:t>
            </a:r>
            <a:r>
              <a:rPr lang="ru-RU" dirty="0" err="1"/>
              <a:t>тренувань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велотренажер, 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і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їзду</a:t>
            </a:r>
            <a:r>
              <a:rPr lang="ru-RU" dirty="0"/>
              <a:t> на </a:t>
            </a:r>
            <a:r>
              <a:rPr lang="ru-RU" dirty="0" err="1"/>
              <a:t>велосипеді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80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  <a:solidFill>
            <a:srgbClr val="92D050"/>
          </a:solidFill>
        </p:spPr>
        <p:txBody>
          <a:bodyPr/>
          <a:lstStyle/>
          <a:p>
            <a:r>
              <a:rPr lang="ru-RU" dirty="0" err="1"/>
              <a:t>Магнітний</a:t>
            </a:r>
            <a:r>
              <a:rPr lang="ru-RU" dirty="0"/>
              <a:t> велотренажер.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Тренажер з </a:t>
            </a:r>
            <a:r>
              <a:rPr lang="ru-RU" dirty="0" err="1"/>
              <a:t>магнітною</a:t>
            </a:r>
            <a:r>
              <a:rPr lang="ru-RU" dirty="0"/>
              <a:t> системою </a:t>
            </a:r>
            <a:r>
              <a:rPr lang="ru-RU" dirty="0" err="1"/>
              <a:t>гальмування</a:t>
            </a:r>
            <a:r>
              <a:rPr lang="ru-RU" dirty="0"/>
              <a:t>. </a:t>
            </a:r>
            <a:r>
              <a:rPr lang="ru-RU" dirty="0" err="1"/>
              <a:t>Поблизу</a:t>
            </a:r>
            <a:r>
              <a:rPr lang="ru-RU" dirty="0"/>
              <a:t> маховика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магніт</a:t>
            </a:r>
            <a:r>
              <a:rPr lang="ru-RU" dirty="0"/>
              <a:t> і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</a:t>
            </a:r>
            <a:r>
              <a:rPr lang="ru-RU" dirty="0" err="1"/>
              <a:t>Навантаження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задають</a:t>
            </a:r>
            <a:r>
              <a:rPr lang="ru-RU" dirty="0"/>
              <a:t> </a:t>
            </a:r>
            <a:r>
              <a:rPr lang="ru-RU" dirty="0" err="1"/>
              <a:t>електромагніти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й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маховика.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регулюється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маховиком і </a:t>
            </a:r>
            <a:r>
              <a:rPr lang="ru-RU" dirty="0" err="1"/>
              <a:t>магнітом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велотренажер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значеннями</a:t>
            </a:r>
            <a:r>
              <a:rPr lang="ru-RU" dirty="0"/>
              <a:t> пульсу.</a:t>
            </a:r>
          </a:p>
          <a:p>
            <a:endParaRPr lang="ru-RU" dirty="0"/>
          </a:p>
          <a:p>
            <a:r>
              <a:rPr lang="ru-RU" dirty="0"/>
              <a:t>Велотренажер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магнітною</a:t>
            </a:r>
            <a:r>
              <a:rPr lang="ru-RU" dirty="0"/>
              <a:t> системою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ремінним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плавність</a:t>
            </a:r>
            <a:r>
              <a:rPr lang="ru-RU" dirty="0"/>
              <a:t> ходу, </a:t>
            </a:r>
            <a:r>
              <a:rPr lang="ru-RU" dirty="0" err="1"/>
              <a:t>довговічність</a:t>
            </a:r>
            <a:r>
              <a:rPr lang="ru-RU" dirty="0"/>
              <a:t> і </a:t>
            </a:r>
            <a:r>
              <a:rPr lang="ru-RU" dirty="0" err="1"/>
              <a:t>безшумність</a:t>
            </a:r>
            <a:r>
              <a:rPr lang="ru-RU" dirty="0"/>
              <a:t> в </a:t>
            </a:r>
            <a:r>
              <a:rPr lang="ru-RU" dirty="0" err="1"/>
              <a:t>експлуатації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Електромагнітний</a:t>
            </a:r>
            <a:r>
              <a:rPr lang="ru-RU" dirty="0"/>
              <a:t> велотренажер.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велотренажери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автоматичну</a:t>
            </a:r>
            <a:r>
              <a:rPr lang="ru-RU" dirty="0"/>
              <a:t> систему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електромагнітів</a:t>
            </a:r>
            <a:r>
              <a:rPr lang="ru-RU" dirty="0"/>
              <a:t> і </a:t>
            </a:r>
            <a:r>
              <a:rPr lang="ru-RU" dirty="0" err="1"/>
              <a:t>підключаться</a:t>
            </a:r>
            <a:r>
              <a:rPr lang="ru-RU" dirty="0"/>
              <a:t> до </a:t>
            </a:r>
            <a:r>
              <a:rPr lang="ru-RU" dirty="0" err="1"/>
              <a:t>мережі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і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31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7240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1" y="1097258"/>
            <a:ext cx="2314575" cy="29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94" y="1097258"/>
            <a:ext cx="5238750" cy="3057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9930" y="4549676"/>
            <a:ext cx="9130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ремінному</a:t>
            </a:r>
            <a:r>
              <a:rPr lang="ru-RU" dirty="0" smtClean="0"/>
              <a:t> </a:t>
            </a:r>
            <a:r>
              <a:rPr lang="ru-RU" dirty="0" err="1" smtClean="0"/>
              <a:t>велотренажері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на ноги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наскільки</a:t>
            </a:r>
            <a:r>
              <a:rPr lang="ru-RU" dirty="0" smtClean="0"/>
              <a:t> сильно </a:t>
            </a:r>
            <a:r>
              <a:rPr lang="ru-RU" dirty="0" err="1" smtClean="0"/>
              <a:t>натягнутий</a:t>
            </a:r>
            <a:r>
              <a:rPr lang="ru-RU" dirty="0" smtClean="0"/>
              <a:t> </a:t>
            </a:r>
            <a:r>
              <a:rPr lang="ru-RU" dirty="0" err="1" smtClean="0"/>
              <a:t>ремінь</a:t>
            </a:r>
            <a:r>
              <a:rPr lang="ru-RU" dirty="0" smtClean="0"/>
              <a:t>. </a:t>
            </a:r>
            <a:r>
              <a:rPr lang="ru-RU" dirty="0" err="1" smtClean="0"/>
              <a:t>Уколодкових</a:t>
            </a:r>
            <a:r>
              <a:rPr lang="ru-RU" dirty="0" smtClean="0"/>
              <a:t> </a:t>
            </a:r>
            <a:r>
              <a:rPr lang="ru-RU" dirty="0" err="1" smtClean="0"/>
              <a:t>велотренажерів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гальмівні</a:t>
            </a:r>
            <a:r>
              <a:rPr lang="ru-RU" dirty="0" smtClean="0"/>
              <a:t> колодки,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притиснуті</a:t>
            </a:r>
            <a:r>
              <a:rPr lang="ru-RU" dirty="0" smtClean="0"/>
              <a:t> до маховика. </a:t>
            </a:r>
            <a:r>
              <a:rPr lang="ru-RU" dirty="0" err="1" smtClean="0"/>
              <a:t>Ступінь</a:t>
            </a:r>
            <a:r>
              <a:rPr lang="ru-RU" dirty="0" smtClean="0"/>
              <a:t> натягу </a:t>
            </a:r>
            <a:r>
              <a:rPr lang="ru-RU" dirty="0" err="1" smtClean="0"/>
              <a:t>ременя</a:t>
            </a:r>
            <a:r>
              <a:rPr lang="ru-RU" dirty="0" smtClean="0"/>
              <a:t> і </a:t>
            </a:r>
            <a:r>
              <a:rPr lang="ru-RU" dirty="0" err="1" smtClean="0"/>
              <a:t>притискання</a:t>
            </a:r>
            <a:r>
              <a:rPr lang="ru-RU" dirty="0" smtClean="0"/>
              <a:t> колодок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А ось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велотренажера </a:t>
            </a:r>
            <a:r>
              <a:rPr lang="ru-RU" dirty="0" err="1" smtClean="0"/>
              <a:t>потрібне</a:t>
            </a:r>
            <a:r>
              <a:rPr lang="ru-RU" dirty="0" smtClean="0"/>
              <a:t> </a:t>
            </a:r>
            <a:r>
              <a:rPr lang="ru-RU" dirty="0" err="1" smtClean="0"/>
              <a:t>електроживлення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63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092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ru-RU" dirty="0" err="1"/>
              <a:t>Електромагнітний</a:t>
            </a:r>
            <a:r>
              <a:rPr lang="ru-RU" dirty="0"/>
              <a:t> велотренажер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56367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Електромагнітний</a:t>
            </a:r>
            <a:r>
              <a:rPr lang="ru-RU" dirty="0"/>
              <a:t> велотренажер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обладнаний</a:t>
            </a:r>
            <a:r>
              <a:rPr lang="ru-RU" dirty="0"/>
              <a:t> </a:t>
            </a:r>
            <a:r>
              <a:rPr lang="ru-RU" dirty="0" err="1"/>
              <a:t>електронікою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обране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твоєму</a:t>
            </a:r>
            <a:r>
              <a:rPr lang="ru-RU" dirty="0"/>
              <a:t>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але й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тренувальні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задавати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часу, </a:t>
            </a:r>
            <a:r>
              <a:rPr lang="ru-RU" dirty="0" err="1"/>
              <a:t>дистанції</a:t>
            </a:r>
            <a:r>
              <a:rPr lang="ru-RU" dirty="0"/>
              <a:t>, пульсу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Кожна</a:t>
            </a:r>
            <a:r>
              <a:rPr lang="ru-RU" dirty="0"/>
              <a:t> з систем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: - </a:t>
            </a:r>
            <a:r>
              <a:rPr lang="ru-RU" dirty="0" err="1"/>
              <a:t>ремінні</a:t>
            </a:r>
            <a:r>
              <a:rPr lang="ru-RU" dirty="0"/>
              <a:t> </a:t>
            </a:r>
            <a:r>
              <a:rPr lang="ru-RU" dirty="0" err="1"/>
              <a:t>велотренажери</a:t>
            </a:r>
            <a:r>
              <a:rPr lang="ru-RU" dirty="0"/>
              <a:t> </a:t>
            </a:r>
            <a:r>
              <a:rPr lang="ru-RU" dirty="0" err="1"/>
              <a:t>коштують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компактні</a:t>
            </a:r>
            <a:r>
              <a:rPr lang="ru-RU" dirty="0"/>
              <a:t>; - </a:t>
            </a:r>
            <a:r>
              <a:rPr lang="ru-RU" dirty="0" err="1"/>
              <a:t>колодкові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великою </a:t>
            </a:r>
            <a:r>
              <a:rPr lang="ru-RU" dirty="0" err="1"/>
              <a:t>інерційністю</a:t>
            </a:r>
            <a:r>
              <a:rPr lang="ru-RU" dirty="0"/>
              <a:t> і прекрасно </a:t>
            </a:r>
            <a:r>
              <a:rPr lang="ru-RU" dirty="0" err="1"/>
              <a:t>імітують</a:t>
            </a:r>
            <a:r>
              <a:rPr lang="ru-RU" dirty="0"/>
              <a:t> </a:t>
            </a:r>
            <a:r>
              <a:rPr lang="ru-RU" dirty="0" err="1"/>
              <a:t>їзду</a:t>
            </a:r>
            <a:r>
              <a:rPr lang="ru-RU" dirty="0"/>
              <a:t> на гоночному </a:t>
            </a:r>
            <a:r>
              <a:rPr lang="ru-RU" dirty="0" err="1"/>
              <a:t>велосипеді</a:t>
            </a:r>
            <a:r>
              <a:rPr lang="ru-RU" dirty="0"/>
              <a:t>; - </a:t>
            </a:r>
            <a:r>
              <a:rPr lang="ru-RU" dirty="0" err="1"/>
              <a:t>магнітні</a:t>
            </a:r>
            <a:r>
              <a:rPr lang="ru-RU" dirty="0"/>
              <a:t> - </a:t>
            </a:r>
            <a:r>
              <a:rPr lang="ru-RU" dirty="0" err="1"/>
              <a:t>безшумні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.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найпростіші</a:t>
            </a:r>
            <a:r>
              <a:rPr lang="ru-RU" dirty="0"/>
              <a:t> - </a:t>
            </a:r>
            <a:r>
              <a:rPr lang="ru-RU" dirty="0" err="1"/>
              <a:t>велосипеди</a:t>
            </a:r>
            <a:r>
              <a:rPr lang="ru-RU" dirty="0"/>
              <a:t> з </a:t>
            </a:r>
            <a:r>
              <a:rPr lang="ru-RU" dirty="0" err="1"/>
              <a:t>ремінною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достатніх</a:t>
            </a:r>
            <a:r>
              <a:rPr lang="ru-RU" dirty="0"/>
              <a:t> для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: </a:t>
            </a:r>
            <a:r>
              <a:rPr lang="ru-RU" dirty="0" err="1"/>
              <a:t>бортовий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, датчики для </a:t>
            </a:r>
            <a:r>
              <a:rPr lang="ru-RU" dirty="0" err="1"/>
              <a:t>вимірювання</a:t>
            </a:r>
            <a:r>
              <a:rPr lang="ru-RU" dirty="0"/>
              <a:t> пульсу і т. д.</a:t>
            </a:r>
          </a:p>
          <a:p>
            <a:endParaRPr lang="ru-RU" dirty="0"/>
          </a:p>
          <a:p>
            <a:r>
              <a:rPr lang="ru-RU" dirty="0"/>
              <a:t>У моделей з </a:t>
            </a:r>
            <a:r>
              <a:rPr lang="ru-RU" dirty="0" err="1"/>
              <a:t>магнітною</a:t>
            </a:r>
            <a:r>
              <a:rPr lang="ru-RU" dirty="0"/>
              <a:t> системою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варіюється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магнітами</a:t>
            </a:r>
            <a:r>
              <a:rPr lang="ru-RU" dirty="0"/>
              <a:t> і маховиком. </a:t>
            </a:r>
            <a:r>
              <a:rPr lang="ru-RU" dirty="0" err="1"/>
              <a:t>Ціна</a:t>
            </a:r>
            <a:r>
              <a:rPr lang="ru-RU" dirty="0"/>
              <a:t> в основному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електроніки</a:t>
            </a:r>
            <a:r>
              <a:rPr lang="ru-RU" dirty="0"/>
              <a:t> і </a:t>
            </a:r>
            <a:r>
              <a:rPr lang="ru-RU" dirty="0" err="1"/>
              <a:t>маси</a:t>
            </a:r>
            <a:r>
              <a:rPr lang="ru-RU" dirty="0"/>
              <a:t> маховика (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масивніший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 smtClean="0"/>
              <a:t>плавніше</a:t>
            </a:r>
            <a:r>
              <a:rPr lang="ru-RU" dirty="0" smtClean="0"/>
              <a:t> </a:t>
            </a:r>
            <a:r>
              <a:rPr lang="ru-RU" dirty="0"/>
              <a:t>буде </a:t>
            </a:r>
            <a:r>
              <a:rPr lang="ru-RU" dirty="0" err="1"/>
              <a:t>обертання</a:t>
            </a:r>
            <a:r>
              <a:rPr lang="ru-RU" dirty="0"/>
              <a:t> педалей). </a:t>
            </a:r>
            <a:r>
              <a:rPr lang="ru-RU" dirty="0" err="1"/>
              <a:t>Велотренажери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просунутого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вбудовані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.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спортивними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, </a:t>
            </a:r>
            <a:r>
              <a:rPr lang="ru-RU" dirty="0" err="1"/>
              <a:t>пропонують</a:t>
            </a:r>
            <a:r>
              <a:rPr lang="ru-RU" dirty="0"/>
              <a:t> уже </a:t>
            </a:r>
            <a:r>
              <a:rPr lang="ru-RU" dirty="0" err="1"/>
              <a:t>готовий</a:t>
            </a:r>
            <a:r>
              <a:rPr lang="ru-RU" dirty="0"/>
              <a:t> формат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розрахований</a:t>
            </a:r>
            <a:r>
              <a:rPr lang="ru-RU" dirty="0"/>
              <a:t> на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і будь-яку </a:t>
            </a:r>
            <a:r>
              <a:rPr lang="ru-RU" dirty="0" err="1"/>
              <a:t>ціль</a:t>
            </a:r>
            <a:r>
              <a:rPr lang="ru-RU" dirty="0"/>
              <a:t> - будь то </a:t>
            </a:r>
            <a:r>
              <a:rPr lang="ru-RU" dirty="0" err="1"/>
              <a:t>спалювання</a:t>
            </a:r>
            <a:r>
              <a:rPr lang="ru-RU" dirty="0"/>
              <a:t> жиру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В одному </a:t>
            </a:r>
            <a:r>
              <a:rPr lang="ru-RU" dirty="0" err="1"/>
              <a:t>тренажері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до 12 таких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r>
              <a:rPr lang="ru-RU" dirty="0" err="1"/>
              <a:t>Дорожче</a:t>
            </a:r>
            <a:r>
              <a:rPr lang="ru-RU" dirty="0"/>
              <a:t> </a:t>
            </a:r>
            <a:r>
              <a:rPr lang="ru-RU" dirty="0" err="1"/>
              <a:t>коштують</a:t>
            </a:r>
            <a:r>
              <a:rPr lang="ru-RU" dirty="0"/>
              <a:t> </a:t>
            </a:r>
            <a:r>
              <a:rPr lang="ru-RU" dirty="0" err="1"/>
              <a:t>велотренажери</a:t>
            </a:r>
            <a:r>
              <a:rPr lang="ru-RU" dirty="0"/>
              <a:t> з </a:t>
            </a:r>
            <a:r>
              <a:rPr lang="ru-RU" dirty="0" err="1"/>
              <a:t>пульсозалежними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автоматично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пульсу.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найдорожчих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інтерактивністю</a:t>
            </a:r>
            <a:r>
              <a:rPr lang="ru-RU" dirty="0"/>
              <a:t> </a:t>
            </a:r>
            <a:r>
              <a:rPr lang="ru-RU" dirty="0" err="1"/>
              <a:t>найвищого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велотренажери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запропонувати</a:t>
            </a:r>
            <a:r>
              <a:rPr lang="ru-RU" dirty="0"/>
              <a:t> практично все: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комп'ютерній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 до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порад</a:t>
            </a:r>
            <a:r>
              <a:rPr lang="ru-RU" dirty="0"/>
              <a:t> «</a:t>
            </a:r>
            <a:r>
              <a:rPr lang="ru-RU" dirty="0" err="1"/>
              <a:t>професійного</a:t>
            </a:r>
            <a:r>
              <a:rPr lang="ru-RU" dirty="0"/>
              <a:t> тренера».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затримки</a:t>
            </a:r>
            <a:r>
              <a:rPr lang="ru-RU" dirty="0"/>
              <a:t> </a:t>
            </a:r>
            <a:r>
              <a:rPr lang="en-US" dirty="0"/>
              <a:t>Cool Dawn (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r>
              <a:rPr lang="ru-RU" dirty="0" err="1"/>
              <a:t>сповільнює</a:t>
            </a:r>
            <a:r>
              <a:rPr lang="ru-RU" dirty="0"/>
              <a:t> темп, </a:t>
            </a:r>
            <a:r>
              <a:rPr lang="ru-RU" dirty="0" err="1"/>
              <a:t>щоб</a:t>
            </a:r>
            <a:r>
              <a:rPr lang="ru-RU" dirty="0"/>
              <a:t> пульс спортсмена </a:t>
            </a:r>
            <a:r>
              <a:rPr lang="ru-RU" dirty="0" err="1"/>
              <a:t>відновився</a:t>
            </a:r>
            <a:r>
              <a:rPr lang="ru-RU" dirty="0"/>
              <a:t> до нормального </a:t>
            </a:r>
            <a:r>
              <a:rPr lang="ru-RU" dirty="0" err="1"/>
              <a:t>рівня</a:t>
            </a:r>
            <a:r>
              <a:rPr lang="ru-RU" dirty="0"/>
              <a:t>) і систему </a:t>
            </a:r>
            <a:r>
              <a:rPr lang="en-US" dirty="0"/>
              <a:t>Quick Start (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ручного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натисканням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клавіші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163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Велотренажер </a:t>
            </a:r>
            <a:r>
              <a:rPr lang="ru-RU" dirty="0"/>
              <a:t>- </a:t>
            </a:r>
            <a:r>
              <a:rPr lang="ru-RU" dirty="0" err="1"/>
              <a:t>велоергометри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241701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велотренажерів</a:t>
            </a:r>
            <a:r>
              <a:rPr lang="ru-RU" dirty="0"/>
              <a:t> - </a:t>
            </a:r>
            <a:r>
              <a:rPr lang="ru-RU" dirty="0" err="1"/>
              <a:t>велоергометри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складного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 Вони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велотренажерів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них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- </a:t>
            </a:r>
            <a:r>
              <a:rPr lang="ru-RU" dirty="0" err="1"/>
              <a:t>Вати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точно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і </a:t>
            </a:r>
            <a:r>
              <a:rPr lang="ru-RU" dirty="0" err="1"/>
              <a:t>цілей</a:t>
            </a:r>
            <a:r>
              <a:rPr lang="ru-RU" dirty="0"/>
              <a:t> занять. Тому </a:t>
            </a:r>
            <a:r>
              <a:rPr lang="ru-RU" dirty="0" err="1"/>
              <a:t>велоергометри</a:t>
            </a:r>
            <a:r>
              <a:rPr lang="ru-RU" dirty="0"/>
              <a:t> широко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терапевтичних</a:t>
            </a:r>
            <a:r>
              <a:rPr lang="ru-RU" dirty="0"/>
              <a:t> і </a:t>
            </a:r>
            <a:r>
              <a:rPr lang="ru-RU" dirty="0" err="1"/>
              <a:t>реабілітаційних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 на велотренажерах.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знати час, </a:t>
            </a:r>
            <a:r>
              <a:rPr lang="ru-RU" dirty="0" err="1"/>
              <a:t>відстань</a:t>
            </a:r>
            <a:r>
              <a:rPr lang="ru-RU" dirty="0"/>
              <a:t>, </a:t>
            </a:r>
            <a:r>
              <a:rPr lang="ru-RU" dirty="0" err="1"/>
              <a:t>швидкість</a:t>
            </a:r>
            <a:r>
              <a:rPr lang="ru-RU" dirty="0"/>
              <a:t> і </a:t>
            </a:r>
            <a:r>
              <a:rPr lang="ru-RU" dirty="0" err="1"/>
              <a:t>нахил</a:t>
            </a:r>
            <a:r>
              <a:rPr lang="ru-RU" dirty="0"/>
              <a:t>. Для </a:t>
            </a:r>
            <a:r>
              <a:rPr lang="ru-RU" dirty="0" err="1"/>
              <a:t>деяких</a:t>
            </a:r>
            <a:r>
              <a:rPr lang="ru-RU" dirty="0"/>
              <a:t> людей хорошим стимулом служить датчик числа «</a:t>
            </a:r>
            <a:r>
              <a:rPr lang="ru-RU" dirty="0" err="1"/>
              <a:t>згорілих</a:t>
            </a:r>
            <a:r>
              <a:rPr lang="ru-RU" dirty="0"/>
              <a:t>» </a:t>
            </a:r>
            <a:r>
              <a:rPr lang="ru-RU" dirty="0" err="1"/>
              <a:t>калорій</a:t>
            </a:r>
            <a:r>
              <a:rPr lang="ru-RU" dirty="0"/>
              <a:t>. </a:t>
            </a:r>
            <a:r>
              <a:rPr lang="ru-RU" dirty="0" err="1"/>
              <a:t>Корисними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є: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пульсу. Частота пульсу - </a:t>
            </a:r>
            <a:r>
              <a:rPr lang="ru-RU" dirty="0" err="1"/>
              <a:t>найнадійніший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та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. 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цільовий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пульсу, в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тренування</a:t>
            </a:r>
            <a:r>
              <a:rPr lang="ru-RU" dirty="0"/>
              <a:t>. І </a:t>
            </a:r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інтенсивністю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,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заняттями</a:t>
            </a:r>
            <a:r>
              <a:rPr lang="ru-RU" dirty="0"/>
              <a:t> </a:t>
            </a:r>
            <a:r>
              <a:rPr lang="ru-RU" dirty="0" err="1"/>
              <a:t>помірною</a:t>
            </a:r>
            <a:r>
              <a:rPr lang="ru-RU" dirty="0"/>
              <a:t> </a:t>
            </a:r>
            <a:r>
              <a:rPr lang="ru-RU" dirty="0" err="1"/>
              <a:t>інтенсивністю</a:t>
            </a:r>
            <a:r>
              <a:rPr lang="ru-RU" dirty="0"/>
              <a:t>.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бігових</a:t>
            </a:r>
            <a:r>
              <a:rPr lang="ru-RU" dirty="0"/>
              <a:t> </a:t>
            </a:r>
            <a:r>
              <a:rPr lang="ru-RU" dirty="0" err="1"/>
              <a:t>доріжок</a:t>
            </a:r>
            <a:r>
              <a:rPr lang="ru-RU" dirty="0"/>
              <a:t> автоматично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пульсу,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залишалася</a:t>
            </a:r>
            <a:r>
              <a:rPr lang="ru-RU" dirty="0"/>
              <a:t> в </a:t>
            </a:r>
            <a:r>
              <a:rPr lang="ru-RU" dirty="0" err="1"/>
              <a:t>заданих</a:t>
            </a:r>
            <a:r>
              <a:rPr lang="ru-RU" dirty="0"/>
              <a:t> межах.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частоту пульсу і </a:t>
            </a:r>
            <a:r>
              <a:rPr lang="ru-RU" dirty="0" err="1"/>
              <a:t>виводять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на дисплей. </a:t>
            </a:r>
            <a:r>
              <a:rPr lang="ru-RU" dirty="0" err="1"/>
              <a:t>Інші</a:t>
            </a:r>
            <a:r>
              <a:rPr lang="ru-RU" dirty="0"/>
              <a:t> автоматично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частота пульсу </a:t>
            </a:r>
            <a:r>
              <a:rPr lang="ru-RU" dirty="0" err="1"/>
              <a:t>залишалася</a:t>
            </a:r>
            <a:r>
              <a:rPr lang="ru-RU" dirty="0"/>
              <a:t> в </a:t>
            </a:r>
            <a:r>
              <a:rPr lang="ru-RU" dirty="0" err="1"/>
              <a:t>заданих</a:t>
            </a:r>
            <a:r>
              <a:rPr lang="ru-RU" dirty="0"/>
              <a:t> межах.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задати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пульсу, і тренажер сам буде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залишалися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межах.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58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 </a:t>
            </a:r>
            <a:r>
              <a:rPr lang="ru-RU" dirty="0" err="1"/>
              <a:t>Степпери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>
            <a:normAutofit/>
          </a:bodyPr>
          <a:lstStyle/>
          <a:p>
            <a:r>
              <a:rPr lang="ru-RU" sz="2000" dirty="0"/>
              <a:t>Вони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виконують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загальні</a:t>
            </a:r>
            <a:r>
              <a:rPr lang="ru-RU" sz="2000" dirty="0"/>
              <a:t> для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кардіотренажерів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, але й </a:t>
            </a:r>
            <a:r>
              <a:rPr lang="ru-RU" sz="2000" dirty="0" err="1"/>
              <a:t>найбільш</a:t>
            </a:r>
            <a:r>
              <a:rPr lang="ru-RU" sz="2000" dirty="0"/>
              <a:t> активно </a:t>
            </a:r>
            <a:r>
              <a:rPr lang="ru-RU" sz="2000" dirty="0" err="1"/>
              <a:t>тренують</a:t>
            </a:r>
            <a:r>
              <a:rPr lang="ru-RU" sz="2000" dirty="0"/>
              <a:t> </a:t>
            </a:r>
            <a:r>
              <a:rPr lang="ru-RU" sz="2000" dirty="0" err="1"/>
              <a:t>м'язи</a:t>
            </a:r>
            <a:r>
              <a:rPr lang="ru-RU" sz="2000" dirty="0"/>
              <a:t> </a:t>
            </a:r>
            <a:r>
              <a:rPr lang="ru-RU" sz="2000" dirty="0" err="1"/>
              <a:t>ніг</a:t>
            </a:r>
            <a:r>
              <a:rPr lang="ru-RU" sz="2000" dirty="0"/>
              <a:t> і тазу. </a:t>
            </a:r>
            <a:r>
              <a:rPr lang="ru-RU" sz="2000" dirty="0" err="1"/>
              <a:t>Існує</a:t>
            </a:r>
            <a:r>
              <a:rPr lang="ru-RU" sz="2000" dirty="0"/>
              <a:t> два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степперів</a:t>
            </a:r>
            <a:r>
              <a:rPr lang="ru-RU" sz="2000" dirty="0"/>
              <a:t>: з </a:t>
            </a:r>
            <a:r>
              <a:rPr lang="ru-RU" sz="2000" dirty="0" err="1"/>
              <a:t>регульованим</a:t>
            </a:r>
            <a:r>
              <a:rPr lang="ru-RU" sz="2000" dirty="0"/>
              <a:t> і </a:t>
            </a:r>
            <a:r>
              <a:rPr lang="ru-RU" sz="2000" dirty="0" err="1"/>
              <a:t>нерегульованим</a:t>
            </a:r>
            <a:r>
              <a:rPr lang="ru-RU" sz="2000" dirty="0"/>
              <a:t> </a:t>
            </a:r>
            <a:r>
              <a:rPr lang="ru-RU" sz="2000" dirty="0" err="1"/>
              <a:t>навантаженням</a:t>
            </a:r>
            <a:r>
              <a:rPr lang="ru-RU" sz="2000" dirty="0"/>
              <a:t>. </a:t>
            </a:r>
            <a:r>
              <a:rPr lang="ru-RU" sz="2000" dirty="0" err="1"/>
              <a:t>Останні</a:t>
            </a:r>
            <a:r>
              <a:rPr lang="ru-RU" sz="2000" dirty="0"/>
              <a:t> - </a:t>
            </a:r>
            <a:r>
              <a:rPr lang="ru-RU" sz="2000" dirty="0" err="1"/>
              <a:t>міністеппери</a:t>
            </a:r>
            <a:r>
              <a:rPr lang="ru-RU" sz="2000" dirty="0"/>
              <a:t> - </a:t>
            </a:r>
            <a:r>
              <a:rPr lang="ru-RU" sz="2000" dirty="0" err="1"/>
              <a:t>складаються</a:t>
            </a:r>
            <a:r>
              <a:rPr lang="ru-RU" sz="2000" dirty="0"/>
              <a:t> з одних педалей і </a:t>
            </a:r>
            <a:r>
              <a:rPr lang="ru-RU" sz="2000" dirty="0" err="1"/>
              <a:t>лічильника</a:t>
            </a:r>
            <a:r>
              <a:rPr lang="ru-RU" sz="2000" dirty="0"/>
              <a:t> </a:t>
            </a:r>
            <a:r>
              <a:rPr lang="ru-RU" sz="2000" dirty="0" err="1"/>
              <a:t>кроків</a:t>
            </a:r>
            <a:r>
              <a:rPr lang="ru-RU" sz="2000" dirty="0"/>
              <a:t> і часу. У </a:t>
            </a:r>
            <a:r>
              <a:rPr lang="ru-RU" sz="2000" dirty="0" err="1"/>
              <a:t>дорожчих</a:t>
            </a:r>
            <a:r>
              <a:rPr lang="ru-RU" sz="2000" dirty="0"/>
              <a:t> </a:t>
            </a:r>
            <a:r>
              <a:rPr lang="ru-RU" sz="2000" dirty="0" err="1"/>
              <a:t>степперах</a:t>
            </a:r>
            <a:r>
              <a:rPr lang="ru-RU" sz="2000" dirty="0"/>
              <a:t> є </a:t>
            </a:r>
            <a:r>
              <a:rPr lang="ru-RU" sz="2000" dirty="0" err="1"/>
              <a:t>комп'ютер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регулює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вимірює</a:t>
            </a:r>
            <a:r>
              <a:rPr lang="ru-RU" sz="2000" dirty="0"/>
              <a:t> пульс,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задає</a:t>
            </a:r>
            <a:r>
              <a:rPr lang="ru-RU" sz="2000" dirty="0"/>
              <a:t> частоту </a:t>
            </a:r>
            <a:r>
              <a:rPr lang="ru-RU" sz="2000" dirty="0" err="1"/>
              <a:t>кроків</a:t>
            </a:r>
            <a:r>
              <a:rPr lang="ru-RU" sz="2000" dirty="0"/>
              <a:t> і </a:t>
            </a:r>
            <a:r>
              <a:rPr lang="ru-RU" sz="2000" dirty="0" err="1"/>
              <a:t>їх</a:t>
            </a:r>
            <a:r>
              <a:rPr lang="ru-RU" sz="2000" dirty="0"/>
              <a:t> ритм. У таких </a:t>
            </a:r>
            <a:r>
              <a:rPr lang="ru-RU" sz="2000" dirty="0" err="1"/>
              <a:t>верстатів</a:t>
            </a:r>
            <a:r>
              <a:rPr lang="ru-RU" sz="2000" dirty="0"/>
              <a:t> є </a:t>
            </a:r>
            <a:r>
              <a:rPr lang="ru-RU" sz="2000" dirty="0" err="1"/>
              <a:t>поручні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важелі</a:t>
            </a:r>
            <a:r>
              <a:rPr lang="ru-RU" sz="2000" dirty="0"/>
              <a:t> для рук,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навантажують</a:t>
            </a:r>
            <a:r>
              <a:rPr lang="ru-RU" sz="2000" dirty="0"/>
              <a:t> </a:t>
            </a:r>
            <a:r>
              <a:rPr lang="ru-RU" sz="2000" dirty="0" err="1"/>
              <a:t>верхній</a:t>
            </a:r>
            <a:r>
              <a:rPr lang="ru-RU" sz="2000" dirty="0"/>
              <a:t> </a:t>
            </a:r>
            <a:r>
              <a:rPr lang="ru-RU" sz="2000" dirty="0" err="1" smtClean="0"/>
              <a:t>плечовий</a:t>
            </a:r>
            <a:r>
              <a:rPr lang="ru-RU" sz="2000" dirty="0" smtClean="0"/>
              <a:t> </a:t>
            </a:r>
            <a:r>
              <a:rPr lang="ru-RU" sz="2000" dirty="0"/>
              <a:t>пояс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/>
              <a:t>конструкція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здійснювати</a:t>
            </a:r>
            <a:r>
              <a:rPr lang="ru-RU" sz="2000" dirty="0"/>
              <a:t> "</a:t>
            </a:r>
            <a:r>
              <a:rPr lang="ru-RU" sz="2000" dirty="0" err="1"/>
              <a:t>сходження</a:t>
            </a:r>
            <a:r>
              <a:rPr lang="ru-RU" sz="2000" dirty="0"/>
              <a:t>" по </a:t>
            </a:r>
            <a:r>
              <a:rPr lang="ru-RU" sz="2000" dirty="0" err="1"/>
              <a:t>уявних</a:t>
            </a:r>
            <a:r>
              <a:rPr lang="ru-RU" sz="2000" dirty="0"/>
              <a:t> сходах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92" y="3355898"/>
            <a:ext cx="1986030" cy="28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3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ru-RU" dirty="0" err="1"/>
              <a:t>Еліптичні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(</a:t>
            </a:r>
            <a:r>
              <a:rPr lang="ru-RU" dirty="0" err="1"/>
              <a:t>Орбітрек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46064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спортивного </a:t>
            </a:r>
            <a:r>
              <a:rPr lang="ru-RU" dirty="0" err="1"/>
              <a:t>обладнання</a:t>
            </a:r>
            <a:r>
              <a:rPr lang="ru-RU" dirty="0"/>
              <a:t>.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еліптичні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біговими</a:t>
            </a:r>
            <a:r>
              <a:rPr lang="ru-RU" dirty="0"/>
              <a:t> </a:t>
            </a:r>
            <a:r>
              <a:rPr lang="ru-RU" dirty="0" err="1"/>
              <a:t>доріжками</a:t>
            </a:r>
            <a:r>
              <a:rPr lang="ru-RU" dirty="0"/>
              <a:t>. </a:t>
            </a:r>
            <a:r>
              <a:rPr lang="ru-RU" dirty="0" err="1"/>
              <a:t>Крос-тренінг</a:t>
            </a:r>
            <a:r>
              <a:rPr lang="ru-RU" dirty="0"/>
              <a:t> (ходьба по </a:t>
            </a:r>
            <a:r>
              <a:rPr lang="ru-RU" dirty="0" err="1"/>
              <a:t>еліптичній</a:t>
            </a:r>
            <a:r>
              <a:rPr lang="ru-RU" dirty="0"/>
              <a:t> </a:t>
            </a:r>
            <a:r>
              <a:rPr lang="ru-RU" dirty="0" err="1"/>
              <a:t>траєкторії</a:t>
            </a:r>
            <a:r>
              <a:rPr lang="ru-RU" dirty="0"/>
              <a:t>)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і </a:t>
            </a:r>
            <a:r>
              <a:rPr lang="ru-RU" dirty="0" err="1"/>
              <a:t>дихальної</a:t>
            </a:r>
            <a:r>
              <a:rPr lang="ru-RU" dirty="0"/>
              <a:t> систем,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силового </a:t>
            </a:r>
            <a:r>
              <a:rPr lang="ru-RU" dirty="0" err="1"/>
              <a:t>тренування</a:t>
            </a:r>
            <a:r>
              <a:rPr lang="ru-RU" dirty="0"/>
              <a:t> для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"</a:t>
            </a:r>
            <a:r>
              <a:rPr lang="ru-RU" dirty="0" err="1"/>
              <a:t>елліпсовидний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" </a:t>
            </a:r>
            <a:r>
              <a:rPr lang="ru-RU" dirty="0" err="1"/>
              <a:t>цілеспрямовано</a:t>
            </a:r>
            <a:r>
              <a:rPr lang="ru-RU" dirty="0"/>
              <a:t> </a:t>
            </a:r>
            <a:r>
              <a:rPr lang="ru-RU" dirty="0" err="1"/>
              <a:t>задіє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і особливо -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сідниць</a:t>
            </a:r>
            <a:r>
              <a:rPr lang="ru-RU" dirty="0"/>
              <a:t> і стегон.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на </a:t>
            </a:r>
            <a:r>
              <a:rPr lang="ru-RU" dirty="0" err="1"/>
              <a:t>еліптичних</a:t>
            </a:r>
            <a:r>
              <a:rPr lang="ru-RU" dirty="0"/>
              <a:t> тренажерах абсолютно </a:t>
            </a:r>
            <a:r>
              <a:rPr lang="ru-RU" dirty="0" err="1"/>
              <a:t>нешкідливі</a:t>
            </a:r>
            <a:r>
              <a:rPr lang="ru-RU" dirty="0"/>
              <a:t> для </a:t>
            </a:r>
            <a:r>
              <a:rPr lang="ru-RU" dirty="0" err="1"/>
              <a:t>суглобів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тренуванням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грудей, рук і </a:t>
            </a:r>
            <a:r>
              <a:rPr lang="ru-RU" dirty="0" err="1"/>
              <a:t>спини</a:t>
            </a:r>
            <a:r>
              <a:rPr lang="ru-RU" dirty="0"/>
              <a:t>. На </a:t>
            </a:r>
            <a:r>
              <a:rPr lang="ru-RU" dirty="0" err="1"/>
              <a:t>комп'ютері</a:t>
            </a:r>
            <a:r>
              <a:rPr lang="ru-RU" dirty="0"/>
              <a:t> </a:t>
            </a:r>
            <a:r>
              <a:rPr lang="ru-RU" dirty="0" err="1"/>
              <a:t>еліптичного</a:t>
            </a:r>
            <a:r>
              <a:rPr lang="ru-RU" dirty="0"/>
              <a:t> тренажера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задавати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, час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пульсу.</a:t>
            </a:r>
          </a:p>
          <a:p>
            <a:r>
              <a:rPr lang="ru-RU" dirty="0" smtClean="0"/>
              <a:t>У </a:t>
            </a:r>
            <a:r>
              <a:rPr lang="ru-RU" dirty="0" err="1"/>
              <a:t>еліптичних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 </a:t>
            </a:r>
            <a:r>
              <a:rPr lang="ru-RU" dirty="0" err="1"/>
              <a:t>мається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. Система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пасовою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магнітною</a:t>
            </a:r>
            <a:r>
              <a:rPr lang="ru-RU" dirty="0"/>
              <a:t>.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для опору є </a:t>
            </a:r>
            <a:r>
              <a:rPr lang="ru-RU" dirty="0" err="1"/>
              <a:t>ремінь</a:t>
            </a:r>
            <a:r>
              <a:rPr lang="ru-RU" dirty="0"/>
              <a:t>, </a:t>
            </a:r>
            <a:r>
              <a:rPr lang="ru-RU" dirty="0" err="1"/>
              <a:t>натягнутий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маховика. Модель </a:t>
            </a:r>
            <a:r>
              <a:rPr lang="ru-RU" dirty="0" err="1"/>
              <a:t>застаріла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: </a:t>
            </a:r>
            <a:r>
              <a:rPr lang="ru-RU" dirty="0" err="1"/>
              <a:t>сильний</a:t>
            </a:r>
            <a:r>
              <a:rPr lang="ru-RU" dirty="0"/>
              <a:t> шум,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плавності</a:t>
            </a:r>
            <a:r>
              <a:rPr lang="ru-RU" dirty="0"/>
              <a:t> ходу. </a:t>
            </a:r>
            <a:r>
              <a:rPr lang="ru-RU" dirty="0" err="1"/>
              <a:t>Крім</a:t>
            </a:r>
            <a:r>
              <a:rPr lang="ru-RU" dirty="0"/>
              <a:t> того, в таких моделях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стирається</a:t>
            </a:r>
            <a:r>
              <a:rPr lang="ru-RU" dirty="0"/>
              <a:t> </a:t>
            </a:r>
            <a:r>
              <a:rPr lang="ru-RU" dirty="0" err="1"/>
              <a:t>ремінь</a:t>
            </a:r>
            <a:r>
              <a:rPr lang="ru-RU" dirty="0"/>
              <a:t>.</a:t>
            </a:r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з </a:t>
            </a:r>
            <a:r>
              <a:rPr lang="ru-RU" dirty="0" err="1"/>
              <a:t>перевагами</a:t>
            </a:r>
            <a:r>
              <a:rPr lang="ru-RU" dirty="0"/>
              <a:t>: у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 </a:t>
            </a:r>
            <a:r>
              <a:rPr lang="ru-RU" dirty="0" err="1"/>
              <a:t>забезпечені</a:t>
            </a:r>
            <a:r>
              <a:rPr lang="ru-RU" dirty="0"/>
              <a:t> </a:t>
            </a:r>
            <a:r>
              <a:rPr lang="ru-RU" dirty="0" err="1"/>
              <a:t>безшумна</a:t>
            </a:r>
            <a:r>
              <a:rPr lang="ru-RU" dirty="0"/>
              <a:t> робота і </a:t>
            </a:r>
            <a:r>
              <a:rPr lang="ru-RU" dirty="0" err="1"/>
              <a:t>плавний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21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систематизувати</a:t>
            </a:r>
            <a:r>
              <a:rPr lang="ru-RU" dirty="0"/>
              <a:t> за типом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Вона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ручна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електрична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 </a:t>
            </a:r>
            <a:r>
              <a:rPr lang="ru-RU" dirty="0" err="1"/>
              <a:t>мануальний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орбітрек</a:t>
            </a:r>
            <a:r>
              <a:rPr lang="ru-RU" dirty="0"/>
              <a:t>. На мануальному </a:t>
            </a:r>
            <a:r>
              <a:rPr lang="ru-RU" dirty="0" err="1"/>
              <a:t>тренажері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механічним</a:t>
            </a:r>
            <a:r>
              <a:rPr lang="ru-RU" dirty="0"/>
              <a:t> способом за </a:t>
            </a:r>
            <a:r>
              <a:rPr lang="ru-RU" dirty="0" err="1"/>
              <a:t>допомогою</a:t>
            </a:r>
            <a:r>
              <a:rPr lang="ru-RU" dirty="0"/>
              <a:t> рукоятки на </a:t>
            </a:r>
            <a:r>
              <a:rPr lang="ru-RU" dirty="0" err="1"/>
              <a:t>стійці</a:t>
            </a:r>
            <a:r>
              <a:rPr lang="ru-RU" dirty="0"/>
              <a:t>. У приклад </a:t>
            </a:r>
            <a:r>
              <a:rPr lang="ru-RU" dirty="0" err="1"/>
              <a:t>можна</a:t>
            </a:r>
            <a:r>
              <a:rPr lang="ru-RU" dirty="0"/>
              <a:t> привести тренажер </a:t>
            </a:r>
            <a:r>
              <a:rPr lang="en-US" dirty="0"/>
              <a:t>BH Fitness Brisa G-234. </a:t>
            </a:r>
            <a:r>
              <a:rPr lang="ru-RU" dirty="0"/>
              <a:t>При </a:t>
            </a:r>
            <a:r>
              <a:rPr lang="ru-RU" dirty="0" err="1"/>
              <a:t>електричній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електродвигуном</a:t>
            </a:r>
            <a:r>
              <a:rPr lang="ru-RU" dirty="0"/>
              <a:t>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через дисплей тренажера. </a:t>
            </a:r>
            <a:r>
              <a:rPr lang="ru-RU" dirty="0" err="1"/>
              <a:t>Такий</a:t>
            </a:r>
            <a:r>
              <a:rPr lang="ru-RU" dirty="0"/>
              <a:t> агрегат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обраних</a:t>
            </a:r>
            <a:r>
              <a:rPr lang="ru-RU" dirty="0"/>
              <a:t> вами </a:t>
            </a:r>
            <a:r>
              <a:rPr lang="ru-RU" dirty="0" err="1"/>
              <a:t>параметрів</a:t>
            </a:r>
            <a:r>
              <a:rPr lang="ru-RU" dirty="0"/>
              <a:t>, як в </a:t>
            </a:r>
            <a:r>
              <a:rPr lang="ru-RU" dirty="0" err="1"/>
              <a:t>тренажері</a:t>
            </a:r>
            <a:r>
              <a:rPr lang="ru-RU" dirty="0"/>
              <a:t> </a:t>
            </a:r>
            <a:r>
              <a:rPr lang="en-US" dirty="0"/>
              <a:t>BH Fitness Ocean Program G-2345.</a:t>
            </a:r>
          </a:p>
          <a:p>
            <a:endParaRPr lang="en-US" dirty="0"/>
          </a:p>
          <a:p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передньопривідні</a:t>
            </a:r>
            <a:r>
              <a:rPr lang="ru-RU" dirty="0"/>
              <a:t>, </a:t>
            </a:r>
            <a:r>
              <a:rPr lang="ru-RU" dirty="0" err="1"/>
              <a:t>задньопривідні</a:t>
            </a:r>
            <a:r>
              <a:rPr lang="ru-RU" dirty="0"/>
              <a:t>. У перших є маховик і система приводу (</a:t>
            </a:r>
            <a:r>
              <a:rPr lang="ru-RU" dirty="0" err="1"/>
              <a:t>трансмісія</a:t>
            </a:r>
            <a:r>
              <a:rPr lang="ru-RU" dirty="0"/>
              <a:t>) в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розташовується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вертикальним</a:t>
            </a:r>
            <a:r>
              <a:rPr lang="ru-RU" dirty="0"/>
              <a:t> чином,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траєкторія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Задньопривідні</a:t>
            </a:r>
            <a:r>
              <a:rPr lang="ru-RU" dirty="0" smtClean="0"/>
              <a:t> </a:t>
            </a:r>
            <a:r>
              <a:rPr lang="ru-RU" dirty="0" err="1"/>
              <a:t>еліптичні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- </a:t>
            </a:r>
            <a:r>
              <a:rPr lang="ru-RU" dirty="0" err="1"/>
              <a:t>традиційна</a:t>
            </a:r>
            <a:r>
              <a:rPr lang="ru-RU" dirty="0"/>
              <a:t> форма,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в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тренажера.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траєкторія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бігу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61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Гребні</a:t>
            </a:r>
            <a:r>
              <a:rPr lang="ru-RU" b="1" i="1" dirty="0"/>
              <a:t> </a:t>
            </a:r>
            <a:r>
              <a:rPr lang="ru-RU" b="1" i="1" dirty="0" err="1"/>
              <a:t>тренажери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5771"/>
            <a:ext cx="10515600" cy="550245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універсальний</a:t>
            </a:r>
            <a:r>
              <a:rPr lang="ru-RU" dirty="0"/>
              <a:t> вид тренажера.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й </a:t>
            </a:r>
            <a:r>
              <a:rPr lang="ru-RU" dirty="0" err="1"/>
              <a:t>витривалості</a:t>
            </a:r>
            <a:r>
              <a:rPr lang="ru-RU" dirty="0"/>
              <a:t>, і </a:t>
            </a:r>
            <a:r>
              <a:rPr lang="ru-RU" dirty="0" err="1"/>
              <a:t>сили</a:t>
            </a:r>
            <a:r>
              <a:rPr lang="ru-RU" dirty="0"/>
              <a:t>. При </a:t>
            </a:r>
            <a:r>
              <a:rPr lang="ru-RU" dirty="0" err="1"/>
              <a:t>тренуваннях</a:t>
            </a:r>
            <a:r>
              <a:rPr lang="ru-RU" dirty="0"/>
              <a:t> у «</a:t>
            </a:r>
            <a:r>
              <a:rPr lang="ru-RU" dirty="0" err="1"/>
              <a:t>весляра</a:t>
            </a:r>
            <a:r>
              <a:rPr lang="ru-RU" dirty="0"/>
              <a:t>» </a:t>
            </a:r>
            <a:r>
              <a:rPr lang="ru-RU" dirty="0" err="1"/>
              <a:t>працюють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(</a:t>
            </a:r>
            <a:r>
              <a:rPr lang="ru-RU" dirty="0" err="1"/>
              <a:t>ніг</a:t>
            </a:r>
            <a:r>
              <a:rPr lang="ru-RU" dirty="0"/>
              <a:t>, рук, </a:t>
            </a:r>
            <a:r>
              <a:rPr lang="ru-RU" dirty="0" err="1"/>
              <a:t>сідниць</a:t>
            </a:r>
            <a:r>
              <a:rPr lang="ru-RU" dirty="0"/>
              <a:t>, </a:t>
            </a:r>
            <a:r>
              <a:rPr lang="ru-RU" dirty="0" err="1"/>
              <a:t>преса</a:t>
            </a:r>
            <a:r>
              <a:rPr lang="ru-RU" dirty="0"/>
              <a:t>, </a:t>
            </a:r>
            <a:r>
              <a:rPr lang="ru-RU" dirty="0" err="1"/>
              <a:t>спини</a:t>
            </a:r>
            <a:r>
              <a:rPr lang="ru-RU" dirty="0"/>
              <a:t> і грудей).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регулюватися</a:t>
            </a:r>
            <a:r>
              <a:rPr lang="ru-RU" dirty="0"/>
              <a:t> </a:t>
            </a:r>
            <a:r>
              <a:rPr lang="ru-RU" dirty="0" err="1"/>
              <a:t>декількома</a:t>
            </a:r>
            <a:r>
              <a:rPr lang="ru-RU" dirty="0"/>
              <a:t> способами: </a:t>
            </a:r>
            <a:r>
              <a:rPr lang="ru-RU" dirty="0" err="1"/>
              <a:t>механічним</a:t>
            </a:r>
            <a:r>
              <a:rPr lang="ru-RU" dirty="0"/>
              <a:t>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«весел»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розворот</a:t>
            </a:r>
            <a:r>
              <a:rPr lang="ru-RU" dirty="0"/>
              <a:t> лопат) і </a:t>
            </a:r>
            <a:r>
              <a:rPr lang="ru-RU" dirty="0" err="1"/>
              <a:t>магнітним</a:t>
            </a:r>
            <a:r>
              <a:rPr lang="ru-RU" dirty="0"/>
              <a:t> (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). 400-600 </a:t>
            </a:r>
            <a:r>
              <a:rPr lang="ru-RU" dirty="0" err="1"/>
              <a:t>доларів</a:t>
            </a:r>
            <a:r>
              <a:rPr lang="ru-RU" dirty="0"/>
              <a:t> буде </a:t>
            </a:r>
            <a:r>
              <a:rPr lang="ru-RU" dirty="0" err="1"/>
              <a:t>коштувати</a:t>
            </a:r>
            <a:r>
              <a:rPr lang="ru-RU" dirty="0"/>
              <a:t> тренажер з </a:t>
            </a:r>
            <a:r>
              <a:rPr lang="ru-RU" dirty="0" err="1"/>
              <a:t>найпростішим</a:t>
            </a:r>
            <a:r>
              <a:rPr lang="ru-RU" dirty="0"/>
              <a:t> </a:t>
            </a:r>
            <a:r>
              <a:rPr lang="ru-RU" dirty="0" err="1"/>
              <a:t>комп'ютером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час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пройдену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 і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калорій</a:t>
            </a:r>
            <a:r>
              <a:rPr lang="ru-RU" dirty="0"/>
              <a:t>.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конструкцією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як </a:t>
            </a:r>
            <a:r>
              <a:rPr lang="ru-RU" dirty="0" err="1"/>
              <a:t>багатофункціональні</a:t>
            </a:r>
            <a:r>
              <a:rPr lang="ru-RU" dirty="0"/>
              <a:t>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. На них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 </a:t>
            </a:r>
            <a:r>
              <a:rPr lang="ru-RU" dirty="0" err="1"/>
              <a:t>Найдорожчі</a:t>
            </a:r>
            <a:r>
              <a:rPr lang="ru-RU" dirty="0"/>
              <a:t> практично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гребний</a:t>
            </a:r>
            <a:r>
              <a:rPr lang="ru-RU" dirty="0"/>
              <a:t> тренажер </a:t>
            </a:r>
            <a:r>
              <a:rPr lang="en-US" dirty="0"/>
              <a:t>Concept-II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тренувань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спортсмени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оснащені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вбудованими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, але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підключатися</a:t>
            </a:r>
            <a:r>
              <a:rPr lang="ru-RU" dirty="0"/>
              <a:t> до </a:t>
            </a:r>
            <a:r>
              <a:rPr lang="ru-RU" dirty="0" err="1"/>
              <a:t>комп'ютера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, але і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віртуальних</a:t>
            </a:r>
            <a:r>
              <a:rPr lang="ru-RU" dirty="0"/>
              <a:t> </a:t>
            </a:r>
            <a:r>
              <a:rPr lang="ru-RU" dirty="0" err="1"/>
              <a:t>змаганнях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1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1. 1.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тренажерних</a:t>
            </a:r>
            <a:r>
              <a:rPr lang="ru-RU" dirty="0"/>
              <a:t> </a:t>
            </a:r>
            <a:r>
              <a:rPr lang="ru-RU" dirty="0" err="1"/>
              <a:t>залів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Аналіз</a:t>
            </a:r>
            <a:r>
              <a:rPr lang="ru-RU" dirty="0"/>
              <a:t> стану справ у </a:t>
            </a:r>
            <a:r>
              <a:rPr lang="ru-RU" dirty="0" err="1"/>
              <a:t>готелях</a:t>
            </a:r>
            <a:r>
              <a:rPr lang="ru-RU" dirty="0"/>
              <a:t> показав,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категоризації</a:t>
            </a:r>
            <a:r>
              <a:rPr lang="ru-RU" dirty="0"/>
              <a:t> та </a:t>
            </a:r>
            <a:r>
              <a:rPr lang="ru-RU" dirty="0" err="1"/>
              <a:t>доведення</a:t>
            </a:r>
            <a:r>
              <a:rPr lang="ru-RU" dirty="0"/>
              <a:t> до 5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максимально </a:t>
            </a:r>
            <a:r>
              <a:rPr lang="ru-RU" dirty="0" err="1"/>
              <a:t>наблизитися</a:t>
            </a:r>
            <a:r>
              <a:rPr lang="ru-RU" dirty="0"/>
              <a:t> до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зазначених</a:t>
            </a:r>
            <a:r>
              <a:rPr lang="ru-RU" dirty="0"/>
              <a:t> у </a:t>
            </a:r>
            <a:r>
              <a:rPr lang="ru-RU" dirty="0" err="1"/>
              <a:t>стандарті</a:t>
            </a:r>
            <a:r>
              <a:rPr lang="ru-RU" dirty="0"/>
              <a:t> ДСТУ 4269:2003 «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туристичні</a:t>
            </a:r>
            <a:r>
              <a:rPr lang="ru-RU" dirty="0"/>
              <a:t>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».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для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та занять спортом (</a:t>
            </a:r>
            <a:r>
              <a:rPr lang="ru-RU" dirty="0" err="1"/>
              <a:t>плавальні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, </a:t>
            </a:r>
            <a:r>
              <a:rPr lang="ru-RU" dirty="0" err="1"/>
              <a:t>сауни</a:t>
            </a:r>
            <a:r>
              <a:rPr lang="ru-RU" dirty="0"/>
              <a:t>, </a:t>
            </a:r>
            <a:r>
              <a:rPr lang="ru-RU" dirty="0" err="1"/>
              <a:t>тренажерні</a:t>
            </a:r>
            <a:r>
              <a:rPr lang="ru-RU" dirty="0"/>
              <a:t> </a:t>
            </a:r>
            <a:r>
              <a:rPr lang="ru-RU" dirty="0" err="1"/>
              <a:t>зали</a:t>
            </a:r>
            <a:r>
              <a:rPr lang="ru-RU" dirty="0"/>
              <a:t>, </a:t>
            </a:r>
            <a:r>
              <a:rPr lang="ru-RU" dirty="0" err="1"/>
              <a:t>солярії</a:t>
            </a:r>
            <a:r>
              <a:rPr lang="ru-RU" dirty="0"/>
              <a:t>, </a:t>
            </a:r>
            <a:r>
              <a:rPr lang="ru-RU" dirty="0" err="1"/>
              <a:t>масажні</a:t>
            </a:r>
            <a:r>
              <a:rPr lang="ru-RU" dirty="0"/>
              <a:t>, </a:t>
            </a:r>
            <a:r>
              <a:rPr lang="ru-RU" dirty="0" err="1"/>
              <a:t>спортзали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кабінети</a:t>
            </a:r>
            <a:r>
              <a:rPr lang="ru-RU" dirty="0"/>
              <a:t>, </a:t>
            </a:r>
            <a:r>
              <a:rPr lang="ru-RU" dirty="0" err="1"/>
              <a:t>перукарні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0714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15" y="21997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Приклади</a:t>
            </a:r>
            <a:r>
              <a:rPr lang="ru-RU" sz="3200" dirty="0" smtClean="0"/>
              <a:t> </a:t>
            </a:r>
            <a:r>
              <a:rPr lang="ru-RU" sz="3200" dirty="0" err="1" smtClean="0"/>
              <a:t>тринажерів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14" y="780997"/>
            <a:ext cx="2535119" cy="2580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54" y="3867516"/>
            <a:ext cx="4468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Орбітеки-еліптичні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тренажери</a:t>
            </a:r>
            <a:r>
              <a:rPr lang="ru-RU" dirty="0" smtClean="0"/>
              <a:t>. </a:t>
            </a:r>
            <a:r>
              <a:rPr lang="ru-RU" dirty="0" err="1" smtClean="0"/>
              <a:t>Орбітреки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ряд </a:t>
            </a:r>
            <a:r>
              <a:rPr lang="ru-RU" dirty="0" err="1"/>
              <a:t>унікальних</a:t>
            </a:r>
            <a:r>
              <a:rPr lang="ru-RU" dirty="0"/>
              <a:t> характеристик,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докорінно</a:t>
            </a:r>
            <a:r>
              <a:rPr lang="ru-RU" dirty="0"/>
              <a:t> </a:t>
            </a:r>
            <a:r>
              <a:rPr lang="ru-RU" dirty="0" err="1"/>
              <a:t>відрізняють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кардіотренажерів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плавній</a:t>
            </a:r>
            <a:r>
              <a:rPr lang="ru-RU" dirty="0"/>
              <a:t> </a:t>
            </a:r>
            <a:r>
              <a:rPr lang="ru-RU" dirty="0" err="1"/>
              <a:t>еліптичній</a:t>
            </a:r>
            <a:r>
              <a:rPr lang="ru-RU" dirty="0"/>
              <a:t> </a:t>
            </a:r>
            <a:r>
              <a:rPr lang="ru-RU" dirty="0" err="1"/>
              <a:t>амплітуді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заняття</a:t>
            </a:r>
            <a:r>
              <a:rPr lang="ru-RU" dirty="0"/>
              <a:t> на </a:t>
            </a:r>
            <a:r>
              <a:rPr lang="ru-RU" dirty="0" err="1"/>
              <a:t>орбітреку</a:t>
            </a:r>
            <a:r>
              <a:rPr lang="ru-RU" dirty="0"/>
              <a:t> </a:t>
            </a:r>
            <a:r>
              <a:rPr lang="ru-RU" dirty="0" err="1"/>
              <a:t>чимось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лижну</a:t>
            </a:r>
            <a:r>
              <a:rPr lang="ru-RU" dirty="0"/>
              <a:t> </a:t>
            </a:r>
            <a:r>
              <a:rPr lang="ru-RU" dirty="0" err="1"/>
              <a:t>прогулянку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875" y="1940195"/>
            <a:ext cx="2907503" cy="27901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6699" y="4730309"/>
            <a:ext cx="2844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Бігові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доріжки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регулярно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оздоровчі</a:t>
            </a:r>
            <a:r>
              <a:rPr lang="ru-RU" dirty="0"/>
              <a:t> </a:t>
            </a:r>
            <a:r>
              <a:rPr lang="ru-RU" dirty="0" err="1"/>
              <a:t>пробіжки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погоди і пори року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403" y="509078"/>
            <a:ext cx="2629696" cy="3122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54844" y="3867516"/>
            <a:ext cx="3476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Велотренажери</a:t>
            </a:r>
            <a:r>
              <a:rPr lang="ru-RU" b="1" i="1" dirty="0">
                <a:solidFill>
                  <a:srgbClr val="FF0000"/>
                </a:solidFill>
              </a:rPr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прекрасні</a:t>
            </a:r>
            <a:r>
              <a:rPr lang="ru-RU" dirty="0"/>
              <a:t> </a:t>
            </a:r>
            <a:r>
              <a:rPr lang="ru-RU" dirty="0" err="1"/>
              <a:t>кардіотренажери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незаперечні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. </a:t>
            </a:r>
            <a:r>
              <a:rPr lang="ru-RU" dirty="0" err="1"/>
              <a:t>Крутити</a:t>
            </a:r>
            <a:r>
              <a:rPr lang="ru-RU" dirty="0"/>
              <a:t> </a:t>
            </a:r>
            <a:r>
              <a:rPr lang="ru-RU" dirty="0" err="1"/>
              <a:t>педалі</a:t>
            </a:r>
            <a:r>
              <a:rPr lang="ru-RU" dirty="0"/>
              <a:t> на </a:t>
            </a:r>
            <a:r>
              <a:rPr lang="ru-RU" dirty="0" err="1"/>
              <a:t>велотренажері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фізично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пробіжку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83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Приклади тренажерів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9405"/>
            <a:ext cx="2239851" cy="277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72" y="4647949"/>
            <a:ext cx="3005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Спінбайк</a:t>
            </a:r>
            <a:r>
              <a:rPr lang="ru-RU" b="1" i="1" dirty="0"/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кардиотренажер</a:t>
            </a:r>
            <a:r>
              <a:rPr lang="ru-RU" dirty="0"/>
              <a:t>,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з </a:t>
            </a:r>
            <a:r>
              <a:rPr lang="ru-RU" dirty="0" err="1"/>
              <a:t>їздою</a:t>
            </a:r>
            <a:r>
              <a:rPr lang="ru-RU" dirty="0"/>
              <a:t> на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велосипеді</a:t>
            </a:r>
            <a:r>
              <a:rPr lang="ru-RU" dirty="0"/>
              <a:t> для велотреку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559" y="1456986"/>
            <a:ext cx="1689815" cy="2400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3060" y="4232451"/>
            <a:ext cx="2430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Степери</a:t>
            </a:r>
            <a:r>
              <a:rPr lang="ru-RU" dirty="0"/>
              <a:t>. </a:t>
            </a:r>
            <a:r>
              <a:rPr lang="ru-RU" dirty="0" err="1"/>
              <a:t>Степери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кардіотренажерів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"</a:t>
            </a:r>
            <a:r>
              <a:rPr lang="ru-RU" dirty="0" err="1"/>
              <a:t>сходження</a:t>
            </a:r>
            <a:r>
              <a:rPr lang="ru-RU" dirty="0"/>
              <a:t>" по </a:t>
            </a:r>
            <a:r>
              <a:rPr lang="ru-RU" dirty="0" err="1"/>
              <a:t>уявних</a:t>
            </a:r>
            <a:r>
              <a:rPr lang="ru-RU" dirty="0"/>
              <a:t> сходах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29" y="1429533"/>
            <a:ext cx="2913310" cy="24277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09905" y="4107942"/>
            <a:ext cx="2601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 </a:t>
            </a:r>
            <a:r>
              <a:rPr lang="ru-RU" b="1" dirty="0" err="1">
                <a:solidFill>
                  <a:srgbClr val="FF0000"/>
                </a:solidFill>
                <a:hlinkClick r:id="rId5"/>
              </a:rPr>
              <a:t>Гребні</a:t>
            </a:r>
            <a:r>
              <a:rPr lang="ru-RU" b="1" dirty="0">
                <a:solidFill>
                  <a:srgbClr val="FF0000"/>
                </a:solidFill>
                <a:hlinkClick r:id="rId5"/>
              </a:rPr>
              <a:t> </a:t>
            </a:r>
            <a:r>
              <a:rPr lang="ru-RU" b="1" dirty="0" err="1">
                <a:solidFill>
                  <a:srgbClr val="FF0000"/>
                </a:solidFill>
                <a:hlinkClick r:id="rId5"/>
              </a:rPr>
              <a:t>тренажери</a:t>
            </a:r>
            <a:r>
              <a:rPr lang="ru-RU" b="1" dirty="0"/>
              <a:t>.  </a:t>
            </a:r>
            <a:r>
              <a:rPr lang="ru-RU" dirty="0" err="1"/>
              <a:t>Універсальний</a:t>
            </a:r>
            <a:r>
              <a:rPr lang="ru-RU" dirty="0"/>
              <a:t> вид тренажера, </a:t>
            </a:r>
            <a:r>
              <a:rPr lang="ru-RU" dirty="0" err="1"/>
              <a:t>ефективний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витривалості</a:t>
            </a:r>
            <a:r>
              <a:rPr lang="ru-RU" dirty="0"/>
              <a:t>, </a:t>
            </a:r>
            <a:r>
              <a:rPr lang="ru-RU" dirty="0" err="1"/>
              <a:t>сили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00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Бігові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найпопулярніший</a:t>
            </a:r>
            <a:r>
              <a:rPr lang="ru-RU" dirty="0"/>
              <a:t> вид </a:t>
            </a:r>
            <a:r>
              <a:rPr lang="ru-RU" dirty="0" err="1"/>
              <a:t>тренажерів</a:t>
            </a:r>
            <a:r>
              <a:rPr lang="ru-RU" dirty="0"/>
              <a:t>. </a:t>
            </a:r>
            <a:r>
              <a:rPr lang="ru-RU" dirty="0" err="1"/>
              <a:t>Заняття</a:t>
            </a:r>
            <a:r>
              <a:rPr lang="ru-RU" dirty="0"/>
              <a:t> на </a:t>
            </a:r>
            <a:r>
              <a:rPr lang="ru-RU" dirty="0" err="1"/>
              <a:t>бігових</a:t>
            </a:r>
            <a:r>
              <a:rPr lang="ru-RU" dirty="0"/>
              <a:t> </a:t>
            </a:r>
            <a:r>
              <a:rPr lang="ru-RU" dirty="0" err="1"/>
              <a:t>доріжках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одним з </a:t>
            </a:r>
            <a:r>
              <a:rPr lang="ru-RU" dirty="0" err="1"/>
              <a:t>найефективніших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жиру. </a:t>
            </a:r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бігових</a:t>
            </a:r>
            <a:r>
              <a:rPr lang="ru-RU" dirty="0"/>
              <a:t> </a:t>
            </a:r>
            <a:r>
              <a:rPr lang="ru-RU" dirty="0" err="1"/>
              <a:t>доріжок</a:t>
            </a:r>
            <a:r>
              <a:rPr lang="ru-RU" dirty="0"/>
              <a:t>: </a:t>
            </a:r>
            <a:r>
              <a:rPr lang="ru-RU" dirty="0" err="1"/>
              <a:t>механічні</a:t>
            </a:r>
            <a:r>
              <a:rPr lang="ru-RU" dirty="0"/>
              <a:t> та </a:t>
            </a:r>
            <a:r>
              <a:rPr lang="ru-RU" dirty="0" err="1"/>
              <a:t>електричні</a:t>
            </a:r>
            <a:r>
              <a:rPr lang="ru-RU" dirty="0"/>
              <a:t>. </a:t>
            </a:r>
            <a:r>
              <a:rPr lang="ru-RU" dirty="0" err="1"/>
              <a:t>Механічні</a:t>
            </a:r>
            <a:r>
              <a:rPr lang="ru-RU" dirty="0"/>
              <a:t> - </a:t>
            </a:r>
            <a:r>
              <a:rPr lang="ru-RU" dirty="0" err="1"/>
              <a:t>найпростіші</a:t>
            </a:r>
            <a:r>
              <a:rPr lang="ru-RU" dirty="0"/>
              <a:t> й </a:t>
            </a:r>
            <a:r>
              <a:rPr lang="ru-RU" dirty="0" err="1"/>
              <a:t>дешеві</a:t>
            </a:r>
            <a:r>
              <a:rPr lang="ru-RU" dirty="0"/>
              <a:t>, не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мережі</a:t>
            </a:r>
            <a:r>
              <a:rPr lang="ru-RU" dirty="0"/>
              <a:t>, так як </a:t>
            </a:r>
            <a:r>
              <a:rPr lang="ru-RU" dirty="0" err="1"/>
              <a:t>бігове</a:t>
            </a:r>
            <a:r>
              <a:rPr lang="ru-RU" dirty="0"/>
              <a:t> полотно приводить в </a:t>
            </a:r>
            <a:r>
              <a:rPr lang="ru-RU" dirty="0" err="1"/>
              <a:t>рух</a:t>
            </a:r>
            <a:r>
              <a:rPr lang="ru-RU" dirty="0"/>
              <a:t> сам спортсмен.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бігун</a:t>
            </a:r>
            <a:r>
              <a:rPr lang="ru-RU" dirty="0"/>
              <a:t> </a:t>
            </a:r>
            <a:r>
              <a:rPr lang="ru-RU" dirty="0" err="1"/>
              <a:t>втомиться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впаде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крутити</a:t>
            </a:r>
            <a:r>
              <a:rPr lang="ru-RU" dirty="0"/>
              <a:t> полотно </a:t>
            </a:r>
            <a:r>
              <a:rPr lang="ru-RU" dirty="0" err="1"/>
              <a:t>він</a:t>
            </a:r>
            <a:r>
              <a:rPr lang="ru-RU" dirty="0"/>
              <a:t> стане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. На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бігових</a:t>
            </a:r>
            <a:r>
              <a:rPr lang="ru-RU" dirty="0"/>
              <a:t> </a:t>
            </a:r>
            <a:r>
              <a:rPr lang="ru-RU" dirty="0" err="1"/>
              <a:t>доріжках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плідні</a:t>
            </a:r>
            <a:r>
              <a:rPr lang="ru-RU" dirty="0"/>
              <a:t>.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способами: </a:t>
            </a:r>
            <a:r>
              <a:rPr lang="ru-RU" dirty="0" err="1"/>
              <a:t>зміною</a:t>
            </a:r>
            <a:r>
              <a:rPr lang="ru-RU" dirty="0"/>
              <a:t> кута </a:t>
            </a:r>
            <a:r>
              <a:rPr lang="ru-RU" dirty="0" err="1"/>
              <a:t>нахилу</a:t>
            </a:r>
            <a:r>
              <a:rPr lang="ru-RU" dirty="0"/>
              <a:t> </a:t>
            </a:r>
            <a:r>
              <a:rPr lang="ru-RU" dirty="0" err="1"/>
              <a:t>бігового</a:t>
            </a:r>
            <a:r>
              <a:rPr lang="ru-RU" dirty="0"/>
              <a:t> полотна і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Пульсозалежні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Такими </a:t>
            </a:r>
            <a:r>
              <a:rPr lang="ru-RU" dirty="0" err="1"/>
              <a:t>програмами</a:t>
            </a:r>
            <a:r>
              <a:rPr lang="ru-RU" dirty="0"/>
              <a:t> зараз </a:t>
            </a:r>
            <a:r>
              <a:rPr lang="ru-RU" dirty="0" err="1"/>
              <a:t>оснащені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бігової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 (а </a:t>
            </a:r>
            <a:r>
              <a:rPr lang="ru-RU" dirty="0" err="1"/>
              <a:t>відповідно</a:t>
            </a:r>
            <a:r>
              <a:rPr lang="ru-RU" dirty="0"/>
              <a:t> і </a:t>
            </a:r>
            <a:r>
              <a:rPr lang="ru-RU" dirty="0" err="1"/>
              <a:t>ціна</a:t>
            </a:r>
            <a:r>
              <a:rPr lang="ru-RU" dirty="0"/>
              <a:t>)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,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бігового</a:t>
            </a:r>
            <a:r>
              <a:rPr lang="ru-RU" dirty="0"/>
              <a:t> полотна (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комфорт, але </a:t>
            </a:r>
            <a:r>
              <a:rPr lang="ru-RU" dirty="0" err="1"/>
              <a:t>імощность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) і максимальна вага </a:t>
            </a:r>
            <a:r>
              <a:rPr lang="ru-RU" dirty="0" err="1"/>
              <a:t>користувача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доріжка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.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/>
              <a:t>Icon Health and Fitness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бігові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 марок </a:t>
            </a:r>
            <a:r>
              <a:rPr lang="en-US" dirty="0"/>
              <a:t>PRO FORM </a:t>
            </a:r>
            <a:r>
              <a:rPr lang="ru-RU" dirty="0"/>
              <a:t>і </a:t>
            </a:r>
            <a:r>
              <a:rPr lang="en-US" dirty="0"/>
              <a:t>Nordic Track </a:t>
            </a:r>
            <a:r>
              <a:rPr lang="ru-RU" dirty="0" err="1"/>
              <a:t>оснащені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en-US" dirty="0"/>
              <a:t>iFIT.com. </a:t>
            </a:r>
            <a:r>
              <a:rPr lang="ru-RU" dirty="0" err="1"/>
              <a:t>Під</a:t>
            </a:r>
            <a:r>
              <a:rPr lang="ru-RU" dirty="0"/>
              <a:t> час занять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компакт- диски та </a:t>
            </a:r>
            <a:r>
              <a:rPr lang="ru-RU" dirty="0" err="1"/>
              <a:t>відеокасети</a:t>
            </a:r>
            <a:r>
              <a:rPr lang="ru-RU" dirty="0"/>
              <a:t> з </a:t>
            </a:r>
            <a:r>
              <a:rPr lang="ru-RU" dirty="0" err="1"/>
              <a:t>програмами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для </a:t>
            </a:r>
            <a:r>
              <a:rPr lang="ru-RU" dirty="0" err="1"/>
              <a:t>спалювання</a:t>
            </a:r>
            <a:r>
              <a:rPr lang="ru-RU" dirty="0"/>
              <a:t> жиру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). Для прикладу 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технічна</a:t>
            </a:r>
            <a:r>
              <a:rPr lang="ru-RU" dirty="0"/>
              <a:t> характеристика </a:t>
            </a:r>
            <a:r>
              <a:rPr lang="ru-RU" dirty="0" err="1"/>
              <a:t>бігової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43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Бігова</a:t>
            </a:r>
            <a:r>
              <a:rPr lang="en-US" dirty="0"/>
              <a:t> </a:t>
            </a:r>
            <a:r>
              <a:rPr lang="en-US" dirty="0" err="1"/>
              <a:t>доріжка</a:t>
            </a:r>
            <a:r>
              <a:rPr lang="en-US" dirty="0"/>
              <a:t> Discovery Motion 6.0 (5000 Plus)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285" y="1215261"/>
            <a:ext cx="2743438" cy="27129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6940" y="1365161"/>
            <a:ext cx="89250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Тип дисплея: 6-ти </a:t>
            </a:r>
            <a:r>
              <a:rPr lang="ru-RU" dirty="0" err="1"/>
              <a:t>дюймовий</a:t>
            </a:r>
            <a:r>
              <a:rPr lang="ru-RU" dirty="0"/>
              <a:t> </a:t>
            </a:r>
            <a:r>
              <a:rPr lang="en-US" dirty="0"/>
              <a:t>L</a:t>
            </a:r>
            <a:r>
              <a:rPr lang="ru-RU" dirty="0"/>
              <a:t>С</a:t>
            </a:r>
            <a:r>
              <a:rPr lang="en-US" dirty="0"/>
              <a:t>D-</a:t>
            </a:r>
            <a:r>
              <a:rPr lang="ru-RU" dirty="0"/>
              <a:t>дисплей з </a:t>
            </a:r>
            <a:r>
              <a:rPr lang="ru-RU" dirty="0" err="1"/>
              <a:t>блакитною</a:t>
            </a:r>
            <a:r>
              <a:rPr lang="ru-RU" dirty="0"/>
              <a:t> </a:t>
            </a:r>
            <a:r>
              <a:rPr lang="ru-RU" dirty="0" err="1"/>
              <a:t>підсвіткою</a:t>
            </a:r>
            <a:endParaRPr lang="ru-RU" dirty="0"/>
          </a:p>
          <a:p>
            <a:r>
              <a:rPr lang="ru-RU" dirty="0" smtClean="0"/>
              <a:t>•        </a:t>
            </a:r>
            <a:r>
              <a:rPr lang="ru-RU" dirty="0" err="1"/>
              <a:t>Показання</a:t>
            </a:r>
            <a:r>
              <a:rPr lang="ru-RU" dirty="0"/>
              <a:t> дисплея: час, </a:t>
            </a:r>
            <a:r>
              <a:rPr lang="ru-RU" dirty="0" err="1"/>
              <a:t>дистанція</a:t>
            </a:r>
            <a:r>
              <a:rPr lang="ru-RU" dirty="0"/>
              <a:t>, </a:t>
            </a:r>
            <a:r>
              <a:rPr lang="ru-RU" dirty="0" err="1"/>
              <a:t>калорії</a:t>
            </a:r>
            <a:r>
              <a:rPr lang="ru-RU" dirty="0"/>
              <a:t>, пульс, </a:t>
            </a:r>
            <a:r>
              <a:rPr lang="ru-RU" dirty="0" err="1"/>
              <a:t>швидкість</a:t>
            </a:r>
            <a:r>
              <a:rPr lang="ru-RU" dirty="0"/>
              <a:t>, кут </a:t>
            </a:r>
            <a:r>
              <a:rPr lang="ru-RU" dirty="0" err="1"/>
              <a:t>нахилу</a:t>
            </a:r>
            <a:endParaRPr lang="ru-RU" dirty="0"/>
          </a:p>
          <a:p>
            <a:r>
              <a:rPr lang="ru-RU" dirty="0" smtClean="0"/>
              <a:t>•        </a:t>
            </a:r>
            <a:r>
              <a:rPr lang="ru-RU" dirty="0" err="1"/>
              <a:t>Програми</a:t>
            </a:r>
            <a:r>
              <a:rPr lang="ru-RU" dirty="0"/>
              <a:t>: 40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(в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цільова</a:t>
            </a:r>
            <a:r>
              <a:rPr lang="ru-RU" dirty="0"/>
              <a:t>, 4 </a:t>
            </a:r>
            <a:r>
              <a:rPr lang="ru-RU" dirty="0" err="1"/>
              <a:t>пульсозалежні</a:t>
            </a:r>
            <a:r>
              <a:rPr lang="ru-RU" dirty="0"/>
              <a:t>, </a:t>
            </a:r>
            <a:r>
              <a:rPr lang="ru-RU" dirty="0" err="1"/>
              <a:t>фітнес</a:t>
            </a:r>
            <a:r>
              <a:rPr lang="ru-RU" dirty="0"/>
              <a:t>-тест, 2 </a:t>
            </a:r>
            <a:r>
              <a:rPr lang="ru-RU" dirty="0" err="1"/>
              <a:t>користувацькі</a:t>
            </a:r>
            <a:r>
              <a:rPr lang="ru-RU" dirty="0"/>
              <a:t>, </a:t>
            </a:r>
            <a:r>
              <a:rPr lang="ru-RU" dirty="0" err="1"/>
              <a:t>спалювання</a:t>
            </a:r>
            <a:r>
              <a:rPr lang="ru-RU" dirty="0"/>
              <a:t> жиру)</a:t>
            </a:r>
          </a:p>
          <a:p>
            <a:r>
              <a:rPr lang="ru-RU" dirty="0" smtClean="0"/>
              <a:t>•        </a:t>
            </a:r>
            <a:r>
              <a:rPr lang="ru-RU" dirty="0"/>
              <a:t>"</a:t>
            </a:r>
            <a:r>
              <a:rPr lang="ru-RU" dirty="0" err="1"/>
              <a:t>Швидкий</a:t>
            </a:r>
            <a:r>
              <a:rPr lang="ru-RU" dirty="0"/>
              <a:t> доступ" до </a:t>
            </a:r>
            <a:r>
              <a:rPr lang="ru-RU" dirty="0" err="1"/>
              <a:t>швидкості</a:t>
            </a:r>
            <a:r>
              <a:rPr lang="ru-RU" dirty="0"/>
              <a:t>: 4 </a:t>
            </a:r>
            <a:r>
              <a:rPr lang="ru-RU" dirty="0" err="1"/>
              <a:t>клавіші</a:t>
            </a:r>
            <a:endParaRPr lang="ru-RU" dirty="0"/>
          </a:p>
          <a:p>
            <a:r>
              <a:rPr lang="ru-RU" dirty="0" smtClean="0"/>
              <a:t>•        </a:t>
            </a:r>
            <a:r>
              <a:rPr lang="ru-RU" dirty="0"/>
              <a:t>"</a:t>
            </a:r>
            <a:r>
              <a:rPr lang="ru-RU" dirty="0" err="1"/>
              <a:t>Швидкий</a:t>
            </a:r>
            <a:r>
              <a:rPr lang="ru-RU" dirty="0"/>
              <a:t> доступ" до кута </a:t>
            </a:r>
            <a:r>
              <a:rPr lang="ru-RU" dirty="0" err="1"/>
              <a:t>нахилу</a:t>
            </a:r>
            <a:r>
              <a:rPr lang="ru-RU" dirty="0"/>
              <a:t>: 4 </a:t>
            </a:r>
            <a:r>
              <a:rPr lang="ru-RU" dirty="0" err="1"/>
              <a:t>клавіші</a:t>
            </a:r>
            <a:endParaRPr lang="ru-RU" dirty="0"/>
          </a:p>
          <a:p>
            <a:r>
              <a:rPr lang="ru-RU" dirty="0" smtClean="0"/>
              <a:t>•        </a:t>
            </a:r>
            <a:r>
              <a:rPr lang="ru-RU" dirty="0" err="1"/>
              <a:t>Сенсорний</a:t>
            </a:r>
            <a:r>
              <a:rPr lang="ru-RU" dirty="0"/>
              <a:t> датчики пульсу і </a:t>
            </a:r>
            <a:r>
              <a:rPr lang="ru-RU" dirty="0" err="1"/>
              <a:t>телеметрія</a:t>
            </a:r>
            <a:endParaRPr lang="ru-RU" dirty="0"/>
          </a:p>
          <a:p>
            <a:r>
              <a:rPr lang="ru-RU" dirty="0" smtClean="0"/>
              <a:t>•        </a:t>
            </a:r>
            <a:r>
              <a:rPr lang="ru-RU" dirty="0" err="1"/>
              <a:t>Сенсорне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і кутом </a:t>
            </a:r>
            <a:r>
              <a:rPr lang="ru-RU" dirty="0" err="1"/>
              <a:t>нахилу</a:t>
            </a:r>
            <a:r>
              <a:rPr lang="ru-RU" dirty="0"/>
              <a:t> на рукоятках</a:t>
            </a:r>
          </a:p>
          <a:p>
            <a:r>
              <a:rPr lang="ru-RU" dirty="0" smtClean="0"/>
              <a:t>•        </a:t>
            </a:r>
            <a:r>
              <a:rPr lang="ru-RU" dirty="0" err="1"/>
              <a:t>Бігове</a:t>
            </a:r>
            <a:r>
              <a:rPr lang="ru-RU" dirty="0"/>
              <a:t> полотно: 150х50 см</a:t>
            </a:r>
          </a:p>
          <a:p>
            <a:r>
              <a:rPr lang="ru-RU" dirty="0" smtClean="0"/>
              <a:t>•        </a:t>
            </a:r>
            <a:r>
              <a:rPr lang="ru-RU" dirty="0" err="1"/>
              <a:t>Швидкість</a:t>
            </a:r>
            <a:r>
              <a:rPr lang="ru-RU" dirty="0"/>
              <a:t>: 1-20 км / год</a:t>
            </a:r>
          </a:p>
          <a:p>
            <a:r>
              <a:rPr lang="ru-RU" dirty="0" smtClean="0"/>
              <a:t>•        </a:t>
            </a:r>
            <a:r>
              <a:rPr lang="ru-RU" dirty="0"/>
              <a:t>Кут </a:t>
            </a:r>
            <a:r>
              <a:rPr lang="ru-RU" dirty="0" err="1"/>
              <a:t>нахилу</a:t>
            </a:r>
            <a:r>
              <a:rPr lang="ru-RU" dirty="0"/>
              <a:t>: 0-12% (15 </a:t>
            </a:r>
            <a:r>
              <a:rPr lang="ru-RU" dirty="0" err="1"/>
              <a:t>рівнів</a:t>
            </a:r>
            <a:r>
              <a:rPr lang="ru-RU" dirty="0"/>
              <a:t>)</a:t>
            </a:r>
          </a:p>
          <a:p>
            <a:r>
              <a:rPr lang="ru-RU" dirty="0" smtClean="0"/>
              <a:t>•       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: 3.5 </a:t>
            </a:r>
            <a:r>
              <a:rPr lang="ru-RU" dirty="0" err="1"/>
              <a:t>л.с</a:t>
            </a:r>
            <a:r>
              <a:rPr lang="ru-RU" dirty="0"/>
              <a:t>.</a:t>
            </a:r>
          </a:p>
          <a:p>
            <a:r>
              <a:rPr lang="ru-RU" dirty="0" smtClean="0"/>
              <a:t>•        </a:t>
            </a:r>
            <a:r>
              <a:rPr lang="ru-RU" dirty="0"/>
              <a:t>Вентилятор: є</a:t>
            </a:r>
          </a:p>
          <a:p>
            <a:r>
              <a:rPr lang="ru-RU" dirty="0" smtClean="0"/>
              <a:t>•        </a:t>
            </a:r>
            <a:r>
              <a:rPr lang="ru-RU" dirty="0" err="1"/>
              <a:t>Мультимедіа</a:t>
            </a:r>
            <a:r>
              <a:rPr lang="ru-RU" dirty="0"/>
              <a:t>: </a:t>
            </a:r>
            <a:r>
              <a:rPr lang="ru-RU" dirty="0" err="1"/>
              <a:t>вбудовані</a:t>
            </a:r>
            <a:r>
              <a:rPr lang="ru-RU" dirty="0"/>
              <a:t> колонки,</a:t>
            </a:r>
          </a:p>
          <a:p>
            <a:r>
              <a:rPr lang="ru-RU" dirty="0" smtClean="0"/>
              <a:t>•        </a:t>
            </a:r>
            <a:r>
              <a:rPr lang="ru-RU" dirty="0" err="1"/>
              <a:t>Габарити</a:t>
            </a:r>
            <a:r>
              <a:rPr lang="ru-RU" dirty="0"/>
              <a:t>: 212х85х145 см</a:t>
            </a:r>
          </a:p>
          <a:p>
            <a:r>
              <a:rPr lang="ru-RU" dirty="0" smtClean="0"/>
              <a:t>•        </a:t>
            </a:r>
            <a:r>
              <a:rPr lang="ru-RU" dirty="0"/>
              <a:t>Вага: 115 кг</a:t>
            </a:r>
          </a:p>
          <a:p>
            <a:r>
              <a:rPr lang="ru-RU" dirty="0" smtClean="0"/>
              <a:t>•        </a:t>
            </a:r>
            <a:r>
              <a:rPr lang="ru-RU" dirty="0"/>
              <a:t>Максимальна вага </a:t>
            </a:r>
            <a:r>
              <a:rPr lang="ru-RU" dirty="0" err="1"/>
              <a:t>користувача</a:t>
            </a:r>
            <a:r>
              <a:rPr lang="ru-RU" dirty="0"/>
              <a:t>: 150 кг</a:t>
            </a:r>
          </a:p>
        </p:txBody>
      </p:sp>
    </p:spTree>
    <p:extLst>
      <p:ext uri="{BB962C8B-B14F-4D97-AF65-F5344CB8AC3E}">
        <p14:creationId xmlns:p14="http://schemas.microsoft.com/office/powerpoint/2010/main" val="1531724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3" y="991672"/>
            <a:ext cx="11165982" cy="540912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Універсальні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тренажери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комплексу </a:t>
            </a:r>
            <a:r>
              <a:rPr lang="ru-RU" dirty="0" err="1"/>
              <a:t>аеробних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міні-стадіони</a:t>
            </a:r>
            <a:r>
              <a:rPr lang="ru-RU" dirty="0" smtClean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Силові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тренажери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тренажери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</a:t>
            </a:r>
            <a:r>
              <a:rPr lang="ru-RU" dirty="0" err="1"/>
              <a:t>Тренування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і </a:t>
            </a:r>
            <a:r>
              <a:rPr lang="ru-RU" dirty="0" err="1"/>
              <a:t>зміцнюють</a:t>
            </a:r>
            <a:r>
              <a:rPr lang="ru-RU" dirty="0"/>
              <a:t> весь </a:t>
            </a:r>
            <a:r>
              <a:rPr lang="ru-RU" dirty="0" err="1"/>
              <a:t>організм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для </a:t>
            </a:r>
            <a:r>
              <a:rPr lang="ru-RU" dirty="0" err="1"/>
              <a:t>коректування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ізольовану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ту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яку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підкоригувати</a:t>
            </a:r>
            <a:r>
              <a:rPr lang="ru-RU" dirty="0"/>
              <a:t>. </a:t>
            </a:r>
            <a:r>
              <a:rPr lang="ru-RU" dirty="0" err="1"/>
              <a:t>Систематичні</a:t>
            </a:r>
            <a:r>
              <a:rPr lang="ru-RU" dirty="0"/>
              <a:t>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,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 і </a:t>
            </a:r>
            <a:r>
              <a:rPr lang="ru-RU" dirty="0" err="1"/>
              <a:t>скарг</a:t>
            </a:r>
            <a:r>
              <a:rPr lang="ru-RU" dirty="0"/>
              <a:t> на </a:t>
            </a:r>
            <a:r>
              <a:rPr lang="ru-RU" dirty="0" err="1"/>
              <a:t>суглоби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у </a:t>
            </a:r>
            <a:r>
              <a:rPr lang="ru-RU" dirty="0" err="1"/>
              <a:t>відмінній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привабливої</a:t>
            </a:r>
            <a:r>
              <a:rPr lang="ru-RU" dirty="0"/>
              <a:t> </a:t>
            </a:r>
            <a:r>
              <a:rPr lang="ru-RU" dirty="0" err="1"/>
              <a:t>зовнішності</a:t>
            </a:r>
            <a:r>
              <a:rPr lang="ru-RU" dirty="0"/>
              <a:t>, в той же час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і </a:t>
            </a:r>
            <a:r>
              <a:rPr lang="ru-RU" dirty="0" err="1"/>
              <a:t>натреновані</a:t>
            </a:r>
            <a:r>
              <a:rPr lang="ru-RU" dirty="0"/>
              <a:t> </a:t>
            </a:r>
            <a:r>
              <a:rPr lang="ru-RU" dirty="0" err="1"/>
              <a:t>атлети</a:t>
            </a:r>
            <a:r>
              <a:rPr lang="ru-RU" dirty="0"/>
              <a:t>. </a:t>
            </a:r>
            <a:r>
              <a:rPr lang="ru-RU" dirty="0" err="1"/>
              <a:t>Силові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лавами, тренажерами, де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вага спортсмена і комплексами з </a:t>
            </a:r>
            <a:r>
              <a:rPr lang="ru-RU" dirty="0" err="1"/>
              <a:t>вільними</a:t>
            </a:r>
            <a:r>
              <a:rPr lang="ru-RU" dirty="0"/>
              <a:t> і </a:t>
            </a:r>
            <a:r>
              <a:rPr lang="ru-RU" dirty="0" err="1"/>
              <a:t>вбудованими</a:t>
            </a:r>
            <a:r>
              <a:rPr lang="ru-RU" dirty="0"/>
              <a:t> вагами.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не абсолютно: </a:t>
            </a:r>
            <a:r>
              <a:rPr lang="ru-RU" dirty="0" err="1"/>
              <a:t>заняття</a:t>
            </a:r>
            <a:r>
              <a:rPr lang="ru-RU" dirty="0"/>
              <a:t> на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 </a:t>
            </a:r>
            <a:r>
              <a:rPr lang="ru-RU" dirty="0" err="1"/>
              <a:t>розвивають</a:t>
            </a:r>
            <a:r>
              <a:rPr lang="ru-RU" dirty="0"/>
              <a:t> і силу, і </a:t>
            </a:r>
            <a:r>
              <a:rPr lang="ru-RU" dirty="0" err="1"/>
              <a:t>витривалість</a:t>
            </a:r>
            <a:r>
              <a:rPr lang="ru-RU" dirty="0"/>
              <a:t>, але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степені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16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Силові тренажери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4903" cy="47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96591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 </a:t>
            </a:r>
            <a:r>
              <a:rPr lang="ru-RU" sz="3200" dirty="0" err="1"/>
              <a:t>силових</a:t>
            </a:r>
            <a:r>
              <a:rPr lang="ru-RU" sz="3200" dirty="0"/>
              <a:t> тренажерах </a:t>
            </a:r>
            <a:r>
              <a:rPr lang="ru-RU" sz="3200" dirty="0" err="1"/>
              <a:t>основні</a:t>
            </a:r>
            <a:r>
              <a:rPr lang="ru-RU" sz="3200" dirty="0"/>
              <a:t> характеристики </a:t>
            </a:r>
            <a:r>
              <a:rPr lang="ru-RU" sz="3200" dirty="0" err="1"/>
              <a:t>залежать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виду силового тренажера.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396248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1.                                 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власною</a:t>
            </a:r>
            <a:r>
              <a:rPr lang="ru-RU" dirty="0"/>
              <a:t> вагою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тип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вагу спортсмена в </a:t>
            </a:r>
            <a:r>
              <a:rPr lang="ru-RU" dirty="0" err="1"/>
              <a:t>якості</a:t>
            </a:r>
            <a:r>
              <a:rPr lang="ru-RU" dirty="0"/>
              <a:t> основного </a:t>
            </a:r>
            <a:r>
              <a:rPr lang="ru-RU" dirty="0" err="1"/>
              <a:t>навантаження</a:t>
            </a:r>
            <a:r>
              <a:rPr lang="ru-RU" dirty="0"/>
              <a:t>.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добре </a:t>
            </a:r>
            <a:r>
              <a:rPr lang="ru-RU" dirty="0" err="1"/>
              <a:t>розвивається</a:t>
            </a:r>
            <a:r>
              <a:rPr lang="ru-RU" dirty="0"/>
              <a:t> сила, </a:t>
            </a:r>
            <a:r>
              <a:rPr lang="ru-RU" dirty="0" err="1"/>
              <a:t>витривалість</a:t>
            </a:r>
            <a:r>
              <a:rPr lang="ru-RU" dirty="0"/>
              <a:t> і </a:t>
            </a:r>
            <a:r>
              <a:rPr lang="ru-RU" dirty="0" err="1"/>
              <a:t>гнучкість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, </a:t>
            </a:r>
            <a:r>
              <a:rPr lang="ru-RU" dirty="0" err="1"/>
              <a:t>відрегулювати</a:t>
            </a:r>
            <a:r>
              <a:rPr lang="ru-RU" dirty="0"/>
              <a:t> кут </a:t>
            </a:r>
            <a:r>
              <a:rPr lang="ru-RU" dirty="0" err="1"/>
              <a:t>нахилу</a:t>
            </a:r>
            <a:r>
              <a:rPr lang="ru-RU" dirty="0"/>
              <a:t> </a:t>
            </a:r>
            <a:r>
              <a:rPr lang="ru-RU" dirty="0" err="1"/>
              <a:t>лави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млинців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                             З </a:t>
            </a:r>
            <a:r>
              <a:rPr lang="ru-RU" dirty="0" err="1"/>
              <a:t>вільними</a:t>
            </a:r>
            <a:r>
              <a:rPr lang="ru-RU" dirty="0"/>
              <a:t> вагами.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атлети</a:t>
            </a:r>
            <a:r>
              <a:rPr lang="ru-RU" dirty="0"/>
              <a:t> </a:t>
            </a:r>
            <a:r>
              <a:rPr lang="ru-RU" dirty="0" err="1"/>
              <a:t>воліють</a:t>
            </a:r>
            <a:r>
              <a:rPr lang="ru-RU" dirty="0"/>
              <a:t> </a:t>
            </a:r>
            <a:r>
              <a:rPr lang="ru-RU" dirty="0" err="1"/>
              <a:t>тренуватися</a:t>
            </a:r>
            <a:r>
              <a:rPr lang="ru-RU" dirty="0"/>
              <a:t> з </a:t>
            </a:r>
            <a:r>
              <a:rPr lang="ru-RU" dirty="0" err="1"/>
              <a:t>вільними</a:t>
            </a:r>
            <a:r>
              <a:rPr lang="ru-RU" dirty="0"/>
              <a:t> </a:t>
            </a:r>
            <a:r>
              <a:rPr lang="ru-RU" dirty="0" err="1"/>
              <a:t>обтяженнями</a:t>
            </a:r>
            <a:r>
              <a:rPr lang="ru-RU" dirty="0"/>
              <a:t>: </a:t>
            </a:r>
            <a:r>
              <a:rPr lang="ru-RU" dirty="0" err="1"/>
              <a:t>млинцями</a:t>
            </a:r>
            <a:r>
              <a:rPr lang="ru-RU" dirty="0"/>
              <a:t>, грифами й гантелями. Так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наростити</a:t>
            </a:r>
            <a:r>
              <a:rPr lang="ru-RU" dirty="0"/>
              <a:t> </a:t>
            </a:r>
            <a:r>
              <a:rPr lang="ru-RU" dirty="0" err="1"/>
              <a:t>м'язову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, але і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так як спортсмену весь час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збереженням</a:t>
            </a:r>
            <a:r>
              <a:rPr lang="ru-RU" dirty="0"/>
              <a:t> </a:t>
            </a:r>
            <a:r>
              <a:rPr lang="ru-RU" dirty="0" err="1"/>
              <a:t>рівноваги</a:t>
            </a:r>
            <a:r>
              <a:rPr lang="ru-RU" dirty="0"/>
              <a:t> і за становищем снаряда. </a:t>
            </a:r>
            <a:r>
              <a:rPr lang="ru-RU" dirty="0" err="1"/>
              <a:t>Тренажери</a:t>
            </a:r>
            <a:r>
              <a:rPr lang="ru-RU" dirty="0"/>
              <a:t> з </a:t>
            </a:r>
            <a:r>
              <a:rPr lang="ru-RU" dirty="0" err="1"/>
              <a:t>вільними</a:t>
            </a:r>
            <a:r>
              <a:rPr lang="ru-RU" dirty="0"/>
              <a:t> вагами </a:t>
            </a:r>
            <a:r>
              <a:rPr lang="ru-RU" dirty="0" err="1"/>
              <a:t>ділять</a:t>
            </a:r>
            <a:r>
              <a:rPr lang="ru-RU" dirty="0"/>
              <a:t> на </a:t>
            </a:r>
            <a:r>
              <a:rPr lang="ru-RU" dirty="0" err="1"/>
              <a:t>агрегати</a:t>
            </a:r>
            <a:r>
              <a:rPr lang="ru-RU" dirty="0"/>
              <a:t>, </a:t>
            </a:r>
            <a:r>
              <a:rPr lang="ru-RU" dirty="0" err="1"/>
              <a:t>навантажуються</a:t>
            </a:r>
            <a:r>
              <a:rPr lang="ru-RU" dirty="0"/>
              <a:t> </a:t>
            </a:r>
            <a:r>
              <a:rPr lang="ru-RU" dirty="0" err="1"/>
              <a:t>ваговими</a:t>
            </a:r>
            <a:r>
              <a:rPr lang="ru-RU" dirty="0"/>
              <a:t> дисками, і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штангами і гантелями. При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верстатів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вільними</a:t>
            </a:r>
            <a:r>
              <a:rPr lang="ru-RU" dirty="0"/>
              <a:t> </a:t>
            </a:r>
            <a:r>
              <a:rPr lang="ru-RU" dirty="0" err="1"/>
              <a:t>обтяженнями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й максимальна вага,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штангу.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ширина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стійками</a:t>
            </a:r>
            <a:r>
              <a:rPr lang="ru-RU" dirty="0"/>
              <a:t> і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                              З </a:t>
            </a:r>
            <a:r>
              <a:rPr lang="ru-RU" dirty="0" err="1"/>
              <a:t>вбудованими</a:t>
            </a:r>
            <a:r>
              <a:rPr lang="ru-RU" dirty="0"/>
              <a:t> вагами. </a:t>
            </a:r>
            <a:r>
              <a:rPr lang="ru-RU" dirty="0" err="1"/>
              <a:t>Тренажери</a:t>
            </a:r>
            <a:r>
              <a:rPr lang="ru-RU" dirty="0"/>
              <a:t> з </a:t>
            </a:r>
            <a:r>
              <a:rPr lang="ru-RU" dirty="0" err="1"/>
              <a:t>вбудованими</a:t>
            </a:r>
            <a:r>
              <a:rPr lang="ru-RU" dirty="0"/>
              <a:t> вагами </a:t>
            </a:r>
            <a:r>
              <a:rPr lang="ru-RU" dirty="0" err="1"/>
              <a:t>підійдуть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почав </a:t>
            </a:r>
            <a:r>
              <a:rPr lang="ru-RU" dirty="0" err="1"/>
              <a:t>займатися</a:t>
            </a:r>
            <a:r>
              <a:rPr lang="ru-RU" dirty="0"/>
              <a:t>: вони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і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над конкретною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втягуючи</a:t>
            </a:r>
            <a:r>
              <a:rPr lang="ru-RU" dirty="0"/>
              <a:t> в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обтяжень</a:t>
            </a:r>
            <a:r>
              <a:rPr lang="ru-RU" dirty="0"/>
              <a:t> тут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плоскі</a:t>
            </a:r>
            <a:r>
              <a:rPr lang="ru-RU" dirty="0"/>
              <a:t> </a:t>
            </a:r>
            <a:r>
              <a:rPr lang="ru-RU" dirty="0" err="1"/>
              <a:t>вантажі</a:t>
            </a:r>
            <a:r>
              <a:rPr lang="ru-RU" dirty="0"/>
              <a:t>, </a:t>
            </a:r>
            <a:r>
              <a:rPr lang="ru-RU" dirty="0" err="1"/>
              <a:t>утримувані</a:t>
            </a:r>
            <a:r>
              <a:rPr lang="ru-RU" dirty="0"/>
              <a:t> </a:t>
            </a:r>
            <a:r>
              <a:rPr lang="ru-RU" dirty="0" err="1"/>
              <a:t>фіксаторами</a:t>
            </a:r>
            <a:r>
              <a:rPr lang="ru-RU" dirty="0"/>
              <a:t>, і </a:t>
            </a:r>
            <a:r>
              <a:rPr lang="ru-RU" dirty="0" err="1"/>
              <a:t>пересуваються</a:t>
            </a:r>
            <a:r>
              <a:rPr lang="ru-RU" dirty="0"/>
              <a:t> по </a:t>
            </a:r>
            <a:r>
              <a:rPr lang="ru-RU" dirty="0" err="1"/>
              <a:t>стрижню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сконструйовані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автоматично </a:t>
            </a:r>
            <a:r>
              <a:rPr lang="ru-RU" dirty="0" err="1"/>
              <a:t>підлаштовуватися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змінювану</a:t>
            </a:r>
            <a:r>
              <a:rPr lang="ru-RU" dirty="0"/>
              <a:t> силу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кулачкових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важільних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85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47"/>
            <a:ext cx="10515600" cy="63942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Cилові</a:t>
            </a:r>
            <a:r>
              <a:rPr lang="ru-RU" sz="3200" dirty="0"/>
              <a:t> </a:t>
            </a:r>
            <a:r>
              <a:rPr lang="ru-RU" sz="3200" dirty="0" err="1"/>
              <a:t>тренажери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умовно</a:t>
            </a:r>
            <a:r>
              <a:rPr lang="ru-RU" sz="3200" dirty="0"/>
              <a:t> </a:t>
            </a:r>
            <a:r>
              <a:rPr lang="ru-RU" sz="3200" dirty="0" err="1"/>
              <a:t>розділити</a:t>
            </a:r>
            <a:r>
              <a:rPr lang="ru-RU" sz="3200" dirty="0"/>
              <a:t> на три </a:t>
            </a:r>
            <a:r>
              <a:rPr lang="ru-RU" sz="3200" dirty="0" err="1"/>
              <a:t>класи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8642"/>
            <a:ext cx="10933090" cy="567958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Перший </a:t>
            </a:r>
            <a:r>
              <a:rPr lang="ru-RU" sz="1800" dirty="0" err="1">
                <a:solidFill>
                  <a:srgbClr val="FF0000"/>
                </a:solidFill>
              </a:rPr>
              <a:t>клас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- </a:t>
            </a:r>
            <a:r>
              <a:rPr lang="ru-RU" sz="1800" dirty="0" err="1"/>
              <a:t>домашні</a:t>
            </a:r>
            <a:r>
              <a:rPr lang="ru-RU" sz="1800" dirty="0"/>
              <a:t>. </a:t>
            </a:r>
            <a:r>
              <a:rPr lang="ru-RU" sz="1800" dirty="0" err="1"/>
              <a:t>Відрізняються</a:t>
            </a:r>
            <a:r>
              <a:rPr lang="ru-RU" sz="1800" dirty="0"/>
              <a:t> </a:t>
            </a:r>
            <a:r>
              <a:rPr lang="ru-RU" sz="1800" dirty="0" err="1"/>
              <a:t>малими</a:t>
            </a:r>
            <a:r>
              <a:rPr lang="ru-RU" sz="1800" dirty="0"/>
              <a:t> габаритами і вагою, до того ж часто </a:t>
            </a:r>
            <a:r>
              <a:rPr lang="ru-RU" sz="1800" dirty="0" err="1"/>
              <a:t>бувають</a:t>
            </a:r>
            <a:r>
              <a:rPr lang="ru-RU" sz="1800" dirty="0"/>
              <a:t> </a:t>
            </a:r>
            <a:r>
              <a:rPr lang="ru-RU" sz="1800" dirty="0" err="1"/>
              <a:t>складні</a:t>
            </a:r>
            <a:r>
              <a:rPr lang="ru-RU" sz="1800" dirty="0"/>
              <a:t>. </a:t>
            </a:r>
            <a:r>
              <a:rPr lang="ru-RU" sz="1800" dirty="0" err="1"/>
              <a:t>Загальна</a:t>
            </a:r>
            <a:r>
              <a:rPr lang="ru-RU" sz="1800" dirty="0"/>
              <a:t> вага </a:t>
            </a:r>
            <a:r>
              <a:rPr lang="ru-RU" sz="1800" dirty="0" err="1"/>
              <a:t>вантажних</a:t>
            </a:r>
            <a:r>
              <a:rPr lang="ru-RU" sz="1800" dirty="0"/>
              <a:t> плит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дисків</a:t>
            </a:r>
            <a:r>
              <a:rPr lang="ru-RU" sz="1800" dirty="0"/>
              <a:t>, як правило, не </a:t>
            </a:r>
            <a:r>
              <a:rPr lang="ru-RU" sz="1800" dirty="0" err="1"/>
              <a:t>перевищує</a:t>
            </a:r>
            <a:r>
              <a:rPr lang="ru-RU" sz="1800" dirty="0"/>
              <a:t> ста </a:t>
            </a:r>
            <a:r>
              <a:rPr lang="ru-RU" sz="1800" dirty="0" err="1"/>
              <a:t>кілограмів</a:t>
            </a:r>
            <a:r>
              <a:rPr lang="ru-RU" sz="1800" dirty="0"/>
              <a:t>, а часто </a:t>
            </a:r>
            <a:r>
              <a:rPr lang="ru-RU" sz="1800" dirty="0" err="1"/>
              <a:t>навіть</a:t>
            </a:r>
            <a:r>
              <a:rPr lang="ru-RU" sz="1800" dirty="0"/>
              <a:t> і </a:t>
            </a:r>
            <a:r>
              <a:rPr lang="ru-RU" sz="1800" dirty="0" err="1" smtClean="0"/>
              <a:t>п'ятдесяти</a:t>
            </a:r>
            <a:r>
              <a:rPr lang="ru-RU" sz="1800" dirty="0" smtClean="0"/>
              <a:t>. </a:t>
            </a:r>
            <a:r>
              <a:rPr lang="ru-RU" sz="1800" dirty="0" err="1" smtClean="0"/>
              <a:t>Нерідко</a:t>
            </a:r>
            <a:r>
              <a:rPr lang="ru-RU" sz="1800" dirty="0" smtClean="0"/>
              <a:t> </a:t>
            </a:r>
            <a:r>
              <a:rPr lang="ru-RU" sz="1800" dirty="0"/>
              <a:t>для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навантаження</a:t>
            </a:r>
            <a:r>
              <a:rPr lang="ru-RU" sz="1800" dirty="0"/>
              <a:t> </a:t>
            </a:r>
            <a:r>
              <a:rPr lang="ru-RU" sz="1800" dirty="0" err="1"/>
              <a:t>застосовуються</a:t>
            </a:r>
            <a:r>
              <a:rPr lang="ru-RU" sz="1800" dirty="0"/>
              <a:t> </a:t>
            </a:r>
            <a:r>
              <a:rPr lang="ru-RU" sz="1800" dirty="0" err="1"/>
              <a:t>рухомі</a:t>
            </a:r>
            <a:r>
              <a:rPr lang="ru-RU" sz="1800" dirty="0"/>
              <a:t> блоки і тому </a:t>
            </a:r>
            <a:r>
              <a:rPr lang="ru-RU" sz="1800" dirty="0" err="1"/>
              <a:t>подібні</a:t>
            </a:r>
            <a:r>
              <a:rPr lang="ru-RU" sz="1800" dirty="0"/>
              <a:t> </a:t>
            </a:r>
            <a:r>
              <a:rPr lang="ru-RU" sz="1800" dirty="0" err="1"/>
              <a:t>найпростіші</a:t>
            </a:r>
            <a:r>
              <a:rPr lang="ru-RU" sz="1800" dirty="0"/>
              <a:t> </a:t>
            </a:r>
            <a:r>
              <a:rPr lang="ru-RU" sz="1800" dirty="0" err="1"/>
              <a:t>механічні</a:t>
            </a:r>
            <a:r>
              <a:rPr lang="ru-RU" sz="1800" dirty="0"/>
              <a:t> </a:t>
            </a:r>
            <a:r>
              <a:rPr lang="ru-RU" sz="1800" dirty="0" err="1" smtClean="0"/>
              <a:t>пристрої</a:t>
            </a:r>
            <a:r>
              <a:rPr lang="ru-RU" sz="1800" dirty="0" smtClean="0"/>
              <a:t>. </a:t>
            </a:r>
            <a:r>
              <a:rPr lang="ru-RU" sz="1800" dirty="0" err="1" smtClean="0"/>
              <a:t>Іноді</a:t>
            </a:r>
            <a:r>
              <a:rPr lang="ru-RU" sz="1800" dirty="0" smtClean="0"/>
              <a:t> </a:t>
            </a:r>
            <a:r>
              <a:rPr lang="ru-RU" sz="1800" dirty="0" err="1"/>
              <a:t>застосовуються</a:t>
            </a:r>
            <a:r>
              <a:rPr lang="ru-RU" sz="1800" dirty="0"/>
              <a:t> </a:t>
            </a:r>
            <a:r>
              <a:rPr lang="ru-RU" sz="1800" dirty="0" err="1"/>
              <a:t>гумові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гідравлічні</a:t>
            </a:r>
            <a:r>
              <a:rPr lang="ru-RU" sz="1800" dirty="0"/>
              <a:t> </a:t>
            </a:r>
            <a:r>
              <a:rPr lang="ru-RU" sz="1800" dirty="0" err="1"/>
              <a:t>еспандери</a:t>
            </a:r>
            <a:r>
              <a:rPr lang="ru-RU" sz="1800" dirty="0"/>
              <a:t>, </a:t>
            </a:r>
            <a:r>
              <a:rPr lang="ru-RU" sz="1800" dirty="0" err="1"/>
              <a:t>чого</a:t>
            </a:r>
            <a:r>
              <a:rPr lang="ru-RU" sz="1800" dirty="0"/>
              <a:t>, </a:t>
            </a:r>
            <a:r>
              <a:rPr lang="ru-RU" sz="1800" dirty="0" err="1"/>
              <a:t>звичайно</a:t>
            </a:r>
            <a:r>
              <a:rPr lang="ru-RU" sz="1800" dirty="0"/>
              <a:t>, не </a:t>
            </a:r>
            <a:r>
              <a:rPr lang="ru-RU" sz="1800" dirty="0" err="1"/>
              <a:t>буває</a:t>
            </a:r>
            <a:r>
              <a:rPr lang="ru-RU" sz="1800" dirty="0"/>
              <a:t> в </a:t>
            </a:r>
            <a:r>
              <a:rPr lang="ru-RU" sz="1800" dirty="0" err="1"/>
              <a:t>більш</a:t>
            </a:r>
            <a:r>
              <a:rPr lang="ru-RU" sz="1800" dirty="0"/>
              <a:t> «</a:t>
            </a:r>
            <a:r>
              <a:rPr lang="ru-RU" sz="1800" dirty="0" err="1"/>
              <a:t>серйозних</a:t>
            </a:r>
            <a:r>
              <a:rPr lang="ru-RU" sz="1800" dirty="0"/>
              <a:t>» тренажерах. При </a:t>
            </a:r>
            <a:r>
              <a:rPr lang="ru-RU" sz="1800" dirty="0" err="1"/>
              <a:t>конструюванні</a:t>
            </a:r>
            <a:r>
              <a:rPr lang="ru-RU" sz="1800" dirty="0"/>
              <a:t> таких </a:t>
            </a:r>
            <a:r>
              <a:rPr lang="ru-RU" sz="1800" dirty="0" err="1"/>
              <a:t>комплексів</a:t>
            </a:r>
            <a:r>
              <a:rPr lang="ru-RU" sz="1800" dirty="0"/>
              <a:t> упор </a:t>
            </a:r>
            <a:r>
              <a:rPr lang="ru-RU" sz="1800" dirty="0" err="1"/>
              <a:t>робиться</a:t>
            </a:r>
            <a:r>
              <a:rPr lang="ru-RU" sz="1800" dirty="0"/>
              <a:t> </a:t>
            </a:r>
            <a:r>
              <a:rPr lang="ru-RU" sz="1800" dirty="0" err="1"/>
              <a:t>зазвичай</a:t>
            </a:r>
            <a:r>
              <a:rPr lang="ru-RU" sz="1800" dirty="0"/>
              <a:t> на </a:t>
            </a:r>
            <a:r>
              <a:rPr lang="ru-RU" sz="1800" dirty="0" err="1"/>
              <a:t>багатофункціональність</a:t>
            </a:r>
            <a:r>
              <a:rPr lang="ru-RU" sz="1800" dirty="0"/>
              <a:t> при </a:t>
            </a:r>
            <a:r>
              <a:rPr lang="ru-RU" sz="1800" dirty="0" err="1"/>
              <a:t>збереженні</a:t>
            </a:r>
            <a:r>
              <a:rPr lang="ru-RU" sz="1800" dirty="0"/>
              <a:t> </a:t>
            </a:r>
            <a:r>
              <a:rPr lang="ru-RU" sz="1800" dirty="0" err="1"/>
              <a:t>компактності</a:t>
            </a:r>
            <a:r>
              <a:rPr lang="ru-RU" sz="1800" dirty="0"/>
              <a:t>.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відзначити</a:t>
            </a:r>
            <a:r>
              <a:rPr lang="ru-RU" sz="1800" dirty="0"/>
              <a:t> </a:t>
            </a:r>
            <a:r>
              <a:rPr lang="ru-RU" sz="1800" dirty="0" err="1"/>
              <a:t>м'які</a:t>
            </a:r>
            <a:r>
              <a:rPr lang="ru-RU" sz="1800" dirty="0"/>
              <a:t> ручки і </a:t>
            </a:r>
            <a:r>
              <a:rPr lang="ru-RU" sz="1800" dirty="0" err="1"/>
              <a:t>упори</a:t>
            </a:r>
            <a:r>
              <a:rPr lang="ru-RU" sz="1800" dirty="0"/>
              <a:t>, </a:t>
            </a:r>
            <a:r>
              <a:rPr lang="ru-RU" sz="1800" dirty="0" err="1"/>
              <a:t>призначені</a:t>
            </a:r>
            <a:r>
              <a:rPr lang="ru-RU" sz="1800" dirty="0"/>
              <a:t> для </a:t>
            </a:r>
            <a:r>
              <a:rPr lang="ru-RU" sz="1800" dirty="0" err="1"/>
              <a:t>максимальної</a:t>
            </a:r>
            <a:r>
              <a:rPr lang="ru-RU" sz="1800" dirty="0"/>
              <a:t> </a:t>
            </a:r>
            <a:r>
              <a:rPr lang="ru-RU" sz="1800" dirty="0" err="1"/>
              <a:t>зручності</a:t>
            </a:r>
            <a:r>
              <a:rPr lang="ru-RU" sz="1800" dirty="0"/>
              <a:t> для </a:t>
            </a:r>
            <a:r>
              <a:rPr lang="ru-RU" sz="1800" dirty="0" err="1"/>
              <a:t>непрофесіонала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/>
              <a:t>До </a:t>
            </a:r>
            <a:r>
              <a:rPr lang="ru-RU" sz="1800" dirty="0">
                <a:solidFill>
                  <a:srgbClr val="FF0000"/>
                </a:solidFill>
              </a:rPr>
              <a:t>другого </a:t>
            </a:r>
            <a:r>
              <a:rPr lang="ru-RU" sz="1800" dirty="0" err="1">
                <a:solidFill>
                  <a:srgbClr val="FF0000"/>
                </a:solidFill>
              </a:rPr>
              <a:t>класу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належать </a:t>
            </a:r>
            <a:r>
              <a:rPr lang="ru-RU" sz="1800" dirty="0" err="1"/>
              <a:t>тренажери</a:t>
            </a:r>
            <a:r>
              <a:rPr lang="ru-RU" sz="1800" dirty="0"/>
              <a:t> </a:t>
            </a:r>
            <a:r>
              <a:rPr lang="ru-RU" sz="1800" dirty="0" err="1"/>
              <a:t>фітнес-класу</a:t>
            </a:r>
            <a:r>
              <a:rPr lang="ru-RU" sz="1800" dirty="0"/>
              <a:t>. Вони </a:t>
            </a:r>
            <a:r>
              <a:rPr lang="ru-RU" sz="1800" dirty="0" err="1"/>
              <a:t>призначені</a:t>
            </a:r>
            <a:r>
              <a:rPr lang="ru-RU" sz="1800" dirty="0"/>
              <a:t> для </a:t>
            </a:r>
            <a:r>
              <a:rPr lang="ru-RU" sz="1800" dirty="0" err="1"/>
              <a:t>спортивних</a:t>
            </a:r>
            <a:r>
              <a:rPr lang="ru-RU" sz="1800" dirty="0"/>
              <a:t> </a:t>
            </a:r>
            <a:r>
              <a:rPr lang="ru-RU" sz="1800" dirty="0" err="1"/>
              <a:t>залів</a:t>
            </a:r>
            <a:r>
              <a:rPr lang="ru-RU" sz="1800" dirty="0"/>
              <a:t> у </a:t>
            </a:r>
            <a:r>
              <a:rPr lang="ru-RU" sz="1800" dirty="0" err="1"/>
              <a:t>готелях</a:t>
            </a:r>
            <a:r>
              <a:rPr lang="ru-RU" sz="1800" dirty="0"/>
              <a:t>, саунах, </a:t>
            </a:r>
            <a:r>
              <a:rPr lang="ru-RU" sz="1800" dirty="0" err="1"/>
              <a:t>офісних</a:t>
            </a:r>
            <a:r>
              <a:rPr lang="ru-RU" sz="1800" dirty="0"/>
              <a:t> центрах. При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бажання</a:t>
            </a:r>
            <a:r>
              <a:rPr lang="ru-RU" sz="1800" dirty="0"/>
              <a:t> і </a:t>
            </a:r>
            <a:r>
              <a:rPr lang="ru-RU" sz="1800" dirty="0" err="1"/>
              <a:t>можливості</a:t>
            </a:r>
            <a:r>
              <a:rPr lang="ru-RU" sz="1800" dirty="0"/>
              <a:t> </a:t>
            </a:r>
            <a:r>
              <a:rPr lang="ru-RU" sz="1800" dirty="0" err="1"/>
              <a:t>найменш</a:t>
            </a:r>
            <a:r>
              <a:rPr lang="ru-RU" sz="1800" dirty="0"/>
              <a:t> </a:t>
            </a:r>
            <a:r>
              <a:rPr lang="ru-RU" sz="1800" dirty="0" err="1"/>
              <a:t>громіздкі</a:t>
            </a:r>
            <a:r>
              <a:rPr lang="ru-RU" sz="1800" dirty="0"/>
              <a:t> з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пристроїв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бути </a:t>
            </a:r>
            <a:r>
              <a:rPr lang="ru-RU" sz="1800" dirty="0" err="1"/>
              <a:t>розміщені</a:t>
            </a:r>
            <a:r>
              <a:rPr lang="ru-RU" sz="1800" dirty="0"/>
              <a:t> і в квартирах. Як правило, один тренажер </a:t>
            </a:r>
            <a:r>
              <a:rPr lang="ru-RU" sz="1800" dirty="0" err="1"/>
              <a:t>фітнес-класу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велику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станцій</a:t>
            </a:r>
            <a:r>
              <a:rPr lang="ru-RU" sz="1800" dirty="0"/>
              <a:t> і </a:t>
            </a:r>
            <a:r>
              <a:rPr lang="ru-RU" sz="1800" dirty="0" err="1"/>
              <a:t>дозволяє</a:t>
            </a:r>
            <a:r>
              <a:rPr lang="ru-RU" sz="1800" dirty="0"/>
              <a:t>, в </a:t>
            </a:r>
            <a:r>
              <a:rPr lang="ru-RU" sz="1800" dirty="0" err="1"/>
              <a:t>принципі</a:t>
            </a:r>
            <a:r>
              <a:rPr lang="ru-RU" sz="1800" dirty="0"/>
              <a:t>, </a:t>
            </a:r>
            <a:r>
              <a:rPr lang="ru-RU" sz="1800" dirty="0" err="1"/>
              <a:t>тренувати</a:t>
            </a:r>
            <a:r>
              <a:rPr lang="ru-RU" sz="1800" dirty="0"/>
              <a:t>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групи</a:t>
            </a:r>
            <a:r>
              <a:rPr lang="ru-RU" sz="1800" dirty="0"/>
              <a:t> </a:t>
            </a:r>
            <a:r>
              <a:rPr lang="ru-RU" sz="1800" dirty="0" err="1"/>
              <a:t>м'язів</a:t>
            </a:r>
            <a:r>
              <a:rPr lang="ru-RU" sz="1800" dirty="0"/>
              <a:t>. </a:t>
            </a:r>
            <a:r>
              <a:rPr lang="ru-RU" sz="1800" dirty="0" err="1"/>
              <a:t>Побільше</a:t>
            </a:r>
            <a:r>
              <a:rPr lang="ru-RU" sz="1800" dirty="0"/>
              <a:t> і </a:t>
            </a:r>
            <a:r>
              <a:rPr lang="ru-RU" sz="1800" dirty="0" err="1"/>
              <a:t>максимальне</a:t>
            </a:r>
            <a:r>
              <a:rPr lang="ru-RU" sz="1800" dirty="0"/>
              <a:t> </a:t>
            </a:r>
            <a:r>
              <a:rPr lang="ru-RU" sz="1800" dirty="0" err="1"/>
              <a:t>навантаження</a:t>
            </a:r>
            <a:r>
              <a:rPr lang="ru-RU" sz="1800" dirty="0"/>
              <a:t>, </a:t>
            </a:r>
            <a:r>
              <a:rPr lang="ru-RU" sz="1800" dirty="0" err="1"/>
              <a:t>товстіший</a:t>
            </a:r>
            <a:r>
              <a:rPr lang="ru-RU" sz="1800" dirty="0"/>
              <a:t> каркас і троса, </a:t>
            </a:r>
            <a:r>
              <a:rPr lang="ru-RU" sz="1800" dirty="0" err="1"/>
              <a:t>поліпшена</a:t>
            </a:r>
            <a:r>
              <a:rPr lang="ru-RU" sz="1800" dirty="0"/>
              <a:t> </a:t>
            </a:r>
            <a:r>
              <a:rPr lang="ru-RU" sz="1800" dirty="0" err="1"/>
              <a:t>стійкість</a:t>
            </a:r>
            <a:r>
              <a:rPr lang="ru-RU" sz="1800" dirty="0"/>
              <a:t>, </a:t>
            </a:r>
            <a:r>
              <a:rPr lang="ru-RU" sz="1800" dirty="0" err="1"/>
              <a:t>амортизація</a:t>
            </a:r>
            <a:r>
              <a:rPr lang="ru-RU" sz="1800" dirty="0"/>
              <a:t> і </a:t>
            </a:r>
            <a:r>
              <a:rPr lang="ru-RU" sz="1800" dirty="0" err="1"/>
              <a:t>шумозаглушення</a:t>
            </a:r>
            <a:r>
              <a:rPr lang="ru-RU" sz="1800" dirty="0"/>
              <a:t>. </a:t>
            </a:r>
            <a:r>
              <a:rPr lang="ru-RU" sz="1800" dirty="0" err="1"/>
              <a:t>М'які</a:t>
            </a:r>
            <a:r>
              <a:rPr lang="ru-RU" sz="1800" dirty="0"/>
              <a:t> ручки і тому </a:t>
            </a:r>
            <a:r>
              <a:rPr lang="ru-RU" sz="1800" dirty="0" err="1" smtClean="0"/>
              <a:t>подібні</a:t>
            </a:r>
            <a:r>
              <a:rPr lang="ru-RU" sz="1800" dirty="0" smtClean="0"/>
              <a:t>  «</a:t>
            </a:r>
            <a:r>
              <a:rPr lang="ru-RU" sz="1800" dirty="0" err="1" smtClean="0"/>
              <a:t>вольності</a:t>
            </a:r>
            <a:r>
              <a:rPr lang="ru-RU" sz="1800" dirty="0"/>
              <a:t>»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рідкісні</a:t>
            </a:r>
            <a:r>
              <a:rPr lang="ru-RU" sz="1800" dirty="0"/>
              <a:t> - вага повинна бути твердо </a:t>
            </a:r>
            <a:r>
              <a:rPr lang="ru-RU" sz="1800" dirty="0" err="1"/>
              <a:t>зафіксований</a:t>
            </a:r>
            <a:r>
              <a:rPr lang="ru-RU" sz="1800" dirty="0"/>
              <a:t> в руках. Не </a:t>
            </a:r>
            <a:r>
              <a:rPr lang="ru-RU" sz="1800" dirty="0" err="1"/>
              <a:t>зустрінеш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гумових</a:t>
            </a:r>
            <a:r>
              <a:rPr lang="ru-RU" sz="1800" dirty="0"/>
              <a:t> та </a:t>
            </a:r>
            <a:r>
              <a:rPr lang="ru-RU" sz="1800" dirty="0" err="1"/>
              <a:t>гідравлічних</a:t>
            </a:r>
            <a:r>
              <a:rPr lang="ru-RU" sz="1800" dirty="0"/>
              <a:t> </a:t>
            </a:r>
            <a:r>
              <a:rPr lang="ru-RU" sz="1800" dirty="0" err="1"/>
              <a:t>еспандерів</a:t>
            </a:r>
            <a:r>
              <a:rPr lang="ru-RU" sz="1800" dirty="0"/>
              <a:t>, </a:t>
            </a:r>
            <a:r>
              <a:rPr lang="ru-RU" sz="1800" dirty="0" err="1"/>
              <a:t>тільки</a:t>
            </a:r>
            <a:r>
              <a:rPr lang="ru-RU" sz="1800" dirty="0"/>
              <a:t> </a:t>
            </a:r>
            <a:r>
              <a:rPr lang="ru-RU" sz="1800" dirty="0" err="1"/>
              <a:t>вантажні</a:t>
            </a:r>
            <a:r>
              <a:rPr lang="ru-RU" sz="1800" dirty="0"/>
              <a:t> </a:t>
            </a:r>
            <a:r>
              <a:rPr lang="ru-RU" sz="1800" dirty="0" err="1"/>
              <a:t>плити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саме</a:t>
            </a:r>
            <a:r>
              <a:rPr lang="ru-RU" sz="1800" dirty="0"/>
              <a:t> вони </a:t>
            </a:r>
            <a:r>
              <a:rPr lang="ru-RU" sz="1800" dirty="0" err="1"/>
              <a:t>забезпечують</a:t>
            </a:r>
            <a:r>
              <a:rPr lang="ru-RU" sz="1800" dirty="0"/>
              <a:t> </a:t>
            </a:r>
            <a:r>
              <a:rPr lang="ru-RU" sz="1800" dirty="0" err="1"/>
              <a:t>рівномірну</a:t>
            </a:r>
            <a:r>
              <a:rPr lang="ru-RU" sz="1800" dirty="0"/>
              <a:t> </a:t>
            </a:r>
            <a:r>
              <a:rPr lang="ru-RU" sz="1800" dirty="0" err="1"/>
              <a:t>чітко</a:t>
            </a:r>
            <a:r>
              <a:rPr lang="ru-RU" sz="1800" dirty="0"/>
              <a:t> </a:t>
            </a:r>
            <a:r>
              <a:rPr lang="ru-RU" sz="1800" dirty="0" err="1"/>
              <a:t>дозується</a:t>
            </a:r>
            <a:r>
              <a:rPr lang="ru-RU" sz="1800" dirty="0"/>
              <a:t> </a:t>
            </a:r>
            <a:r>
              <a:rPr lang="ru-RU" sz="1800" dirty="0" err="1"/>
              <a:t>навантаження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 err="1">
                <a:solidFill>
                  <a:srgbClr val="FF0000"/>
                </a:solidFill>
              </a:rPr>
              <a:t>Третій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err="1">
                <a:solidFill>
                  <a:srgbClr val="FF0000"/>
                </a:solidFill>
              </a:rPr>
              <a:t>клас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- </a:t>
            </a:r>
            <a:r>
              <a:rPr lang="ru-RU" sz="1800" dirty="0" err="1"/>
              <a:t>професійні</a:t>
            </a:r>
            <a:r>
              <a:rPr lang="ru-RU" sz="1800" dirty="0"/>
              <a:t> </a:t>
            </a:r>
            <a:r>
              <a:rPr lang="ru-RU" sz="1800" dirty="0" err="1"/>
              <a:t>силові</a:t>
            </a:r>
            <a:r>
              <a:rPr lang="ru-RU" sz="1800" dirty="0"/>
              <a:t> </a:t>
            </a:r>
            <a:r>
              <a:rPr lang="ru-RU" sz="1800" dirty="0" err="1" smtClean="0"/>
              <a:t>тренажери</a:t>
            </a:r>
            <a:r>
              <a:rPr lang="ru-RU" sz="1800" dirty="0" smtClean="0"/>
              <a:t>. Вони </a:t>
            </a:r>
            <a:r>
              <a:rPr lang="ru-RU" sz="1800" dirty="0" err="1"/>
              <a:t>надміцні</a:t>
            </a:r>
            <a:r>
              <a:rPr lang="ru-RU" sz="1800" dirty="0"/>
              <a:t> (</a:t>
            </a:r>
            <a:r>
              <a:rPr lang="ru-RU" sz="1800" dirty="0" err="1"/>
              <a:t>нерідко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</a:t>
            </a:r>
            <a:r>
              <a:rPr lang="ru-RU" sz="1800" dirty="0" err="1"/>
              <a:t>цільні</a:t>
            </a:r>
            <a:r>
              <a:rPr lang="ru-RU" sz="1800" dirty="0"/>
              <a:t> рами), </a:t>
            </a:r>
            <a:r>
              <a:rPr lang="ru-RU" sz="1800" dirty="0" err="1"/>
              <a:t>надстійкі</a:t>
            </a:r>
            <a:r>
              <a:rPr lang="ru-RU" sz="1800" dirty="0"/>
              <a:t>, практично </a:t>
            </a:r>
            <a:r>
              <a:rPr lang="ru-RU" sz="1800" dirty="0" err="1"/>
              <a:t>безшумні</a:t>
            </a:r>
            <a:r>
              <a:rPr lang="ru-RU" sz="1800" dirty="0"/>
              <a:t>, з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плавним</a:t>
            </a:r>
            <a:r>
              <a:rPr lang="ru-RU" sz="1800" dirty="0"/>
              <a:t> </a:t>
            </a:r>
            <a:r>
              <a:rPr lang="ru-RU" sz="1800" dirty="0" smtClean="0"/>
              <a:t>ходом. </a:t>
            </a:r>
            <a:r>
              <a:rPr lang="ru-RU" sz="1800" dirty="0" err="1" smtClean="0"/>
              <a:t>Навантаження</a:t>
            </a:r>
            <a:r>
              <a:rPr lang="ru-RU" sz="1800" dirty="0" smtClean="0"/>
              <a:t> </a:t>
            </a:r>
            <a:r>
              <a:rPr lang="ru-RU" sz="1800" dirty="0" err="1"/>
              <a:t>становлять</a:t>
            </a:r>
            <a:r>
              <a:rPr lang="ru-RU" sz="1800" dirty="0"/>
              <a:t> </a:t>
            </a:r>
            <a:r>
              <a:rPr lang="ru-RU" sz="1800" dirty="0" err="1"/>
              <a:t>сотні</a:t>
            </a:r>
            <a:r>
              <a:rPr lang="ru-RU" sz="1800" dirty="0"/>
              <a:t> </a:t>
            </a:r>
            <a:r>
              <a:rPr lang="ru-RU" sz="1800" dirty="0" err="1"/>
              <a:t>кілограмів</a:t>
            </a:r>
            <a:r>
              <a:rPr lang="ru-RU" sz="1800" dirty="0"/>
              <a:t>. </a:t>
            </a:r>
            <a:r>
              <a:rPr lang="ru-RU" sz="1800" dirty="0" err="1"/>
              <a:t>Призначені</a:t>
            </a:r>
            <a:r>
              <a:rPr lang="ru-RU" sz="1800" dirty="0"/>
              <a:t> вони для великих </a:t>
            </a:r>
            <a:r>
              <a:rPr lang="ru-RU" sz="1800" dirty="0" err="1"/>
              <a:t>залів</a:t>
            </a:r>
            <a:r>
              <a:rPr lang="ru-RU" sz="1800" dirty="0"/>
              <a:t>, і на них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тренуватися</a:t>
            </a:r>
            <a:r>
              <a:rPr lang="ru-RU" sz="1800" dirty="0"/>
              <a:t> </a:t>
            </a:r>
            <a:r>
              <a:rPr lang="ru-RU" sz="1800" dirty="0" err="1"/>
              <a:t>атлети</a:t>
            </a:r>
            <a:r>
              <a:rPr lang="ru-RU" sz="1800" dirty="0"/>
              <a:t> </a:t>
            </a:r>
            <a:r>
              <a:rPr lang="ru-RU" sz="1800" dirty="0" err="1"/>
              <a:t>найвищого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56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Шафа</a:t>
            </a:r>
            <a:r>
              <a:rPr lang="ru-RU" sz="3200" dirty="0"/>
              <a:t>-тренажер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529"/>
            <a:ext cx="10515600" cy="536078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Шафа</a:t>
            </a:r>
            <a:r>
              <a:rPr lang="ru-RU" dirty="0"/>
              <a:t>-тренажер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з метою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простору  в </a:t>
            </a:r>
            <a:r>
              <a:rPr lang="ru-RU" dirty="0" err="1"/>
              <a:t>приміщенні</a:t>
            </a:r>
            <a:r>
              <a:rPr lang="ru-RU" dirty="0"/>
              <a:t> при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 </a:t>
            </a:r>
            <a:r>
              <a:rPr lang="ru-RU" dirty="0" err="1"/>
              <a:t>Зберігаючи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багатопозиційних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, </a:t>
            </a:r>
            <a:r>
              <a:rPr lang="ru-RU" dirty="0" err="1"/>
              <a:t>шафа</a:t>
            </a:r>
            <a:r>
              <a:rPr lang="ru-RU" dirty="0"/>
              <a:t>- тренажер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простору і з </a:t>
            </a:r>
            <a:r>
              <a:rPr lang="ru-RU" dirty="0" err="1"/>
              <a:t>легкістю</a:t>
            </a:r>
            <a:r>
              <a:rPr lang="ru-RU" dirty="0"/>
              <a:t> </a:t>
            </a:r>
            <a:r>
              <a:rPr lang="ru-RU" dirty="0" err="1"/>
              <a:t>вписується</a:t>
            </a:r>
            <a:r>
              <a:rPr lang="ru-RU" dirty="0"/>
              <a:t> в </a:t>
            </a:r>
            <a:r>
              <a:rPr lang="ru-RU" dirty="0" err="1"/>
              <a:t>інтер'єр</a:t>
            </a:r>
            <a:r>
              <a:rPr lang="ru-RU" dirty="0"/>
              <a:t> будь-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: </a:t>
            </a:r>
            <a:r>
              <a:rPr lang="ru-RU" dirty="0" err="1"/>
              <a:t>будь-то</a:t>
            </a:r>
            <a:r>
              <a:rPr lang="ru-RU" dirty="0"/>
              <a:t> </a:t>
            </a:r>
            <a:r>
              <a:rPr lang="ru-RU" dirty="0" err="1"/>
              <a:t>домашня</a:t>
            </a:r>
            <a:r>
              <a:rPr lang="ru-RU" dirty="0"/>
              <a:t> обстановка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офіс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несподіваним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у </a:t>
            </a:r>
            <a:r>
              <a:rPr lang="ru-RU" dirty="0" err="1"/>
              <a:t>конструкції</a:t>
            </a:r>
            <a:r>
              <a:rPr lang="ru-RU" dirty="0"/>
              <a:t> тренажера і </a:t>
            </a:r>
            <a:r>
              <a:rPr lang="ru-RU" dirty="0" err="1"/>
              <a:t>революційному</a:t>
            </a:r>
            <a:r>
              <a:rPr lang="ru-RU" dirty="0"/>
              <a:t> дизайну </a:t>
            </a:r>
            <a:r>
              <a:rPr lang="ru-RU" dirty="0" err="1"/>
              <a:t>вигляду</a:t>
            </a:r>
            <a:r>
              <a:rPr lang="ru-RU" dirty="0"/>
              <a:t>.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й </a:t>
            </a:r>
            <a:r>
              <a:rPr lang="ru-RU" dirty="0" err="1"/>
              <a:t>безпеки</a:t>
            </a:r>
            <a:r>
              <a:rPr lang="ru-RU" dirty="0"/>
              <a:t>. При </a:t>
            </a:r>
            <a:r>
              <a:rPr lang="ru-RU" dirty="0" err="1"/>
              <a:t>виготовленні</a:t>
            </a:r>
            <a:r>
              <a:rPr lang="ru-RU" dirty="0"/>
              <a:t> тренажерного комплексу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передові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покриті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чистими</a:t>
            </a:r>
            <a:r>
              <a:rPr lang="ru-RU" dirty="0"/>
              <a:t>, </a:t>
            </a:r>
            <a:r>
              <a:rPr lang="ru-RU" dirty="0" err="1"/>
              <a:t>порошковими</a:t>
            </a:r>
            <a:r>
              <a:rPr lang="ru-RU" dirty="0"/>
              <a:t> </a:t>
            </a:r>
            <a:r>
              <a:rPr lang="ru-RU" dirty="0" err="1"/>
              <a:t>барвниками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Шафа</a:t>
            </a:r>
            <a:r>
              <a:rPr lang="ru-RU" dirty="0"/>
              <a:t>-тренажер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фітнес</a:t>
            </a:r>
            <a:r>
              <a:rPr lang="ru-RU" dirty="0"/>
              <a:t>-центр на 3 </a:t>
            </a:r>
            <a:r>
              <a:rPr lang="ru-RU" dirty="0" err="1"/>
              <a:t>кв.м</a:t>
            </a:r>
            <a:r>
              <a:rPr lang="ru-RU" dirty="0"/>
              <a:t>. </a:t>
            </a:r>
            <a:r>
              <a:rPr lang="ru-RU" dirty="0" err="1"/>
              <a:t>Можливості</a:t>
            </a:r>
            <a:r>
              <a:rPr lang="ru-RU" dirty="0"/>
              <a:t> тренажерного комплексу дозволять </a:t>
            </a:r>
            <a:r>
              <a:rPr lang="ru-RU" dirty="0" err="1"/>
              <a:t>підтримувати</a:t>
            </a:r>
            <a:r>
              <a:rPr lang="ru-RU" dirty="0"/>
              <a:t> та </a:t>
            </a:r>
            <a:r>
              <a:rPr lang="ru-RU" dirty="0" err="1"/>
              <a:t>вдосконалювати</a:t>
            </a:r>
            <a:r>
              <a:rPr lang="ru-RU" dirty="0"/>
              <a:t> свою </a:t>
            </a:r>
            <a:r>
              <a:rPr lang="ru-RU" dirty="0" err="1"/>
              <a:t>фізичну</a:t>
            </a:r>
            <a:r>
              <a:rPr lang="ru-RU" dirty="0"/>
              <a:t> форму.</a:t>
            </a:r>
          </a:p>
          <a:p>
            <a:endParaRPr lang="ru-RU" dirty="0"/>
          </a:p>
          <a:p>
            <a:r>
              <a:rPr lang="ru-RU" dirty="0" err="1"/>
              <a:t>Шафа</a:t>
            </a:r>
            <a:r>
              <a:rPr lang="ru-RU" dirty="0"/>
              <a:t>-тренажер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збалансовану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.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і </a:t>
            </a:r>
            <a:r>
              <a:rPr lang="ru-RU" dirty="0" err="1"/>
              <a:t>включені</a:t>
            </a:r>
            <a:r>
              <a:rPr lang="ru-RU" dirty="0"/>
              <a:t> в комплект </a:t>
            </a:r>
            <a:r>
              <a:rPr lang="ru-RU" dirty="0" err="1"/>
              <a:t>аксесуари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25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13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uk-UA" dirty="0" smtClean="0"/>
              <a:t>Шафа-</a:t>
            </a:r>
            <a:r>
              <a:rPr lang="uk-UA" dirty="0" err="1" smtClean="0"/>
              <a:t>тринажер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916" y="2038942"/>
            <a:ext cx="2870379" cy="36446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3307" y="2038942"/>
            <a:ext cx="67785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Характеристики за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обирають</a:t>
            </a:r>
            <a:r>
              <a:rPr lang="ru-RU" sz="2000" dirty="0"/>
              <a:t> </a:t>
            </a:r>
            <a:r>
              <a:rPr lang="ru-RU" sz="2000" dirty="0" err="1"/>
              <a:t>тренажери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r>
              <a:rPr lang="ru-RU" sz="2000" dirty="0"/>
              <a:t>•  Вага </a:t>
            </a:r>
            <a:r>
              <a:rPr lang="ru-RU" sz="2000" dirty="0" err="1"/>
              <a:t>користувача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головний</a:t>
            </a:r>
            <a:r>
              <a:rPr lang="ru-RU" sz="2000" dirty="0"/>
              <a:t> параметр.</a:t>
            </a:r>
          </a:p>
          <a:p>
            <a:endParaRPr lang="ru-RU" sz="2000" dirty="0"/>
          </a:p>
          <a:p>
            <a:r>
              <a:rPr lang="ru-RU" sz="2000" dirty="0"/>
              <a:t>• 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•  Число </a:t>
            </a:r>
            <a:r>
              <a:rPr lang="ru-RU" sz="2000" dirty="0" err="1"/>
              <a:t>користувачів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•  Частота </a:t>
            </a:r>
            <a:r>
              <a:rPr lang="ru-RU" sz="2000" dirty="0" err="1"/>
              <a:t>використання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94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rmAutofit/>
          </a:bodyPr>
          <a:lstStyle/>
          <a:p>
            <a:r>
              <a:rPr lang="ru-RU" sz="3600" dirty="0" err="1"/>
              <a:t>Устаткування</a:t>
            </a:r>
            <a:r>
              <a:rPr lang="ru-RU" sz="3600" dirty="0"/>
              <a:t> </a:t>
            </a:r>
            <a:r>
              <a:rPr lang="ru-RU" sz="3600" dirty="0" err="1"/>
              <a:t>фітнес</a:t>
            </a:r>
            <a:r>
              <a:rPr lang="ru-RU" sz="3600" dirty="0"/>
              <a:t> </a:t>
            </a:r>
            <a:r>
              <a:rPr lang="ru-RU" sz="3600" dirty="0" err="1"/>
              <a:t>клубів</a:t>
            </a:r>
            <a:r>
              <a:rPr lang="ru-RU" sz="3600" dirty="0"/>
              <a:t>, </a:t>
            </a:r>
            <a:r>
              <a:rPr lang="ru-RU" sz="3600" dirty="0" err="1"/>
              <a:t>тренажерних</a:t>
            </a:r>
            <a:r>
              <a:rPr lang="ru-RU" sz="3600" dirty="0"/>
              <a:t> </a:t>
            </a:r>
            <a:r>
              <a:rPr lang="ru-RU" sz="3600" dirty="0" err="1"/>
              <a:t>залів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6192"/>
            <a:ext cx="10515600" cy="501077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оснащення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для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та занять спортом,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фітнес</a:t>
            </a:r>
            <a:r>
              <a:rPr lang="ru-RU" dirty="0"/>
              <a:t> </a:t>
            </a:r>
            <a:r>
              <a:rPr lang="ru-RU" dirty="0" err="1"/>
              <a:t>клубів</a:t>
            </a:r>
            <a:r>
              <a:rPr lang="ru-RU" dirty="0"/>
              <a:t>, </a:t>
            </a:r>
            <a:r>
              <a:rPr lang="ru-RU" dirty="0" err="1"/>
              <a:t>тренажерних</a:t>
            </a:r>
            <a:r>
              <a:rPr lang="ru-RU" dirty="0"/>
              <a:t> </a:t>
            </a:r>
            <a:r>
              <a:rPr lang="ru-RU" dirty="0" err="1"/>
              <a:t>залів</a:t>
            </a:r>
            <a:r>
              <a:rPr lang="ru-RU" dirty="0"/>
              <a:t> </a:t>
            </a:r>
            <a:r>
              <a:rPr lang="ru-RU" dirty="0" err="1"/>
              <a:t>застосовають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Тренажер (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en-US" dirty="0"/>
              <a:t>Train - </a:t>
            </a:r>
            <a:r>
              <a:rPr lang="ru-RU" dirty="0" err="1"/>
              <a:t>виховувати</a:t>
            </a:r>
            <a:r>
              <a:rPr lang="ru-RU" dirty="0"/>
              <a:t>, </a:t>
            </a:r>
            <a:r>
              <a:rPr lang="ru-RU" dirty="0" err="1"/>
              <a:t>навчати</a:t>
            </a:r>
            <a:r>
              <a:rPr lang="ru-RU" dirty="0"/>
              <a:t>, </a:t>
            </a:r>
            <a:r>
              <a:rPr lang="ru-RU" dirty="0" err="1"/>
              <a:t>тренувати</a:t>
            </a:r>
            <a:r>
              <a:rPr lang="ru-RU" dirty="0"/>
              <a:t>) - </a:t>
            </a:r>
            <a:r>
              <a:rPr lang="ru-RU" dirty="0" err="1"/>
              <a:t>механічне</a:t>
            </a:r>
            <a:r>
              <a:rPr lang="ru-RU" dirty="0"/>
              <a:t>, </a:t>
            </a:r>
            <a:r>
              <a:rPr lang="ru-RU" dirty="0" err="1"/>
              <a:t>електричне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комбіноване</a:t>
            </a:r>
            <a:r>
              <a:rPr lang="ru-RU" dirty="0"/>
              <a:t> </a:t>
            </a:r>
            <a:r>
              <a:rPr lang="ru-RU" dirty="0" err="1"/>
              <a:t>навчально-тренувальне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, штучно </a:t>
            </a:r>
            <a:r>
              <a:rPr lang="ru-RU" dirty="0" err="1"/>
              <a:t>імітує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(</a:t>
            </a:r>
            <a:r>
              <a:rPr lang="ru-RU" dirty="0" err="1"/>
              <a:t>ситуацію</a:t>
            </a:r>
            <a:r>
              <a:rPr lang="ru-RU" dirty="0"/>
              <a:t>).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навчальними</a:t>
            </a:r>
            <a:r>
              <a:rPr lang="ru-RU" dirty="0"/>
              <a:t> (</a:t>
            </a:r>
            <a:r>
              <a:rPr lang="ru-RU" dirty="0" err="1"/>
              <a:t>імітаційними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спортивними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Спортивний</a:t>
            </a:r>
            <a:r>
              <a:rPr lang="ru-RU" dirty="0"/>
              <a:t> тренажер -</a:t>
            </a:r>
            <a:r>
              <a:rPr lang="ru-RU" dirty="0" err="1"/>
              <a:t>пристрій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та </a:t>
            </a:r>
            <a:r>
              <a:rPr lang="ru-RU" dirty="0" err="1"/>
              <a:t>узгодженості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тренажерів</a:t>
            </a:r>
            <a:r>
              <a:rPr lang="ru-RU" dirty="0"/>
              <a:t>: за </a:t>
            </a:r>
            <a:r>
              <a:rPr lang="ru-RU" dirty="0" err="1"/>
              <a:t>призначенням</a:t>
            </a:r>
            <a:r>
              <a:rPr lang="ru-RU" dirty="0"/>
              <a:t> (для </a:t>
            </a:r>
            <a:r>
              <a:rPr lang="ru-RU" dirty="0" err="1"/>
              <a:t>фізичної</a:t>
            </a:r>
            <a:r>
              <a:rPr lang="ru-RU" dirty="0"/>
              <a:t>, </a:t>
            </a:r>
            <a:r>
              <a:rPr lang="ru-RU" dirty="0" err="1"/>
              <a:t>технічної</a:t>
            </a:r>
            <a:r>
              <a:rPr lang="ru-RU" dirty="0"/>
              <a:t>, </a:t>
            </a:r>
            <a:r>
              <a:rPr lang="ru-RU" dirty="0" err="1"/>
              <a:t>тактичної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для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, контролю і т. д.); за структурою (</a:t>
            </a:r>
            <a:r>
              <a:rPr lang="ru-RU" dirty="0" err="1"/>
              <a:t>механічні</a:t>
            </a:r>
            <a:r>
              <a:rPr lang="ru-RU" dirty="0"/>
              <a:t>, </a:t>
            </a:r>
            <a:r>
              <a:rPr lang="ru-RU" dirty="0" err="1"/>
              <a:t>електричні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зворотним</a:t>
            </a:r>
            <a:r>
              <a:rPr lang="ru-RU" dirty="0"/>
              <a:t> </a:t>
            </a:r>
            <a:r>
              <a:rPr lang="ru-RU" dirty="0" err="1"/>
              <a:t>зв'язком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строкової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і т. д.); за принципом </a:t>
            </a:r>
            <a:r>
              <a:rPr lang="ru-RU" dirty="0" err="1"/>
              <a:t>дій</a:t>
            </a:r>
            <a:r>
              <a:rPr lang="ru-RU" dirty="0"/>
              <a:t> (</a:t>
            </a:r>
            <a:r>
              <a:rPr lang="ru-RU" dirty="0" err="1"/>
              <a:t>світлове</a:t>
            </a:r>
            <a:r>
              <a:rPr lang="ru-RU" dirty="0"/>
              <a:t>, </a:t>
            </a:r>
            <a:r>
              <a:rPr lang="ru-RU" dirty="0" err="1"/>
              <a:t>звукове</a:t>
            </a:r>
            <a:r>
              <a:rPr lang="ru-RU" dirty="0"/>
              <a:t> та </a:t>
            </a:r>
            <a:r>
              <a:rPr lang="ru-RU" dirty="0" err="1"/>
              <a:t>технічне</a:t>
            </a:r>
            <a:r>
              <a:rPr lang="ru-RU" dirty="0"/>
              <a:t>, </a:t>
            </a:r>
            <a:r>
              <a:rPr lang="ru-RU" dirty="0" err="1"/>
              <a:t>електромеханічні</a:t>
            </a:r>
            <a:r>
              <a:rPr lang="ru-RU" dirty="0"/>
              <a:t>, </a:t>
            </a:r>
            <a:r>
              <a:rPr lang="ru-RU" dirty="0" err="1"/>
              <a:t>цифрові</a:t>
            </a:r>
            <a:r>
              <a:rPr lang="ru-RU" dirty="0"/>
              <a:t> </a:t>
            </a:r>
            <a:r>
              <a:rPr lang="ru-RU" dirty="0" err="1"/>
              <a:t>моделювальне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 за формою </a:t>
            </a:r>
            <a:r>
              <a:rPr lang="ru-RU" dirty="0" err="1"/>
              <a:t>навчання</a:t>
            </a:r>
            <a:r>
              <a:rPr lang="ru-RU" dirty="0"/>
              <a:t> (</a:t>
            </a:r>
            <a:r>
              <a:rPr lang="ru-RU" dirty="0" err="1"/>
              <a:t>індивідуального</a:t>
            </a:r>
            <a:r>
              <a:rPr lang="ru-RU" dirty="0"/>
              <a:t>, </a:t>
            </a:r>
            <a:r>
              <a:rPr lang="ru-RU" dirty="0" err="1"/>
              <a:t>групового</a:t>
            </a:r>
            <a:r>
              <a:rPr lang="ru-RU" dirty="0"/>
              <a:t> і поточного </a:t>
            </a:r>
            <a:r>
              <a:rPr lang="ru-RU" dirty="0" err="1"/>
              <a:t>використання</a:t>
            </a:r>
            <a:r>
              <a:rPr lang="ru-RU" dirty="0"/>
              <a:t>); за </a:t>
            </a:r>
            <a:r>
              <a:rPr lang="ru-RU" dirty="0" err="1"/>
              <a:t>логікою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(з </a:t>
            </a:r>
            <a:r>
              <a:rPr lang="ru-RU" dirty="0" err="1"/>
              <a:t>лінійною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розгалуженою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, з </a:t>
            </a:r>
            <a:r>
              <a:rPr lang="ru-RU" dirty="0" err="1"/>
              <a:t>альтернативним</a:t>
            </a:r>
            <a:r>
              <a:rPr lang="ru-RU" dirty="0"/>
              <a:t> </a:t>
            </a:r>
            <a:r>
              <a:rPr lang="ru-RU" dirty="0" err="1"/>
              <a:t>вибором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вільним</a:t>
            </a:r>
            <a:r>
              <a:rPr lang="ru-RU" dirty="0"/>
              <a:t> </a:t>
            </a:r>
            <a:r>
              <a:rPr lang="ru-RU" dirty="0" err="1"/>
              <a:t>конструюванням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і т. п.).</a:t>
            </a:r>
          </a:p>
        </p:txBody>
      </p:sp>
    </p:spTree>
    <p:extLst>
      <p:ext uri="{BB962C8B-B14F-4D97-AF65-F5344CB8AC3E}">
        <p14:creationId xmlns:p14="http://schemas.microsoft.com/office/powerpoint/2010/main" val="2518482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699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плавальних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533185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</a:t>
            </a:r>
            <a:r>
              <a:rPr lang="ru-RU" dirty="0" err="1"/>
              <a:t>ресторанів</a:t>
            </a:r>
            <a:r>
              <a:rPr lang="ru-RU" dirty="0"/>
              <a:t> і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будують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: </a:t>
            </a:r>
            <a:r>
              <a:rPr lang="ru-RU" dirty="0" err="1"/>
              <a:t>демонстраційні</a:t>
            </a:r>
            <a:r>
              <a:rPr lang="ru-RU" dirty="0"/>
              <a:t>, </a:t>
            </a:r>
            <a:r>
              <a:rPr lang="ru-RU" dirty="0" err="1"/>
              <a:t>спортивні</a:t>
            </a:r>
            <a:r>
              <a:rPr lang="ru-RU" dirty="0"/>
              <a:t>, </a:t>
            </a:r>
            <a:r>
              <a:rPr lang="ru-RU" dirty="0" err="1"/>
              <a:t>оздоровчі</a:t>
            </a:r>
            <a:r>
              <a:rPr lang="ru-RU" dirty="0"/>
              <a:t>, </a:t>
            </a:r>
            <a:r>
              <a:rPr lang="ru-RU" dirty="0" err="1"/>
              <a:t>лікувальні</a:t>
            </a:r>
            <a:r>
              <a:rPr lang="ru-RU" dirty="0"/>
              <a:t> </a:t>
            </a:r>
            <a:r>
              <a:rPr lang="ru-RU" dirty="0" err="1"/>
              <a:t>комбіновані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Плавальний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одночасно</a:t>
            </a:r>
            <a:r>
              <a:rPr lang="ru-RU" dirty="0"/>
              <a:t> і </a:t>
            </a:r>
            <a:r>
              <a:rPr lang="ru-RU" dirty="0" err="1"/>
              <a:t>цікавим</a:t>
            </a:r>
            <a:r>
              <a:rPr lang="ru-RU" dirty="0"/>
              <a:t>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, і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групової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і </a:t>
            </a:r>
            <a:r>
              <a:rPr lang="ru-RU" dirty="0" err="1"/>
              <a:t>лікувально-профілактичним</a:t>
            </a:r>
            <a:r>
              <a:rPr lang="ru-RU" dirty="0"/>
              <a:t>  заходом.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– </a:t>
            </a:r>
            <a:r>
              <a:rPr lang="ru-RU" dirty="0" err="1"/>
              <a:t>невід'ємний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лазень</a:t>
            </a:r>
            <a:r>
              <a:rPr lang="ru-RU" dirty="0"/>
              <a:t> і саун, </a:t>
            </a:r>
            <a:r>
              <a:rPr lang="ru-RU" dirty="0" err="1"/>
              <a:t>спа</a:t>
            </a:r>
            <a:r>
              <a:rPr lang="ru-RU" dirty="0"/>
              <a:t>-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велнес-центрів</a:t>
            </a:r>
            <a:r>
              <a:rPr lang="ru-RU" dirty="0"/>
              <a:t> і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– </a:t>
            </a:r>
            <a:r>
              <a:rPr lang="ru-RU" dirty="0" err="1"/>
              <a:t>підсвічування</a:t>
            </a:r>
            <a:r>
              <a:rPr lang="ru-RU" dirty="0"/>
              <a:t>, </a:t>
            </a:r>
            <a:r>
              <a:rPr lang="ru-RU" dirty="0" err="1"/>
              <a:t>допоміжне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дизайн –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плавального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користь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, але і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і </a:t>
            </a:r>
            <a:r>
              <a:rPr lang="ru-RU" dirty="0" err="1"/>
              <a:t>вражень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Плавальний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- </a:t>
            </a:r>
            <a:r>
              <a:rPr lang="ru-RU" dirty="0" err="1"/>
              <a:t>гідротехнічна</a:t>
            </a:r>
            <a:r>
              <a:rPr lang="ru-RU" dirty="0"/>
              <a:t> </a:t>
            </a:r>
            <a:r>
              <a:rPr lang="ru-RU" dirty="0" err="1"/>
              <a:t>споруда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занять </a:t>
            </a:r>
            <a:r>
              <a:rPr lang="ru-RU" dirty="0" err="1"/>
              <a:t>водними</a:t>
            </a:r>
            <a:r>
              <a:rPr lang="ru-RU" dirty="0"/>
              <a:t> видами спорту, такими як </a:t>
            </a:r>
            <a:r>
              <a:rPr lang="ru-RU" dirty="0" err="1"/>
              <a:t>плавання</a:t>
            </a:r>
            <a:r>
              <a:rPr lang="ru-RU" dirty="0"/>
              <a:t>, </a:t>
            </a:r>
            <a:r>
              <a:rPr lang="ru-RU" dirty="0" err="1"/>
              <a:t>стрибки</a:t>
            </a:r>
            <a:r>
              <a:rPr lang="ru-RU" dirty="0"/>
              <a:t> у воду, </a:t>
            </a:r>
            <a:r>
              <a:rPr lang="ru-RU" dirty="0" err="1"/>
              <a:t>підводне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, </a:t>
            </a:r>
            <a:r>
              <a:rPr lang="ru-RU" dirty="0" err="1"/>
              <a:t>водне</a:t>
            </a:r>
            <a:r>
              <a:rPr lang="ru-RU" dirty="0"/>
              <a:t> поло, </a:t>
            </a:r>
            <a:r>
              <a:rPr lang="ru-RU" dirty="0" err="1"/>
              <a:t>підводне</a:t>
            </a:r>
            <a:r>
              <a:rPr lang="ru-RU" dirty="0"/>
              <a:t> </a:t>
            </a:r>
            <a:r>
              <a:rPr lang="ru-RU" dirty="0" err="1"/>
              <a:t>регбі</a:t>
            </a:r>
            <a:r>
              <a:rPr lang="ru-RU" dirty="0"/>
              <a:t>, </a:t>
            </a:r>
            <a:r>
              <a:rPr lang="ru-RU" dirty="0" err="1"/>
              <a:t>синхронне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Структурна схема </a:t>
            </a:r>
            <a:r>
              <a:rPr lang="ru-RU" dirty="0" err="1"/>
              <a:t>басейну</a:t>
            </a:r>
            <a:r>
              <a:rPr lang="ru-RU" dirty="0"/>
              <a:t>: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 </a:t>
            </a:r>
            <a:r>
              <a:rPr lang="ru-RU" dirty="0" err="1"/>
              <a:t>чаші</a:t>
            </a:r>
            <a:r>
              <a:rPr lang="ru-RU" dirty="0"/>
              <a:t> та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водозабезпечення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Чаша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герметичність</a:t>
            </a:r>
            <a:r>
              <a:rPr lang="ru-RU" dirty="0"/>
              <a:t> і </a:t>
            </a:r>
            <a:r>
              <a:rPr lang="ru-RU" dirty="0" err="1"/>
              <a:t>протистоїть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впливам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Система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механічне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подачу і злив води, </a:t>
            </a:r>
            <a:r>
              <a:rPr lang="ru-RU" dirty="0" err="1"/>
              <a:t>її</a:t>
            </a:r>
            <a:r>
              <a:rPr lang="ru-RU" dirty="0"/>
              <a:t> частоту і </a:t>
            </a:r>
            <a:r>
              <a:rPr lang="ru-RU" dirty="0" err="1"/>
              <a:t>санітарну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, за комфорт і </a:t>
            </a:r>
            <a:r>
              <a:rPr lang="ru-RU" dirty="0" err="1"/>
              <a:t>задоволення</a:t>
            </a:r>
            <a:r>
              <a:rPr lang="ru-RU" dirty="0"/>
              <a:t>,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фільтрації</a:t>
            </a:r>
            <a:r>
              <a:rPr lang="ru-RU" dirty="0"/>
              <a:t>, </a:t>
            </a:r>
            <a:r>
              <a:rPr lang="ru-RU" dirty="0" err="1"/>
              <a:t>обеззараження</a:t>
            </a:r>
            <a:r>
              <a:rPr lang="ru-RU" dirty="0"/>
              <a:t>, </a:t>
            </a:r>
            <a:r>
              <a:rPr lang="ru-RU" dirty="0" err="1"/>
              <a:t>нагрівання</a:t>
            </a:r>
            <a:r>
              <a:rPr lang="ru-RU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3804396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  <a:solidFill>
            <a:srgbClr val="92D050"/>
          </a:solidFill>
        </p:spPr>
        <p:txBody>
          <a:bodyPr/>
          <a:lstStyle/>
          <a:p>
            <a:r>
              <a:rPr lang="ru-RU" dirty="0"/>
              <a:t>Характеристика і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 fontScale="85000" lnSpcReduction="20000"/>
          </a:bodyPr>
          <a:lstStyle/>
          <a:p>
            <a:r>
              <a:rPr lang="ru-RU" sz="4200" dirty="0" err="1"/>
              <a:t>Басейни</a:t>
            </a:r>
            <a:r>
              <a:rPr lang="ru-RU" sz="4200" dirty="0"/>
              <a:t> </a:t>
            </a:r>
            <a:r>
              <a:rPr lang="ru-RU" sz="4200" dirty="0" err="1"/>
              <a:t>класифікуються</a:t>
            </a:r>
            <a:r>
              <a:rPr lang="ru-RU" sz="4200" dirty="0"/>
              <a:t> за такими </a:t>
            </a:r>
            <a:r>
              <a:rPr lang="ru-RU" sz="4200" dirty="0" err="1"/>
              <a:t>ознаками</a:t>
            </a:r>
            <a:r>
              <a:rPr lang="ru-RU" sz="4200" dirty="0"/>
              <a:t>:</a:t>
            </a:r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за </a:t>
            </a:r>
            <a:r>
              <a:rPr lang="ru-RU" dirty="0" err="1"/>
              <a:t>сезонністю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за </a:t>
            </a:r>
            <a:r>
              <a:rPr lang="ru-RU" dirty="0" err="1"/>
              <a:t>призначенням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</a:t>
            </a:r>
            <a:r>
              <a:rPr lang="ru-RU" dirty="0" err="1"/>
              <a:t>розмірами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за </a:t>
            </a:r>
            <a:r>
              <a:rPr lang="ru-RU" dirty="0" err="1"/>
              <a:t>обладнанням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за характером </a:t>
            </a:r>
            <a:r>
              <a:rPr lang="ru-RU" dirty="0" err="1"/>
              <a:t>експлуатації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за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за способом забору та </a:t>
            </a:r>
            <a:r>
              <a:rPr lang="ru-RU" dirty="0" err="1"/>
              <a:t>подачі</a:t>
            </a:r>
            <a:r>
              <a:rPr lang="ru-RU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358892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394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басейнів</a:t>
            </a:r>
            <a:r>
              <a:rPr lang="ru-RU" sz="2400" dirty="0"/>
              <a:t> за </a:t>
            </a:r>
            <a:r>
              <a:rPr lang="ru-RU" sz="2400" dirty="0" err="1"/>
              <a:t>призначенням</a:t>
            </a:r>
            <a:r>
              <a:rPr lang="ru-RU" sz="2400" dirty="0"/>
              <a:t> (</a:t>
            </a:r>
            <a:r>
              <a:rPr lang="ru-RU" sz="2400" dirty="0" err="1"/>
              <a:t>громадські</a:t>
            </a:r>
            <a:r>
              <a:rPr lang="ru-RU" sz="2400" dirty="0"/>
              <a:t>, </a:t>
            </a:r>
            <a:r>
              <a:rPr lang="ru-RU" sz="2400" dirty="0" err="1"/>
              <a:t>приватні</a:t>
            </a:r>
            <a:r>
              <a:rPr lang="ru-RU" sz="2400" dirty="0"/>
              <a:t>).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85988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- </a:t>
            </a:r>
            <a:r>
              <a:rPr lang="ru-RU" dirty="0" err="1"/>
              <a:t>двох</a:t>
            </a:r>
            <a:r>
              <a:rPr lang="ru-RU" dirty="0"/>
              <a:t> родин.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одночасного</a:t>
            </a:r>
            <a:r>
              <a:rPr lang="ru-RU" dirty="0"/>
              <a:t> </a:t>
            </a:r>
            <a:r>
              <a:rPr lang="ru-RU" dirty="0" err="1"/>
              <a:t>купання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людей, </a:t>
            </a:r>
            <a:r>
              <a:rPr lang="ru-RU" dirty="0" err="1"/>
              <a:t>підрозділяються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: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1.           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навчально-тренувальної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плаванню</a:t>
            </a:r>
            <a:r>
              <a:rPr lang="ru-RU" dirty="0"/>
              <a:t> і </a:t>
            </a:r>
            <a:r>
              <a:rPr lang="ru-RU" dirty="0" err="1"/>
              <a:t>організованого</a:t>
            </a:r>
            <a:r>
              <a:rPr lang="ru-RU" dirty="0"/>
              <a:t> </a:t>
            </a:r>
            <a:r>
              <a:rPr lang="ru-RU" dirty="0" err="1"/>
              <a:t>оздоровчого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2.            </a:t>
            </a:r>
            <a:r>
              <a:rPr lang="ru-RU" dirty="0" err="1"/>
              <a:t>Купальні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переслідують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оздоровчі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3.           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дошкільних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до води,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плаванню</a:t>
            </a:r>
            <a:r>
              <a:rPr lang="ru-RU" dirty="0"/>
              <a:t>,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купання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4.            </a:t>
            </a:r>
            <a:r>
              <a:rPr lang="ru-RU" dirty="0" err="1"/>
              <a:t>Універсальні</a:t>
            </a:r>
            <a:r>
              <a:rPr lang="ru-RU" dirty="0"/>
              <a:t> (</a:t>
            </a:r>
            <a:r>
              <a:rPr lang="ru-RU" dirty="0" err="1"/>
              <a:t>змішані</a:t>
            </a:r>
            <a:r>
              <a:rPr lang="ru-RU" dirty="0"/>
              <a:t>, </a:t>
            </a:r>
            <a:r>
              <a:rPr lang="ru-RU" dirty="0" err="1"/>
              <a:t>комбіновані</a:t>
            </a:r>
            <a:r>
              <a:rPr lang="ru-RU" dirty="0"/>
              <a:t>)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в одному </a:t>
            </a:r>
            <a:r>
              <a:rPr lang="ru-RU" dirty="0" err="1"/>
              <a:t>комплексі</a:t>
            </a:r>
            <a:r>
              <a:rPr lang="ru-RU" dirty="0"/>
              <a:t> </a:t>
            </a:r>
            <a:r>
              <a:rPr lang="ru-RU" dirty="0" err="1"/>
              <a:t>купальні</a:t>
            </a:r>
            <a:r>
              <a:rPr lang="ru-RU" dirty="0"/>
              <a:t> і ванн для спортивного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для </a:t>
            </a:r>
            <a:r>
              <a:rPr lang="ru-RU" dirty="0" err="1"/>
              <a:t>навчально</a:t>
            </a:r>
            <a:r>
              <a:rPr lang="ru-RU" dirty="0"/>
              <a:t>- </a:t>
            </a:r>
            <a:r>
              <a:rPr lang="ru-RU" dirty="0" err="1"/>
              <a:t>тренувального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5.            </a:t>
            </a:r>
            <a:r>
              <a:rPr lang="ru-RU" dirty="0" err="1"/>
              <a:t>Лікувальні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— </a:t>
            </a:r>
            <a:r>
              <a:rPr lang="ru-RU" dirty="0" err="1"/>
              <a:t>басейни</a:t>
            </a:r>
            <a:r>
              <a:rPr lang="ru-RU" dirty="0"/>
              <a:t> при </a:t>
            </a:r>
            <a:r>
              <a:rPr lang="ru-RU" dirty="0" err="1"/>
              <a:t>клініках</a:t>
            </a:r>
            <a:r>
              <a:rPr lang="ru-RU" dirty="0"/>
              <a:t>, </a:t>
            </a:r>
            <a:r>
              <a:rPr lang="ru-RU" dirty="0" err="1"/>
              <a:t>лікарнях</a:t>
            </a:r>
            <a:r>
              <a:rPr lang="ru-RU" dirty="0"/>
              <a:t>, </a:t>
            </a:r>
            <a:r>
              <a:rPr lang="ru-RU" dirty="0" err="1"/>
              <a:t>санаторіях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лікувально-профілактичних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, </a:t>
            </a:r>
            <a:r>
              <a:rPr lang="ru-RU" dirty="0" err="1"/>
              <a:t>лікувального</a:t>
            </a:r>
            <a:r>
              <a:rPr lang="ru-RU" dirty="0"/>
              <a:t> </a:t>
            </a:r>
            <a:r>
              <a:rPr lang="ru-RU" dirty="0" err="1"/>
              <a:t>купання</a:t>
            </a:r>
            <a:r>
              <a:rPr lang="ru-RU" dirty="0"/>
              <a:t> і </a:t>
            </a:r>
            <a:r>
              <a:rPr lang="ru-RU" dirty="0" err="1"/>
              <a:t>плавання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влаштовуються</a:t>
            </a:r>
            <a:r>
              <a:rPr lang="ru-RU" dirty="0"/>
              <a:t> в аквапарках і </a:t>
            </a:r>
            <a:r>
              <a:rPr lang="ru-RU" dirty="0" err="1"/>
              <a:t>спортивних</a:t>
            </a:r>
            <a:r>
              <a:rPr lang="ru-RU" dirty="0"/>
              <a:t> комплексах.</a:t>
            </a:r>
          </a:p>
        </p:txBody>
      </p:sp>
    </p:spTree>
    <p:extLst>
      <p:ext uri="{BB962C8B-B14F-4D97-AF65-F5344CB8AC3E}">
        <p14:creationId xmlns:p14="http://schemas.microsoft.com/office/powerpoint/2010/main" val="1702083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912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басейнів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21104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За </a:t>
            </a:r>
            <a:r>
              <a:rPr lang="ru-RU" dirty="0" err="1">
                <a:solidFill>
                  <a:srgbClr val="FF0000"/>
                </a:solidFill>
              </a:rPr>
              <a:t>віковими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ознаками</a:t>
            </a:r>
            <a:r>
              <a:rPr lang="ru-RU" dirty="0"/>
              <a:t>: для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сезонністю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(для </a:t>
            </a:r>
            <a:r>
              <a:rPr lang="ru-RU" dirty="0" err="1"/>
              <a:t>теплої</a:t>
            </a:r>
            <a:r>
              <a:rPr lang="ru-RU" dirty="0"/>
              <a:t> пори року і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року).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 характером </a:t>
            </a:r>
            <a:r>
              <a:rPr lang="ru-RU" dirty="0" err="1">
                <a:solidFill>
                  <a:srgbClr val="FF0000"/>
                </a:solidFill>
              </a:rPr>
              <a:t>експлуатації</a:t>
            </a:r>
            <a:endParaRPr lang="ru-RU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влаштовуються</a:t>
            </a:r>
            <a:r>
              <a:rPr lang="ru-RU" dirty="0"/>
              <a:t> на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і </a:t>
            </a:r>
            <a:r>
              <a:rPr lang="ru-RU" dirty="0" err="1"/>
              <a:t>штучні</a:t>
            </a:r>
            <a:r>
              <a:rPr lang="ru-RU" dirty="0"/>
              <a:t> (</a:t>
            </a:r>
            <a:r>
              <a:rPr lang="ru-RU" dirty="0" err="1"/>
              <a:t>наливні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Басейни</a:t>
            </a:r>
            <a:r>
              <a:rPr lang="ru-RU" dirty="0"/>
              <a:t> на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як правило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, де на палях </a:t>
            </a:r>
            <a:r>
              <a:rPr lang="ru-RU" dirty="0" err="1"/>
              <a:t>або</a:t>
            </a:r>
            <a:r>
              <a:rPr lang="ru-RU" dirty="0"/>
              <a:t> понтонах </a:t>
            </a:r>
            <a:r>
              <a:rPr lang="ru-RU" dirty="0" err="1"/>
              <a:t>укладені</a:t>
            </a:r>
            <a:r>
              <a:rPr lang="ru-RU" dirty="0"/>
              <a:t> </a:t>
            </a:r>
            <a:r>
              <a:rPr lang="ru-RU" dirty="0" err="1"/>
              <a:t>ходові</a:t>
            </a:r>
            <a:r>
              <a:rPr lang="ru-RU" dirty="0"/>
              <a:t> </a:t>
            </a:r>
            <a:r>
              <a:rPr lang="ru-RU" dirty="0" err="1"/>
              <a:t>містки</a:t>
            </a:r>
            <a:r>
              <a:rPr lang="ru-RU" dirty="0"/>
              <a:t>, </a:t>
            </a:r>
            <a:r>
              <a:rPr lang="ru-RU" dirty="0" err="1"/>
              <a:t>вигороджують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акваторії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тип </a:t>
            </a:r>
            <a:r>
              <a:rPr lang="ru-RU" dirty="0" err="1"/>
              <a:t>басейну</a:t>
            </a:r>
            <a:r>
              <a:rPr lang="ru-RU" dirty="0"/>
              <a:t> є </a:t>
            </a:r>
            <a:r>
              <a:rPr lang="ru-RU" dirty="0" err="1"/>
              <a:t>спорудою</a:t>
            </a:r>
            <a:r>
              <a:rPr lang="ru-RU" dirty="0"/>
              <a:t> сезонного </a:t>
            </a:r>
            <a:r>
              <a:rPr lang="ru-RU" dirty="0" err="1"/>
              <a:t>користування</a:t>
            </a:r>
            <a:r>
              <a:rPr lang="ru-RU" dirty="0"/>
              <a:t> через </a:t>
            </a:r>
            <a:r>
              <a:rPr lang="ru-RU" dirty="0" err="1"/>
              <a:t>стислості</a:t>
            </a:r>
            <a:r>
              <a:rPr lang="ru-RU" dirty="0"/>
              <a:t> </a:t>
            </a:r>
            <a:r>
              <a:rPr lang="ru-RU" dirty="0" err="1"/>
              <a:t>літнього</a:t>
            </a:r>
            <a:r>
              <a:rPr lang="ru-RU" dirty="0"/>
              <a:t> сезону, </a:t>
            </a:r>
            <a:r>
              <a:rPr lang="ru-RU" dirty="0" err="1"/>
              <a:t>нестійкості</a:t>
            </a:r>
            <a:r>
              <a:rPr lang="ru-RU" dirty="0"/>
              <a:t> </a:t>
            </a:r>
            <a:r>
              <a:rPr lang="ru-RU" dirty="0" err="1"/>
              <a:t>метеорологічних</a:t>
            </a:r>
            <a:r>
              <a:rPr lang="ru-RU" dirty="0"/>
              <a:t> умов, </a:t>
            </a:r>
            <a:r>
              <a:rPr lang="ru-RU" dirty="0" err="1"/>
              <a:t>перешкод</a:t>
            </a:r>
            <a:r>
              <a:rPr lang="ru-RU" dirty="0"/>
              <a:t>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обмежує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. Тому вони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для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купання</a:t>
            </a:r>
            <a:r>
              <a:rPr lang="ru-RU" dirty="0"/>
              <a:t>, </a:t>
            </a:r>
            <a:r>
              <a:rPr lang="ru-RU" dirty="0" err="1"/>
              <a:t>здачі</a:t>
            </a:r>
            <a:r>
              <a:rPr lang="ru-RU" dirty="0"/>
              <a:t> </a:t>
            </a:r>
            <a:r>
              <a:rPr lang="ru-RU" dirty="0" err="1"/>
              <a:t>фізкультурно-спортивних</a:t>
            </a:r>
            <a:r>
              <a:rPr lang="ru-RU" dirty="0"/>
              <a:t> </a:t>
            </a:r>
            <a:r>
              <a:rPr lang="ru-RU" dirty="0" err="1"/>
              <a:t>нормативів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плаванню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53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20462"/>
            <a:ext cx="11087637" cy="573753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          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- </a:t>
            </a:r>
            <a:r>
              <a:rPr lang="ru-RU" dirty="0" err="1"/>
              <a:t>споруда</a:t>
            </a:r>
            <a:r>
              <a:rPr lang="ru-RU" dirty="0"/>
              <a:t>, де </a:t>
            </a:r>
            <a:r>
              <a:rPr lang="ru-RU" dirty="0" err="1"/>
              <a:t>основна</a:t>
            </a:r>
            <a:r>
              <a:rPr lang="ru-RU" dirty="0"/>
              <a:t> ванна </a:t>
            </a:r>
            <a:r>
              <a:rPr lang="ru-RU" dirty="0" err="1"/>
              <a:t>розташована</a:t>
            </a:r>
            <a:r>
              <a:rPr lang="ru-RU" dirty="0"/>
              <a:t> на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. За характером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сезонні</a:t>
            </a:r>
            <a:r>
              <a:rPr lang="ru-RU" dirty="0"/>
              <a:t> і </a:t>
            </a:r>
            <a:r>
              <a:rPr lang="ru-RU" dirty="0" err="1"/>
              <a:t>цілорічні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           </a:t>
            </a:r>
            <a:r>
              <a:rPr lang="ru-RU" dirty="0" err="1"/>
              <a:t>Критий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- </a:t>
            </a:r>
            <a:r>
              <a:rPr lang="ru-RU" dirty="0" err="1"/>
              <a:t>будинок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ванна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ванн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спеціальних</a:t>
            </a:r>
            <a:r>
              <a:rPr lang="ru-RU" dirty="0"/>
              <a:t> залах. </a:t>
            </a:r>
            <a:r>
              <a:rPr lang="ru-RU" dirty="0" err="1"/>
              <a:t>Цей</a:t>
            </a:r>
            <a:r>
              <a:rPr lang="ru-RU" dirty="0"/>
              <a:t> тип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довговічніші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на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, а </a:t>
            </a:r>
            <a:r>
              <a:rPr lang="ru-RU" dirty="0" err="1"/>
              <a:t>підтримання</a:t>
            </a:r>
            <a:r>
              <a:rPr lang="ru-RU" dirty="0"/>
              <a:t> нормального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стану обходиться </a:t>
            </a:r>
            <a:r>
              <a:rPr lang="ru-RU" dirty="0" err="1"/>
              <a:t>дешевше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вони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для </a:t>
            </a:r>
            <a:r>
              <a:rPr lang="ru-RU" dirty="0" err="1"/>
              <a:t>плаваючих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          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-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стаціонарні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і </a:t>
            </a:r>
            <a:r>
              <a:rPr lang="ru-RU" dirty="0" err="1"/>
              <a:t>криті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ванна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 та </a:t>
            </a:r>
            <a:r>
              <a:rPr lang="ru-RU" dirty="0" err="1"/>
              <a:t>купальні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тип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 </a:t>
            </a:r>
            <a:r>
              <a:rPr lang="ru-RU" dirty="0" err="1"/>
              <a:t>гнучкістю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в </a:t>
            </a:r>
            <a:r>
              <a:rPr lang="ru-RU" dirty="0" err="1"/>
              <a:t>різний</a:t>
            </a:r>
            <a:r>
              <a:rPr lang="ru-RU" dirty="0"/>
              <a:t> час року.</a:t>
            </a:r>
          </a:p>
          <a:p>
            <a:endParaRPr lang="ru-RU" dirty="0"/>
          </a:p>
          <a:p>
            <a:r>
              <a:rPr lang="ru-RU" dirty="0"/>
              <a:t>4.           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трансформується</a:t>
            </a:r>
            <a:r>
              <a:rPr lang="ru-RU" dirty="0"/>
              <a:t> - </a:t>
            </a:r>
            <a:r>
              <a:rPr lang="ru-RU" dirty="0" err="1"/>
              <a:t>споруда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пори року шляхом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огороджувальних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ванна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поперемінно</a:t>
            </a:r>
            <a:r>
              <a:rPr lang="ru-RU" dirty="0"/>
              <a:t> </a:t>
            </a:r>
            <a:r>
              <a:rPr lang="ru-RU" dirty="0" err="1"/>
              <a:t>відкритою</a:t>
            </a:r>
            <a:r>
              <a:rPr lang="ru-RU" dirty="0"/>
              <a:t> і </a:t>
            </a:r>
            <a:r>
              <a:rPr lang="ru-RU" dirty="0" err="1"/>
              <a:t>закритою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5.            </a:t>
            </a:r>
            <a:r>
              <a:rPr lang="ru-RU" dirty="0" err="1"/>
              <a:t>Мобільний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-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споруда</a:t>
            </a:r>
            <a:r>
              <a:rPr lang="ru-RU" dirty="0"/>
              <a:t>, яку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переміщати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: </a:t>
            </a:r>
            <a:r>
              <a:rPr lang="ru-RU" dirty="0" err="1"/>
              <a:t>збірно-розбірні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, </a:t>
            </a:r>
            <a:r>
              <a:rPr lang="ru-RU" dirty="0" err="1"/>
              <a:t>збірно-розбірні</a:t>
            </a:r>
            <a:r>
              <a:rPr lang="ru-RU" dirty="0"/>
              <a:t> і </a:t>
            </a:r>
            <a:r>
              <a:rPr lang="ru-RU" dirty="0" err="1"/>
              <a:t>перевізні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.</a:t>
            </a:r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широкопрофільні</a:t>
            </a:r>
            <a:r>
              <a:rPr lang="ru-RU" dirty="0"/>
              <a:t>, так і </a:t>
            </a:r>
            <a:r>
              <a:rPr lang="ru-RU" dirty="0" err="1"/>
              <a:t>спеціалізовані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вузьке</a:t>
            </a:r>
            <a:r>
              <a:rPr lang="ru-RU" dirty="0"/>
              <a:t>, </a:t>
            </a:r>
            <a:r>
              <a:rPr lang="ru-RU" dirty="0" err="1"/>
              <a:t>цілеспрямоване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: </a:t>
            </a:r>
            <a:r>
              <a:rPr lang="ru-RU" dirty="0" err="1"/>
              <a:t>дитячі</a:t>
            </a:r>
            <a:r>
              <a:rPr lang="ru-RU" dirty="0"/>
              <a:t>, </a:t>
            </a:r>
            <a:r>
              <a:rPr lang="ru-RU" dirty="0" err="1"/>
              <a:t>стрибкові</a:t>
            </a:r>
            <a:r>
              <a:rPr lang="ru-RU" dirty="0"/>
              <a:t>, </a:t>
            </a:r>
            <a:r>
              <a:rPr lang="ru-RU" dirty="0" err="1"/>
              <a:t>купальні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146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49"/>
            <a:ext cx="10515600" cy="74245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uk-UA" dirty="0" smtClean="0"/>
              <a:t>Штучні басейни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4552"/>
            <a:ext cx="11049000" cy="54477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Штучні</a:t>
            </a:r>
            <a:r>
              <a:rPr lang="ru-RU" dirty="0"/>
              <a:t> (</a:t>
            </a:r>
            <a:r>
              <a:rPr lang="ru-RU" dirty="0" err="1"/>
              <a:t>наливні</a:t>
            </a:r>
            <a:r>
              <a:rPr lang="ru-RU" dirty="0"/>
              <a:t>)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басейнами</a:t>
            </a:r>
            <a:r>
              <a:rPr lang="ru-RU" dirty="0"/>
              <a:t> на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санітарно-гігієнічну</a:t>
            </a:r>
            <a:r>
              <a:rPr lang="ru-RU" dirty="0"/>
              <a:t> культуру і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, </a:t>
            </a:r>
            <a:r>
              <a:rPr lang="ru-RU" dirty="0" err="1"/>
              <a:t>регламентуючи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і температуру води.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погоди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цілорічну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з </a:t>
            </a:r>
            <a:r>
              <a:rPr lang="ru-RU" dirty="0" err="1"/>
              <a:t>багатогодинними</a:t>
            </a:r>
            <a:r>
              <a:rPr lang="ru-RU" dirty="0"/>
              <a:t> </a:t>
            </a:r>
            <a:r>
              <a:rPr lang="ru-RU" dirty="0" err="1"/>
              <a:t>повсякденними</a:t>
            </a:r>
            <a:r>
              <a:rPr lang="ru-RU" dirty="0"/>
              <a:t> </a:t>
            </a:r>
            <a:r>
              <a:rPr lang="ru-RU" dirty="0" err="1"/>
              <a:t>тренуваннями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року.</a:t>
            </a:r>
          </a:p>
          <a:p>
            <a:endParaRPr lang="ru-RU" dirty="0"/>
          </a:p>
          <a:p>
            <a:r>
              <a:rPr lang="ru-RU" dirty="0"/>
              <a:t>Самим </a:t>
            </a:r>
            <a:r>
              <a:rPr lang="ru-RU" dirty="0" err="1"/>
              <a:t>цікавим</a:t>
            </a:r>
            <a:r>
              <a:rPr lang="ru-RU" dirty="0"/>
              <a:t> і </a:t>
            </a:r>
            <a:r>
              <a:rPr lang="ru-RU" dirty="0" err="1"/>
              <a:t>компромісним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є установка </a:t>
            </a:r>
            <a:r>
              <a:rPr lang="ru-RU" dirty="0" err="1"/>
              <a:t>басейну</a:t>
            </a:r>
            <a:r>
              <a:rPr lang="ru-RU" dirty="0"/>
              <a:t> в </a:t>
            </a:r>
            <a:r>
              <a:rPr lang="ru-RU" dirty="0" err="1"/>
              <a:t>павільйоні</a:t>
            </a:r>
            <a:r>
              <a:rPr lang="ru-RU" dirty="0"/>
              <a:t>. А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 </a:t>
            </a:r>
            <a:r>
              <a:rPr lang="ru-RU" dirty="0" err="1"/>
              <a:t>полікарбонату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на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купальний</a:t>
            </a:r>
            <a:r>
              <a:rPr lang="ru-RU" dirty="0"/>
              <a:t> сезон.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зсувними</a:t>
            </a:r>
            <a:r>
              <a:rPr lang="ru-RU" dirty="0"/>
              <a:t> </a:t>
            </a:r>
            <a:r>
              <a:rPr lang="ru-RU" dirty="0" err="1"/>
              <a:t>стінками</a:t>
            </a:r>
            <a:r>
              <a:rPr lang="ru-RU" dirty="0"/>
              <a:t>, 5-10 </a:t>
            </a:r>
            <a:r>
              <a:rPr lang="ru-RU" dirty="0" err="1"/>
              <a:t>хвилин</a:t>
            </a:r>
            <a:r>
              <a:rPr lang="ru-RU" dirty="0"/>
              <a:t> і у вас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.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павільйону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, вона в рази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Але є </a:t>
            </a:r>
            <a:r>
              <a:rPr lang="ru-RU" dirty="0" err="1"/>
              <a:t>мінус</a:t>
            </a:r>
            <a:r>
              <a:rPr lang="ru-RU" dirty="0"/>
              <a:t>. </a:t>
            </a:r>
            <a:r>
              <a:rPr lang="ru-RU" dirty="0" err="1"/>
              <a:t>Узимку</a:t>
            </a:r>
            <a:r>
              <a:rPr lang="ru-RU" dirty="0"/>
              <a:t> </a:t>
            </a:r>
            <a:r>
              <a:rPr lang="ru-RU" dirty="0" err="1"/>
              <a:t>купатися</a:t>
            </a:r>
            <a:r>
              <a:rPr lang="ru-RU" dirty="0"/>
              <a:t> не </a:t>
            </a:r>
            <a:r>
              <a:rPr lang="ru-RU" dirty="0" err="1"/>
              <a:t>зовсім</a:t>
            </a:r>
            <a:r>
              <a:rPr lang="ru-RU" dirty="0"/>
              <a:t> комфортно.</a:t>
            </a:r>
          </a:p>
          <a:p>
            <a:endParaRPr lang="ru-RU" dirty="0"/>
          </a:p>
          <a:p>
            <a:r>
              <a:rPr lang="ru-RU" dirty="0" err="1"/>
              <a:t>Закритий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комфортніше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і </a:t>
            </a:r>
            <a:r>
              <a:rPr lang="ru-RU" dirty="0" err="1"/>
              <a:t>практичніше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підтримання</a:t>
            </a:r>
            <a:r>
              <a:rPr lang="ru-RU" dirty="0"/>
              <a:t>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</a:t>
            </a:r>
            <a:r>
              <a:rPr lang="ru-RU" dirty="0" err="1"/>
              <a:t>мікроклімат</a:t>
            </a:r>
            <a:r>
              <a:rPr lang="ru-RU" dirty="0"/>
              <a:t> (температура,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підтримуватися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), </a:t>
            </a:r>
            <a:r>
              <a:rPr lang="ru-RU" dirty="0" err="1"/>
              <a:t>температури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води (</a:t>
            </a:r>
            <a:r>
              <a:rPr lang="ru-RU" dirty="0" err="1"/>
              <a:t>чистоти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Для правильного </a:t>
            </a:r>
            <a:r>
              <a:rPr lang="ru-RU" dirty="0" err="1"/>
              <a:t>вибору</a:t>
            </a:r>
            <a:r>
              <a:rPr lang="ru-RU" dirty="0"/>
              <a:t> типу,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визначитись</a:t>
            </a:r>
            <a:r>
              <a:rPr lang="ru-RU" dirty="0"/>
              <a:t> з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цільовим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(тренажер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куточок</a:t>
            </a:r>
            <a:r>
              <a:rPr lang="ru-RU" dirty="0"/>
              <a:t> </a:t>
            </a:r>
            <a:r>
              <a:rPr lang="ru-RU" dirty="0" err="1"/>
              <a:t>розваг</a:t>
            </a:r>
            <a:r>
              <a:rPr lang="ru-RU" dirty="0"/>
              <a:t>, </a:t>
            </a:r>
            <a:r>
              <a:rPr lang="ru-RU" dirty="0" err="1"/>
              <a:t>розкішний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інтер'єру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ознайомитись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типами </a:t>
            </a:r>
            <a:r>
              <a:rPr lang="ru-RU" dirty="0" err="1"/>
              <a:t>басейнів</a:t>
            </a:r>
            <a:r>
              <a:rPr lang="ru-RU" dirty="0"/>
              <a:t>,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переваги</a:t>
            </a:r>
            <a:r>
              <a:rPr lang="ru-RU" dirty="0"/>
              <a:t> і </a:t>
            </a:r>
            <a:r>
              <a:rPr lang="ru-RU" dirty="0" err="1"/>
              <a:t>недоліки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613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90" y="180303"/>
            <a:ext cx="10515600" cy="5280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885"/>
            <a:ext cx="10515600" cy="57954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·               </a:t>
            </a:r>
            <a:r>
              <a:rPr lang="ru-RU" dirty="0" err="1"/>
              <a:t>кліматичне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систему </a:t>
            </a:r>
            <a:r>
              <a:rPr lang="ru-RU" dirty="0" err="1"/>
              <a:t>водопідготовки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</a:t>
            </a:r>
            <a:r>
              <a:rPr lang="ru-RU" dirty="0" err="1"/>
              <a:t>дієва</a:t>
            </a:r>
            <a:r>
              <a:rPr lang="ru-RU" dirty="0"/>
              <a:t> </a:t>
            </a:r>
            <a:r>
              <a:rPr lang="ru-RU" dirty="0" err="1"/>
              <a:t>гідроізоляція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атракціони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басейні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популярні,але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ними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, при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розвідки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і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підведення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з системою </a:t>
            </a:r>
            <a:r>
              <a:rPr lang="ru-RU" dirty="0" err="1"/>
              <a:t>водопостачання</a:t>
            </a:r>
            <a:r>
              <a:rPr lang="ru-RU" dirty="0"/>
              <a:t> та </a:t>
            </a:r>
            <a:r>
              <a:rPr lang="ru-RU" dirty="0" err="1"/>
              <a:t>водовідведення</a:t>
            </a:r>
            <a:r>
              <a:rPr lang="ru-RU" dirty="0"/>
              <a:t>, </a:t>
            </a:r>
            <a:r>
              <a:rPr lang="ru-RU" dirty="0" err="1"/>
              <a:t>гідроізоляції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. </a:t>
            </a:r>
            <a:r>
              <a:rPr lang="ru-RU" dirty="0" err="1"/>
              <a:t>Ділянка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прилягає</a:t>
            </a:r>
            <a:r>
              <a:rPr lang="ru-RU" dirty="0"/>
              <a:t> </a:t>
            </a:r>
            <a:r>
              <a:rPr lang="ru-RU" dirty="0" smtClean="0"/>
              <a:t>до «</a:t>
            </a:r>
            <a:r>
              <a:rPr lang="ru-RU" dirty="0" err="1" smtClean="0"/>
              <a:t>водоймища</a:t>
            </a:r>
            <a:r>
              <a:rPr lang="ru-RU" dirty="0"/>
              <a:t>», повинна бути </a:t>
            </a:r>
            <a:r>
              <a:rPr lang="ru-RU" dirty="0" err="1"/>
              <a:t>неслизькою</a:t>
            </a:r>
            <a:r>
              <a:rPr lang="ru-RU" dirty="0"/>
              <a:t>, </a:t>
            </a:r>
            <a:r>
              <a:rPr lang="ru-RU" dirty="0" err="1"/>
              <a:t>водонепроникною</a:t>
            </a:r>
            <a:r>
              <a:rPr lang="ru-RU" dirty="0"/>
              <a:t> з </a:t>
            </a:r>
            <a:r>
              <a:rPr lang="ru-RU" dirty="0" err="1"/>
              <a:t>ухилом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Обхідні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 в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dirty="0" err="1"/>
              <a:t>металевими</a:t>
            </a:r>
            <a:r>
              <a:rPr lang="ru-RU" dirty="0"/>
              <a:t> плитками та </a:t>
            </a:r>
            <a:r>
              <a:rPr lang="ru-RU" dirty="0" err="1"/>
              <a:t>роблять</a:t>
            </a:r>
            <a:r>
              <a:rPr lang="ru-RU" dirty="0"/>
              <a:t> з </a:t>
            </a:r>
            <a:r>
              <a:rPr lang="ru-RU" dirty="0" err="1"/>
              <a:t>нахилом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оснащуючи</a:t>
            </a:r>
            <a:r>
              <a:rPr lang="ru-RU" dirty="0"/>
              <a:t> трапами для стоку води. Для </a:t>
            </a:r>
            <a:r>
              <a:rPr lang="ru-RU" dirty="0" err="1"/>
              <a:t>уникнення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обхідних</a:t>
            </a:r>
            <a:r>
              <a:rPr lang="ru-RU" dirty="0"/>
              <a:t> </a:t>
            </a:r>
            <a:r>
              <a:rPr lang="ru-RU" dirty="0" err="1"/>
              <a:t>доріжок</a:t>
            </a:r>
            <a:r>
              <a:rPr lang="ru-RU" dirty="0"/>
              <a:t>, </a:t>
            </a:r>
            <a:r>
              <a:rPr lang="ru-RU" dirty="0" err="1"/>
              <a:t>лавочок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підігрівати</a:t>
            </a:r>
            <a:r>
              <a:rPr lang="ru-RU" dirty="0"/>
              <a:t> до 31 °С. На </a:t>
            </a:r>
            <a:r>
              <a:rPr lang="ru-RU" dirty="0" err="1"/>
              <a:t>обхідній</a:t>
            </a:r>
            <a:r>
              <a:rPr lang="ru-RU" dirty="0"/>
              <a:t> </a:t>
            </a:r>
            <a:r>
              <a:rPr lang="ru-RU" dirty="0" err="1"/>
              <a:t>доріжці</a:t>
            </a:r>
            <a:r>
              <a:rPr lang="ru-RU" dirty="0"/>
              <a:t>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інвентаря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занять, а </a:t>
            </a:r>
            <a:r>
              <a:rPr lang="ru-RU" dirty="0" err="1"/>
              <a:t>також</a:t>
            </a:r>
            <a:r>
              <a:rPr lang="ru-RU" dirty="0"/>
              <a:t> лавочки для </a:t>
            </a:r>
            <a:r>
              <a:rPr lang="ru-RU" dirty="0" err="1"/>
              <a:t>відпочинку</a:t>
            </a:r>
            <a:r>
              <a:rPr lang="ru-RU" dirty="0"/>
              <a:t> та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70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09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7126"/>
            <a:ext cx="10842938" cy="588564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плавального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є чаша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: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плаванню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стрибки</a:t>
            </a:r>
            <a:r>
              <a:rPr lang="ru-RU" dirty="0"/>
              <a:t> у воду, </a:t>
            </a:r>
            <a:r>
              <a:rPr lang="ru-RU" dirty="0" err="1"/>
              <a:t>купання</a:t>
            </a:r>
            <a:r>
              <a:rPr lang="ru-RU" dirty="0"/>
              <a:t> (</a:t>
            </a:r>
            <a:r>
              <a:rPr lang="ru-RU" dirty="0" err="1"/>
              <a:t>оздоровлення</a:t>
            </a:r>
            <a:r>
              <a:rPr lang="ru-RU" dirty="0"/>
              <a:t>),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будуватися</a:t>
            </a:r>
            <a:r>
              <a:rPr lang="ru-RU" dirty="0"/>
              <a:t> з </a:t>
            </a:r>
            <a:r>
              <a:rPr lang="ru-RU" dirty="0" err="1"/>
              <a:t>обхідною</a:t>
            </a:r>
            <a:r>
              <a:rPr lang="ru-RU" dirty="0"/>
              <a:t> </a:t>
            </a:r>
            <a:r>
              <a:rPr lang="ru-RU" dirty="0" err="1"/>
              <a:t>доріжкою</a:t>
            </a:r>
            <a:r>
              <a:rPr lang="ru-RU" dirty="0"/>
              <a:t>, </a:t>
            </a:r>
            <a:r>
              <a:rPr lang="ru-RU" dirty="0" err="1"/>
              <a:t>трамплінами</a:t>
            </a:r>
            <a:r>
              <a:rPr lang="ru-RU" dirty="0"/>
              <a:t> і </a:t>
            </a:r>
            <a:r>
              <a:rPr lang="ru-RU" dirty="0" err="1"/>
              <a:t>вишкою</a:t>
            </a:r>
            <a:r>
              <a:rPr lang="ru-RU" dirty="0"/>
              <a:t> для </a:t>
            </a:r>
            <a:r>
              <a:rPr lang="ru-RU" dirty="0" err="1"/>
              <a:t>стрибків</a:t>
            </a:r>
            <a:r>
              <a:rPr lang="ru-RU" dirty="0"/>
              <a:t>, </a:t>
            </a:r>
            <a:r>
              <a:rPr lang="ru-RU" dirty="0" err="1"/>
              <a:t>трибуни</a:t>
            </a:r>
            <a:r>
              <a:rPr lang="ru-RU" dirty="0"/>
              <a:t> для </a:t>
            </a:r>
            <a:r>
              <a:rPr lang="ru-RU" dirty="0" err="1"/>
              <a:t>глядачів</a:t>
            </a:r>
            <a:r>
              <a:rPr lang="ru-RU" dirty="0"/>
              <a:t>, </a:t>
            </a:r>
            <a:r>
              <a:rPr lang="ru-RU" dirty="0" err="1"/>
              <a:t>тренувальним</a:t>
            </a:r>
            <a:r>
              <a:rPr lang="ru-RU" dirty="0"/>
              <a:t> залом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майданчиком</a:t>
            </a:r>
            <a:r>
              <a:rPr lang="ru-RU" dirty="0"/>
              <a:t>, </a:t>
            </a:r>
            <a:r>
              <a:rPr lang="ru-RU" dirty="0" err="1"/>
              <a:t>допоміжними</a:t>
            </a:r>
            <a:r>
              <a:rPr lang="ru-RU" dirty="0"/>
              <a:t> </a:t>
            </a:r>
            <a:r>
              <a:rPr lang="ru-RU" dirty="0" err="1"/>
              <a:t>приміщеннями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купаються</a:t>
            </a:r>
            <a:r>
              <a:rPr lang="ru-RU" dirty="0"/>
              <a:t> - </a:t>
            </a:r>
            <a:r>
              <a:rPr lang="ru-RU" dirty="0" err="1"/>
              <a:t>роздягальні</a:t>
            </a:r>
            <a:r>
              <a:rPr lang="ru-RU" dirty="0"/>
              <a:t> та </a:t>
            </a:r>
            <a:r>
              <a:rPr lang="ru-RU" dirty="0" err="1"/>
              <a:t>душові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чаші</a:t>
            </a:r>
            <a:r>
              <a:rPr lang="ru-RU" dirty="0"/>
              <a:t> (</a:t>
            </a:r>
            <a:r>
              <a:rPr lang="ru-RU" dirty="0" err="1"/>
              <a:t>ванни</a:t>
            </a:r>
            <a:r>
              <a:rPr lang="ru-RU" dirty="0"/>
              <a:t>)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ширина 15—20 м, </a:t>
            </a:r>
            <a:r>
              <a:rPr lang="ru-RU" dirty="0" err="1"/>
              <a:t>довжина</a:t>
            </a:r>
            <a:r>
              <a:rPr lang="ru-RU" dirty="0"/>
              <a:t> 25—50 м,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1,1—3,5 </a:t>
            </a:r>
            <a:r>
              <a:rPr lang="ru-RU" dirty="0" err="1"/>
              <a:t>або</a:t>
            </a:r>
            <a:r>
              <a:rPr lang="ru-RU" dirty="0"/>
              <a:t> 4,5 м (коли є </a:t>
            </a:r>
            <a:r>
              <a:rPr lang="ru-RU" dirty="0" err="1"/>
              <a:t>вишка</a:t>
            </a:r>
            <a:r>
              <a:rPr lang="ru-RU" dirty="0"/>
              <a:t>) та 1,1—1,8 м (коли </a:t>
            </a:r>
            <a:r>
              <a:rPr lang="ru-RU" dirty="0" err="1"/>
              <a:t>вишки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 err="1"/>
              <a:t>Басейни</a:t>
            </a:r>
            <a:r>
              <a:rPr lang="ru-RU" dirty="0"/>
              <a:t> неспортивного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- </a:t>
            </a:r>
            <a:r>
              <a:rPr lang="ru-RU" dirty="0" err="1"/>
              <a:t>дитячу</a:t>
            </a:r>
            <a:r>
              <a:rPr lang="ru-RU" dirty="0"/>
              <a:t> і зону для </a:t>
            </a:r>
            <a:r>
              <a:rPr lang="ru-RU" dirty="0" err="1"/>
              <a:t>дорослих</a:t>
            </a:r>
            <a:r>
              <a:rPr lang="ru-RU" dirty="0"/>
              <a:t>. </a:t>
            </a:r>
            <a:r>
              <a:rPr lang="ru-RU" dirty="0" err="1"/>
              <a:t>Глибина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становить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сантиметрів</a:t>
            </a:r>
            <a:r>
              <a:rPr lang="ru-RU" dirty="0"/>
              <a:t> до 1,3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обладнують</a:t>
            </a:r>
            <a:r>
              <a:rPr lang="ru-RU" dirty="0"/>
              <a:t> </a:t>
            </a:r>
            <a:r>
              <a:rPr lang="ru-RU" dirty="0" err="1"/>
              <a:t>гідромасажними</a:t>
            </a:r>
            <a:r>
              <a:rPr lang="ru-RU" dirty="0"/>
              <a:t> ваннами, в </a:t>
            </a:r>
            <a:r>
              <a:rPr lang="ru-RU" dirty="0" err="1"/>
              <a:t>яких</a:t>
            </a:r>
            <a:r>
              <a:rPr lang="ru-RU" dirty="0"/>
              <a:t> температура становить </a:t>
            </a:r>
            <a:r>
              <a:rPr lang="ru-RU" dirty="0" err="1"/>
              <a:t>тридцять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градусів</a:t>
            </a:r>
            <a:r>
              <a:rPr lang="ru-RU" dirty="0"/>
              <a:t> за </a:t>
            </a:r>
            <a:r>
              <a:rPr lang="ru-RU" dirty="0" err="1"/>
              <a:t>Цельсієм</a:t>
            </a:r>
            <a:r>
              <a:rPr lang="ru-RU" dirty="0"/>
              <a:t>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є </a:t>
            </a:r>
            <a:r>
              <a:rPr lang="ru-RU" dirty="0" err="1"/>
              <a:t>окрема</a:t>
            </a:r>
            <a:r>
              <a:rPr lang="ru-RU" dirty="0"/>
              <a:t> зона, в </a:t>
            </a:r>
            <a:r>
              <a:rPr lang="ru-RU" dirty="0" err="1"/>
              <a:t>якій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ванну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дезінфікуючим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для </a:t>
            </a:r>
            <a:r>
              <a:rPr lang="ru-RU" dirty="0" err="1"/>
              <a:t>ніг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Лікувальні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людям,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лікувальною</a:t>
            </a:r>
            <a:r>
              <a:rPr lang="ru-RU" dirty="0"/>
              <a:t> </a:t>
            </a:r>
            <a:r>
              <a:rPr lang="ru-RU" dirty="0" err="1"/>
              <a:t>гімнастикою</a:t>
            </a:r>
            <a:r>
              <a:rPr lang="ru-RU" dirty="0"/>
              <a:t>, проходить </a:t>
            </a:r>
            <a:r>
              <a:rPr lang="ru-RU" dirty="0" err="1"/>
              <a:t>сеанси</a:t>
            </a:r>
            <a:r>
              <a:rPr lang="ru-RU" dirty="0"/>
              <a:t> </a:t>
            </a:r>
            <a:r>
              <a:rPr lang="ru-RU" dirty="0" err="1"/>
              <a:t>оздоровчого</a:t>
            </a:r>
            <a:r>
              <a:rPr lang="ru-RU" dirty="0"/>
              <a:t> </a:t>
            </a:r>
            <a:r>
              <a:rPr lang="ru-RU" dirty="0" err="1"/>
              <a:t>масажу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обладнуються</a:t>
            </a:r>
            <a:r>
              <a:rPr lang="ru-RU" dirty="0"/>
              <a:t> поручнями, </a:t>
            </a:r>
            <a:r>
              <a:rPr lang="ru-RU" dirty="0" err="1"/>
              <a:t>мають</a:t>
            </a:r>
            <a:r>
              <a:rPr lang="ru-RU" dirty="0"/>
              <a:t> сходи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пандуси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досить</a:t>
            </a:r>
            <a:r>
              <a:rPr lang="ru-RU" dirty="0"/>
              <a:t> часто у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стали </a:t>
            </a:r>
            <a:r>
              <a:rPr lang="ru-RU" dirty="0" err="1"/>
              <a:t>влаштовувати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акваліфти</a:t>
            </a:r>
            <a:r>
              <a:rPr lang="ru-RU" dirty="0"/>
              <a:t> для </a:t>
            </a:r>
            <a:r>
              <a:rPr lang="ru-RU" dirty="0" err="1"/>
              <a:t>інвалідів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158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за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55079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ru-RU" dirty="0" err="1" smtClean="0"/>
              <a:t>Скловолоконні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композитні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              </a:t>
            </a:r>
            <a:r>
              <a:rPr lang="ru-RU" dirty="0" err="1"/>
              <a:t>Бетонні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              </a:t>
            </a:r>
            <a:r>
              <a:rPr lang="ru-RU" dirty="0" err="1"/>
              <a:t>Поліпропіленові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•                              </a:t>
            </a:r>
            <a:r>
              <a:rPr lang="ru-RU" dirty="0" err="1"/>
              <a:t>Сталеві</a:t>
            </a:r>
            <a:r>
              <a:rPr lang="ru-RU" dirty="0"/>
              <a:t> (</a:t>
            </a:r>
            <a:r>
              <a:rPr lang="ru-RU" dirty="0" err="1"/>
              <a:t>каркасні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 </a:t>
            </a:r>
            <a:r>
              <a:rPr lang="ru-RU" dirty="0" err="1"/>
              <a:t>облицьовують</a:t>
            </a:r>
            <a:r>
              <a:rPr lang="ru-RU" dirty="0"/>
              <a:t> </a:t>
            </a:r>
            <a:r>
              <a:rPr lang="ru-RU" dirty="0" err="1"/>
              <a:t>кафельними</a:t>
            </a:r>
            <a:r>
              <a:rPr lang="ru-RU" dirty="0"/>
              <a:t> плитками </a:t>
            </a:r>
            <a:r>
              <a:rPr lang="ru-RU" dirty="0" err="1"/>
              <a:t>світлих</a:t>
            </a:r>
            <a:r>
              <a:rPr lang="ru-RU" dirty="0"/>
              <a:t> </a:t>
            </a:r>
            <a:r>
              <a:rPr lang="ru-RU" dirty="0" err="1"/>
              <a:t>тонів</a:t>
            </a:r>
            <a:r>
              <a:rPr lang="ru-RU" dirty="0"/>
              <a:t>, при </a:t>
            </a:r>
            <a:r>
              <a:rPr lang="ru-RU" dirty="0" err="1"/>
              <a:t>чому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відштовхування</a:t>
            </a:r>
            <a:r>
              <a:rPr lang="ru-RU" dirty="0"/>
              <a:t> </a:t>
            </a:r>
            <a:r>
              <a:rPr lang="ru-RU" dirty="0" err="1"/>
              <a:t>плавців</a:t>
            </a:r>
            <a:r>
              <a:rPr lang="ru-RU" dirty="0"/>
              <a:t> при поворотах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шерохувату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ковзання</a:t>
            </a:r>
            <a:r>
              <a:rPr lang="ru-RU" dirty="0"/>
              <a:t> рук.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rgbClr val="FF0000"/>
                </a:solidFill>
              </a:rPr>
              <a:t>Загальнопланувальне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рішення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басейну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визначається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взаємним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розташуванням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ванни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допоміжними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приміщеннями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-      </a:t>
            </a:r>
            <a:r>
              <a:rPr lang="ru-RU" dirty="0" err="1" smtClean="0"/>
              <a:t>Кільцевий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в </a:t>
            </a:r>
            <a:r>
              <a:rPr lang="ru-RU" dirty="0" err="1"/>
              <a:t>торці</a:t>
            </a:r>
            <a:r>
              <a:rPr lang="ru-RU" dirty="0"/>
              <a:t> основного залу);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-      </a:t>
            </a:r>
            <a:r>
              <a:rPr lang="ru-RU" dirty="0" err="1" smtClean="0"/>
              <a:t>Поздовжній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довгої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основного </a:t>
            </a:r>
            <a:r>
              <a:rPr lang="ru-RU" dirty="0" err="1"/>
              <a:t>приміщення</a:t>
            </a:r>
            <a:r>
              <a:rPr lang="ru-RU" dirty="0"/>
              <a:t>);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-       </a:t>
            </a:r>
            <a:r>
              <a:rPr lang="ru-RU" dirty="0" err="1" smtClean="0"/>
              <a:t>Періметральний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по периметру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);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-      </a:t>
            </a:r>
            <a:r>
              <a:rPr lang="ru-RU" dirty="0" smtClean="0"/>
              <a:t> </a:t>
            </a:r>
            <a:r>
              <a:rPr lang="ru-RU" dirty="0" err="1"/>
              <a:t>Блокований</a:t>
            </a:r>
            <a:r>
              <a:rPr lang="ru-RU" dirty="0"/>
              <a:t> (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об'єднані</a:t>
            </a:r>
            <a:r>
              <a:rPr lang="ru-RU" dirty="0"/>
              <a:t> в </a:t>
            </a:r>
            <a:r>
              <a:rPr lang="ru-RU" dirty="0" err="1"/>
              <a:t>єдиний</a:t>
            </a:r>
            <a:r>
              <a:rPr lang="ru-RU" dirty="0"/>
              <a:t> блок).</a:t>
            </a:r>
          </a:p>
        </p:txBody>
      </p:sp>
    </p:spTree>
    <p:extLst>
      <p:ext uri="{BB962C8B-B14F-4D97-AF65-F5344CB8AC3E}">
        <p14:creationId xmlns:p14="http://schemas.microsoft.com/office/powerpoint/2010/main" val="3619518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Водообмін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7432"/>
            <a:ext cx="10515600" cy="561518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 smtClean="0"/>
              <a:t>Плавательні</a:t>
            </a:r>
            <a:r>
              <a:rPr lang="ru-RU" dirty="0" smtClean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обладнуються</a:t>
            </a:r>
            <a:r>
              <a:rPr lang="ru-RU" dirty="0"/>
              <a:t> системами,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водообмін</a:t>
            </a:r>
            <a:r>
              <a:rPr lang="ru-RU" dirty="0"/>
              <a:t> в ваннах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>
                <a:solidFill>
                  <a:srgbClr val="FF0000"/>
                </a:solidFill>
              </a:rPr>
              <a:t>характером </a:t>
            </a:r>
            <a:r>
              <a:rPr lang="ru-RU" dirty="0" err="1" smtClean="0">
                <a:solidFill>
                  <a:srgbClr val="FF0000"/>
                </a:solidFill>
              </a:rPr>
              <a:t>водообміну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: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</a:t>
            </a:r>
            <a:r>
              <a:rPr lang="ru-RU" dirty="0" err="1" smtClean="0"/>
              <a:t>басейни</a:t>
            </a:r>
            <a:r>
              <a:rPr lang="ru-RU" dirty="0" smtClean="0"/>
              <a:t> </a:t>
            </a:r>
            <a:r>
              <a:rPr lang="ru-RU" dirty="0" err="1"/>
              <a:t>рециркуляционного</a:t>
            </a:r>
            <a:r>
              <a:rPr lang="ru-RU" dirty="0"/>
              <a:t> типу;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</a:t>
            </a:r>
            <a:r>
              <a:rPr lang="ru-RU" dirty="0" err="1" smtClean="0"/>
              <a:t>басейни</a:t>
            </a:r>
            <a:r>
              <a:rPr lang="ru-RU" dirty="0" smtClean="0"/>
              <a:t> </a:t>
            </a:r>
            <a:r>
              <a:rPr lang="ru-RU" dirty="0"/>
              <a:t>проточного типу;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</a:t>
            </a:r>
            <a:r>
              <a:rPr lang="ru-RU" dirty="0" err="1" smtClean="0"/>
              <a:t>басейни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періодичною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води.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>
                <a:solidFill>
                  <a:srgbClr val="FF0000"/>
                </a:solidFill>
              </a:rPr>
              <a:t>основне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додаткове</a:t>
            </a:r>
            <a:r>
              <a:rPr lang="ru-RU" dirty="0">
                <a:solidFill>
                  <a:srgbClr val="FF0000"/>
                </a:solidFill>
              </a:rPr>
              <a:t> й </a:t>
            </a:r>
            <a:r>
              <a:rPr lang="ru-RU" dirty="0" err="1">
                <a:solidFill>
                  <a:srgbClr val="FF0000"/>
                </a:solidFill>
              </a:rPr>
              <a:t>допоміжне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>
                <a:solidFill>
                  <a:srgbClr val="FF0000"/>
                </a:solidFill>
              </a:rPr>
              <a:t>Основне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обладнання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для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те без </a:t>
            </a:r>
            <a:r>
              <a:rPr lang="ru-RU" dirty="0" err="1"/>
              <a:t>чого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жоден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фільтрувальні</a:t>
            </a:r>
            <a:r>
              <a:rPr lang="ru-RU" dirty="0"/>
              <a:t> установки,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обв’язки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– труби й </a:t>
            </a:r>
            <a:r>
              <a:rPr lang="ru-RU" dirty="0" err="1"/>
              <a:t>фітинги</a:t>
            </a:r>
            <a:r>
              <a:rPr lang="ru-RU" dirty="0"/>
              <a:t>, </a:t>
            </a:r>
            <a:r>
              <a:rPr lang="ru-RU" dirty="0" err="1"/>
              <a:t>елементи</a:t>
            </a:r>
            <a:r>
              <a:rPr lang="ru-RU" dirty="0"/>
              <a:t> забору й </a:t>
            </a:r>
            <a:r>
              <a:rPr lang="ru-RU" dirty="0" err="1"/>
              <a:t>подачі</a:t>
            </a:r>
            <a:r>
              <a:rPr lang="ru-RU" dirty="0"/>
              <a:t> води: </a:t>
            </a:r>
            <a:r>
              <a:rPr lang="ru-RU" dirty="0" err="1"/>
              <a:t>скиммери</a:t>
            </a:r>
            <a:r>
              <a:rPr lang="ru-RU" dirty="0"/>
              <a:t>, форсунки, </a:t>
            </a:r>
            <a:r>
              <a:rPr lang="ru-RU" dirty="0" err="1"/>
              <a:t>донні</a:t>
            </a:r>
            <a:r>
              <a:rPr lang="ru-RU" dirty="0"/>
              <a:t> </a:t>
            </a:r>
            <a:r>
              <a:rPr lang="ru-RU" dirty="0" err="1"/>
              <a:t>зливи</a:t>
            </a:r>
            <a:r>
              <a:rPr lang="ru-RU" dirty="0"/>
              <a:t>. Так само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води (</a:t>
            </a:r>
            <a:r>
              <a:rPr lang="ru-RU" dirty="0" err="1"/>
              <a:t>проточні</a:t>
            </a:r>
            <a:r>
              <a:rPr lang="ru-RU" dirty="0"/>
              <a:t> </a:t>
            </a:r>
            <a:r>
              <a:rPr lang="ru-RU" dirty="0" err="1"/>
              <a:t>електронагрівники</a:t>
            </a:r>
            <a:r>
              <a:rPr lang="ru-RU" dirty="0"/>
              <a:t> й </a:t>
            </a:r>
            <a:r>
              <a:rPr lang="ru-RU" dirty="0" err="1"/>
              <a:t>теплообмінні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), </a:t>
            </a:r>
            <a:r>
              <a:rPr lang="ru-RU" dirty="0" err="1"/>
              <a:t>поручні</a:t>
            </a:r>
            <a:r>
              <a:rPr lang="ru-RU" dirty="0"/>
              <a:t>, сходи для </a:t>
            </a:r>
            <a:r>
              <a:rPr lang="ru-RU" dirty="0" err="1"/>
              <a:t>басейнів</a:t>
            </a:r>
            <a:r>
              <a:rPr lang="ru-RU" dirty="0"/>
              <a:t>. У </a:t>
            </a:r>
            <a:r>
              <a:rPr lang="ru-RU" dirty="0" err="1"/>
              <a:t>переливних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-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облаштованості</a:t>
            </a:r>
            <a:r>
              <a:rPr lang="ru-RU" dirty="0"/>
              <a:t> </a:t>
            </a:r>
            <a:r>
              <a:rPr lang="ru-RU" dirty="0" err="1"/>
              <a:t>жолобів</a:t>
            </a:r>
            <a:r>
              <a:rPr lang="ru-RU" dirty="0"/>
              <a:t>, </a:t>
            </a:r>
            <a:r>
              <a:rPr lang="ru-RU" dirty="0" err="1"/>
              <a:t>переливні</a:t>
            </a:r>
            <a:r>
              <a:rPr lang="ru-RU" dirty="0"/>
              <a:t> </a:t>
            </a:r>
            <a:r>
              <a:rPr lang="ru-RU" dirty="0" err="1"/>
              <a:t>решітки</a:t>
            </a:r>
            <a:r>
              <a:rPr lang="ru-RU" dirty="0"/>
              <a:t>, </a:t>
            </a:r>
            <a:r>
              <a:rPr lang="ru-RU" dirty="0" err="1"/>
              <a:t>ємності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компенсують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 </a:t>
            </a:r>
            <a:r>
              <a:rPr lang="ru-RU" dirty="0" err="1"/>
              <a:t>регулювання</a:t>
            </a:r>
            <a:r>
              <a:rPr lang="ru-RU" dirty="0"/>
              <a:t>  </a:t>
            </a:r>
            <a:r>
              <a:rPr lang="ru-RU" dirty="0" err="1"/>
              <a:t>рівня</a:t>
            </a:r>
            <a:r>
              <a:rPr lang="ru-RU" dirty="0"/>
              <a:t>  води.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, без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повноцінне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77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/>
              <a:t>Класифікація</a:t>
            </a:r>
            <a:r>
              <a:rPr lang="ru-RU" sz="3600" dirty="0"/>
              <a:t> </a:t>
            </a:r>
            <a:r>
              <a:rPr lang="ru-RU" sz="3600" dirty="0" err="1"/>
              <a:t>тренажерів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184"/>
            <a:ext cx="10515600" cy="55791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1.            за </a:t>
            </a:r>
            <a:r>
              <a:rPr lang="ru-RU" sz="2000" dirty="0" err="1"/>
              <a:t>дією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: для </a:t>
            </a:r>
            <a:r>
              <a:rPr lang="ru-RU" sz="2000" dirty="0" err="1"/>
              <a:t>активних</a:t>
            </a:r>
            <a:r>
              <a:rPr lang="ru-RU" sz="2000" dirty="0"/>
              <a:t> та </a:t>
            </a:r>
            <a:r>
              <a:rPr lang="ru-RU" sz="2000" dirty="0" err="1"/>
              <a:t>пасивних</a:t>
            </a:r>
            <a:r>
              <a:rPr lang="ru-RU" sz="2000" dirty="0"/>
              <a:t> </a:t>
            </a:r>
            <a:r>
              <a:rPr lang="ru-RU" sz="2000" dirty="0" err="1"/>
              <a:t>тренувань</a:t>
            </a:r>
            <a:r>
              <a:rPr lang="ru-RU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2</a:t>
            </a:r>
            <a:r>
              <a:rPr lang="ru-RU" sz="2000" dirty="0"/>
              <a:t>.            за </a:t>
            </a:r>
            <a:r>
              <a:rPr lang="ru-RU" sz="2000" dirty="0" err="1"/>
              <a:t>призначенням</a:t>
            </a:r>
            <a:r>
              <a:rPr lang="ru-RU" sz="2000" dirty="0"/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2.1       </a:t>
            </a:r>
            <a:r>
              <a:rPr lang="ru-RU" sz="2000" dirty="0"/>
              <a:t>для </a:t>
            </a:r>
            <a:r>
              <a:rPr lang="ru-RU" sz="2000" dirty="0" err="1"/>
              <a:t>фізичної</a:t>
            </a:r>
            <a:r>
              <a:rPr lang="ru-RU" sz="2000" dirty="0"/>
              <a:t>, </a:t>
            </a:r>
            <a:r>
              <a:rPr lang="ru-RU" sz="2000" dirty="0" err="1"/>
              <a:t>технічної</a:t>
            </a:r>
            <a:r>
              <a:rPr lang="ru-RU" sz="2000" dirty="0"/>
              <a:t>, </a:t>
            </a:r>
            <a:r>
              <a:rPr lang="ru-RU" sz="2000" dirty="0" err="1"/>
              <a:t>тактичної</a:t>
            </a:r>
            <a:r>
              <a:rPr lang="ru-RU" sz="2000" dirty="0"/>
              <a:t> </a:t>
            </a:r>
            <a:r>
              <a:rPr lang="ru-RU" sz="2000" dirty="0" err="1"/>
              <a:t>підготовки</a:t>
            </a:r>
            <a:r>
              <a:rPr lang="ru-RU" sz="2000" dirty="0"/>
              <a:t>, </a:t>
            </a:r>
            <a:r>
              <a:rPr lang="ru-RU" sz="2000" dirty="0" err="1"/>
              <a:t>спортивні</a:t>
            </a:r>
            <a:r>
              <a:rPr lang="ru-RU" sz="2000" dirty="0"/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·               </a:t>
            </a:r>
            <a:r>
              <a:rPr lang="ru-RU" sz="2000" dirty="0"/>
              <a:t>для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рухових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(</a:t>
            </a:r>
            <a:r>
              <a:rPr lang="ru-RU" sz="2000" dirty="0" err="1"/>
              <a:t>швидкості</a:t>
            </a:r>
            <a:r>
              <a:rPr lang="ru-RU" sz="2000" dirty="0"/>
              <a:t>, </a:t>
            </a:r>
            <a:r>
              <a:rPr lang="ru-RU" sz="2000" dirty="0" err="1"/>
              <a:t>витривалості</a:t>
            </a:r>
            <a:r>
              <a:rPr lang="ru-RU" sz="2000" dirty="0"/>
              <a:t>, </a:t>
            </a:r>
            <a:r>
              <a:rPr lang="ru-RU" sz="2000" dirty="0" err="1"/>
              <a:t>гнучкості</a:t>
            </a:r>
            <a:r>
              <a:rPr lang="ru-RU" sz="2000" dirty="0"/>
              <a:t>, </a:t>
            </a:r>
            <a:r>
              <a:rPr lang="ru-RU" sz="2000" dirty="0" err="1"/>
              <a:t>спритності</a:t>
            </a:r>
            <a:r>
              <a:rPr lang="ru-RU" sz="20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·               </a:t>
            </a:r>
            <a:r>
              <a:rPr lang="ru-RU" sz="2000" dirty="0"/>
              <a:t>для </a:t>
            </a:r>
            <a:r>
              <a:rPr lang="ru-RU" sz="2000" dirty="0" err="1"/>
              <a:t>тренування</a:t>
            </a:r>
            <a:r>
              <a:rPr lang="ru-RU" sz="2000" dirty="0"/>
              <a:t> і </a:t>
            </a: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м'язів</a:t>
            </a:r>
            <a:r>
              <a:rPr lang="ru-RU" sz="2000" dirty="0"/>
              <a:t> (</a:t>
            </a:r>
            <a:r>
              <a:rPr lang="ru-RU" sz="2000" dirty="0" err="1"/>
              <a:t>силові</a:t>
            </a:r>
            <a:r>
              <a:rPr lang="ru-RU" sz="2000" dirty="0"/>
              <a:t> </a:t>
            </a:r>
            <a:r>
              <a:rPr lang="ru-RU" sz="2000" dirty="0" err="1"/>
              <a:t>тренажери</a:t>
            </a:r>
            <a:r>
              <a:rPr lang="ru-RU" sz="20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·               </a:t>
            </a:r>
            <a:r>
              <a:rPr lang="ru-RU" sz="2000" dirty="0" err="1"/>
              <a:t>тренажери</a:t>
            </a:r>
            <a:r>
              <a:rPr lang="ru-RU" sz="2000" dirty="0"/>
              <a:t> для </a:t>
            </a:r>
            <a:r>
              <a:rPr lang="ru-RU" sz="2000" dirty="0" err="1"/>
              <a:t>відпрацювання</a:t>
            </a:r>
            <a:r>
              <a:rPr lang="ru-RU" sz="2000" dirty="0"/>
              <a:t> та </a:t>
            </a:r>
            <a:r>
              <a:rPr lang="ru-RU" sz="2000" dirty="0" err="1"/>
              <a:t>вдосконалення</a:t>
            </a:r>
            <a:r>
              <a:rPr lang="ru-RU" sz="2000" dirty="0"/>
              <a:t> </a:t>
            </a:r>
            <a:r>
              <a:rPr lang="ru-RU" sz="2000" dirty="0" err="1"/>
              <a:t>спортивної</a:t>
            </a:r>
            <a:r>
              <a:rPr lang="ru-RU" sz="2000" dirty="0"/>
              <a:t> </a:t>
            </a:r>
            <a:r>
              <a:rPr lang="ru-RU" sz="2000" dirty="0" err="1"/>
              <a:t>техніки</a:t>
            </a:r>
            <a:r>
              <a:rPr lang="ru-RU" sz="2000" dirty="0"/>
              <a:t> і </a:t>
            </a:r>
            <a:r>
              <a:rPr lang="ru-RU" sz="2000" dirty="0" err="1"/>
              <a:t>аналізаторних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(</a:t>
            </a:r>
            <a:r>
              <a:rPr lang="ru-RU" sz="2000" dirty="0" err="1"/>
              <a:t>технічних</a:t>
            </a:r>
            <a:r>
              <a:rPr lang="ru-RU" sz="2000" dirty="0"/>
              <a:t> </a:t>
            </a:r>
            <a:r>
              <a:rPr lang="ru-RU" sz="2000" dirty="0" err="1"/>
              <a:t>прийомів</a:t>
            </a:r>
            <a:r>
              <a:rPr lang="ru-RU" sz="2000" dirty="0"/>
              <a:t> у </a:t>
            </a:r>
            <a:r>
              <a:rPr lang="ru-RU" sz="2000" dirty="0" err="1"/>
              <a:t>спорті</a:t>
            </a:r>
            <a:r>
              <a:rPr lang="ru-RU" sz="2000" dirty="0"/>
              <a:t>: </a:t>
            </a:r>
            <a:r>
              <a:rPr lang="ru-RU" sz="2000" dirty="0" err="1"/>
              <a:t>гірськолижні</a:t>
            </a:r>
            <a:r>
              <a:rPr lang="ru-RU" sz="2000" dirty="0"/>
              <a:t> </a:t>
            </a:r>
            <a:r>
              <a:rPr lang="ru-RU" sz="2000" dirty="0" err="1"/>
              <a:t>тренажери</a:t>
            </a:r>
            <a:r>
              <a:rPr lang="ru-RU" sz="2000" dirty="0"/>
              <a:t>, </a:t>
            </a:r>
            <a:r>
              <a:rPr lang="ru-RU" sz="2000" dirty="0" err="1"/>
              <a:t>тренажери</a:t>
            </a:r>
            <a:r>
              <a:rPr lang="ru-RU" sz="2000" dirty="0"/>
              <a:t> для </a:t>
            </a:r>
            <a:r>
              <a:rPr lang="ru-RU" sz="2000" dirty="0" err="1"/>
              <a:t>скелелазіння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2.2       </a:t>
            </a:r>
            <a:r>
              <a:rPr lang="ru-RU" sz="2000" dirty="0"/>
              <a:t>для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, контролю за станом </a:t>
            </a:r>
            <a:r>
              <a:rPr lang="ru-RU" sz="2000" dirty="0" err="1"/>
              <a:t>здоров’я</a:t>
            </a:r>
            <a:r>
              <a:rPr lang="ru-RU" sz="2000" dirty="0"/>
              <a:t> і </a:t>
            </a:r>
            <a:r>
              <a:rPr lang="ru-RU" sz="2000" dirty="0" err="1"/>
              <a:t>лікувальні</a:t>
            </a:r>
            <a:r>
              <a:rPr lang="ru-RU" sz="2000" dirty="0"/>
              <a:t> (</a:t>
            </a:r>
            <a:r>
              <a:rPr lang="ru-RU" sz="2000" dirty="0" err="1"/>
              <a:t>кардіотренажери</a:t>
            </a:r>
            <a:r>
              <a:rPr lang="ru-RU" sz="2000" dirty="0"/>
              <a:t> (</a:t>
            </a:r>
            <a:r>
              <a:rPr lang="ru-RU" sz="2000" dirty="0" err="1"/>
              <a:t>аеробні</a:t>
            </a:r>
            <a:r>
              <a:rPr lang="ru-RU" sz="2000" dirty="0"/>
              <a:t>), </a:t>
            </a:r>
            <a:r>
              <a:rPr lang="ru-RU" sz="2000" dirty="0" err="1"/>
              <a:t>загальнозміцнюючою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, </a:t>
            </a:r>
            <a:r>
              <a:rPr lang="ru-RU" sz="2000" dirty="0" err="1"/>
              <a:t>підвищують</a:t>
            </a:r>
            <a:r>
              <a:rPr lang="ru-RU" sz="2000" dirty="0"/>
              <a:t> </a:t>
            </a:r>
            <a:r>
              <a:rPr lang="ru-RU" sz="2000" dirty="0" err="1"/>
              <a:t>загальний</a:t>
            </a:r>
            <a:r>
              <a:rPr lang="ru-RU" sz="2000" dirty="0"/>
              <a:t> тонус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тренують</a:t>
            </a:r>
            <a:r>
              <a:rPr lang="ru-RU" sz="2000" dirty="0"/>
              <a:t> </a:t>
            </a:r>
            <a:r>
              <a:rPr lang="ru-RU" sz="2000" dirty="0" err="1"/>
              <a:t>серце</a:t>
            </a:r>
            <a:r>
              <a:rPr lang="ru-RU" sz="2000" dirty="0"/>
              <a:t>,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спалюванню</a:t>
            </a:r>
            <a:r>
              <a:rPr lang="ru-RU" sz="2000" dirty="0"/>
              <a:t> </a:t>
            </a:r>
            <a:r>
              <a:rPr lang="ru-RU" sz="2000" dirty="0" err="1"/>
              <a:t>зайвих</a:t>
            </a:r>
            <a:r>
              <a:rPr lang="ru-RU" sz="2000" dirty="0"/>
              <a:t> </a:t>
            </a:r>
            <a:r>
              <a:rPr lang="ru-RU" sz="2000" dirty="0" err="1"/>
              <a:t>калорій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велотренажери</a:t>
            </a:r>
            <a:r>
              <a:rPr lang="ru-RU" sz="20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2.3       </a:t>
            </a:r>
            <a:r>
              <a:rPr lang="ru-RU" sz="2000" dirty="0" err="1"/>
              <a:t>професійні</a:t>
            </a:r>
            <a:r>
              <a:rPr lang="ru-RU" sz="2000" dirty="0"/>
              <a:t> та </a:t>
            </a:r>
            <a:r>
              <a:rPr lang="ru-RU" sz="2000" dirty="0" err="1"/>
              <a:t>аматорські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3</a:t>
            </a:r>
            <a:r>
              <a:rPr lang="ru-RU" sz="2000" dirty="0"/>
              <a:t>.            за </a:t>
            </a:r>
            <a:r>
              <a:rPr lang="ru-RU" sz="2000" dirty="0" err="1"/>
              <a:t>використанням</a:t>
            </a:r>
            <a:r>
              <a:rPr lang="ru-RU" sz="2000" dirty="0"/>
              <a:t>: </a:t>
            </a:r>
            <a:r>
              <a:rPr lang="ru-RU" sz="2000" dirty="0" err="1"/>
              <a:t>індивідуальні</a:t>
            </a:r>
            <a:r>
              <a:rPr lang="ru-RU" sz="2000" dirty="0"/>
              <a:t> та </a:t>
            </a:r>
            <a:r>
              <a:rPr lang="ru-RU" sz="2000" dirty="0" err="1"/>
              <a:t>колективні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4</a:t>
            </a:r>
            <a:r>
              <a:rPr lang="ru-RU" sz="2000" dirty="0"/>
              <a:t>.            за </a:t>
            </a:r>
            <a:r>
              <a:rPr lang="ru-RU" sz="2000" dirty="0" err="1"/>
              <a:t>впливом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: </a:t>
            </a:r>
            <a:r>
              <a:rPr lang="ru-RU" sz="2000" dirty="0" err="1"/>
              <a:t>локальним</a:t>
            </a:r>
            <a:r>
              <a:rPr lang="ru-RU" sz="2000" dirty="0"/>
              <a:t> (коли в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беруть</a:t>
            </a:r>
            <a:r>
              <a:rPr lang="ru-RU" sz="2000" dirty="0"/>
              <a:t> участь </a:t>
            </a:r>
            <a:r>
              <a:rPr lang="ru-RU" sz="2000" dirty="0" err="1"/>
              <a:t>окремі</a:t>
            </a:r>
            <a:r>
              <a:rPr lang="ru-RU" sz="2000" dirty="0"/>
              <a:t> </a:t>
            </a:r>
            <a:r>
              <a:rPr lang="ru-RU" sz="2000" dirty="0" err="1"/>
              <a:t>м'язові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), </a:t>
            </a:r>
            <a:r>
              <a:rPr lang="ru-RU" sz="2000" dirty="0" err="1"/>
              <a:t>регіональні</a:t>
            </a:r>
            <a:r>
              <a:rPr lang="ru-RU" sz="2000" dirty="0"/>
              <a:t> (у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бере</a:t>
            </a:r>
            <a:r>
              <a:rPr lang="ru-RU" sz="2000" dirty="0"/>
              <a:t> участь </a:t>
            </a:r>
            <a:r>
              <a:rPr lang="ru-RU" sz="2000" dirty="0" err="1"/>
              <a:t>приблизно</a:t>
            </a:r>
            <a:r>
              <a:rPr lang="ru-RU" sz="2000" dirty="0"/>
              <a:t> </a:t>
            </a:r>
            <a:r>
              <a:rPr lang="ru-RU" sz="2000" dirty="0" err="1"/>
              <a:t>третя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м'язів</a:t>
            </a:r>
            <a:r>
              <a:rPr lang="ru-RU" sz="2000" dirty="0"/>
              <a:t>) і </a:t>
            </a:r>
            <a:r>
              <a:rPr lang="ru-RU" sz="2000" dirty="0" err="1"/>
              <a:t>загальні</a:t>
            </a:r>
            <a:r>
              <a:rPr lang="ru-RU" sz="2000" dirty="0"/>
              <a:t> (в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задіяно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м'язів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78890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2884"/>
            <a:ext cx="10515600" cy="5743977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Додаткове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обладнання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для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ним.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й </a:t>
            </a:r>
            <a:r>
              <a:rPr lang="ru-RU" dirty="0" err="1"/>
              <a:t>дезінфекції</a:t>
            </a:r>
            <a:r>
              <a:rPr lang="ru-RU" dirty="0"/>
              <a:t> води,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хлоргенератори</a:t>
            </a:r>
            <a:r>
              <a:rPr lang="ru-RU" dirty="0"/>
              <a:t>, </a:t>
            </a:r>
            <a:r>
              <a:rPr lang="ru-RU" dirty="0" err="1"/>
              <a:t>ультрафіолетові</a:t>
            </a:r>
            <a:r>
              <a:rPr lang="ru-RU" dirty="0"/>
              <a:t> установки, </a:t>
            </a:r>
            <a:r>
              <a:rPr lang="ru-RU" dirty="0" err="1"/>
              <a:t>озонатори</a:t>
            </a:r>
            <a:r>
              <a:rPr lang="ru-RU" dirty="0"/>
              <a:t>, </a:t>
            </a:r>
            <a:r>
              <a:rPr lang="ru-RU" dirty="0" err="1"/>
              <a:t>автоматичні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контролю води.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ручний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автоматичний</a:t>
            </a:r>
            <a:r>
              <a:rPr lang="ru-RU" dirty="0"/>
              <a:t> робот-</a:t>
            </a:r>
            <a:r>
              <a:rPr lang="ru-RU" dirty="0" err="1"/>
              <a:t>пилосос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. Для </a:t>
            </a:r>
            <a:r>
              <a:rPr lang="ru-RU" dirty="0" err="1"/>
              <a:t>басейнів</a:t>
            </a:r>
            <a:r>
              <a:rPr lang="ru-RU" dirty="0"/>
              <a:t> у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вентиляційної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й установка </a:t>
            </a:r>
            <a:r>
              <a:rPr lang="ru-RU" dirty="0" err="1"/>
              <a:t>осушувача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Так само в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павільйони</a:t>
            </a:r>
            <a:r>
              <a:rPr lang="ru-RU" dirty="0"/>
              <a:t> для </a:t>
            </a:r>
            <a:r>
              <a:rPr lang="ru-RU" dirty="0" err="1"/>
              <a:t>басейнів</a:t>
            </a:r>
            <a:r>
              <a:rPr lang="ru-RU" dirty="0"/>
              <a:t>, </a:t>
            </a:r>
            <a:r>
              <a:rPr lang="ru-RU" dirty="0" err="1"/>
              <a:t>жалюзі</a:t>
            </a:r>
            <a:r>
              <a:rPr lang="ru-RU" dirty="0"/>
              <a:t> для </a:t>
            </a:r>
            <a:r>
              <a:rPr lang="ru-RU" dirty="0" err="1"/>
              <a:t>басейнів</a:t>
            </a:r>
            <a:r>
              <a:rPr lang="ru-RU" dirty="0"/>
              <a:t>,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Допоміжне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устаткування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побажання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купаються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підводне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гідромасажу</a:t>
            </a:r>
            <a:r>
              <a:rPr lang="ru-RU" dirty="0"/>
              <a:t> й </a:t>
            </a:r>
            <a:r>
              <a:rPr lang="ru-RU" dirty="0" err="1"/>
              <a:t>протитечії</a:t>
            </a:r>
            <a:r>
              <a:rPr lang="ru-RU" dirty="0"/>
              <a:t>, </a:t>
            </a:r>
            <a:r>
              <a:rPr lang="ru-RU" dirty="0" err="1"/>
              <a:t>гейзери</a:t>
            </a:r>
            <a:r>
              <a:rPr lang="ru-RU" dirty="0"/>
              <a:t>. Для </a:t>
            </a:r>
            <a:r>
              <a:rPr lang="ru-RU" dirty="0" err="1"/>
              <a:t>дітей</a:t>
            </a:r>
            <a:r>
              <a:rPr lang="ru-RU" dirty="0"/>
              <a:t> буде </a:t>
            </a:r>
            <a:r>
              <a:rPr lang="ru-RU" dirty="0" err="1"/>
              <a:t>приємним</a:t>
            </a:r>
            <a:r>
              <a:rPr lang="ru-RU" dirty="0"/>
              <a:t> </a:t>
            </a:r>
            <a:r>
              <a:rPr lang="ru-RU" dirty="0" err="1"/>
              <a:t>доповненням</a:t>
            </a:r>
            <a:r>
              <a:rPr lang="ru-RU" dirty="0"/>
              <a:t> установка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атракціонів</a:t>
            </a:r>
            <a:r>
              <a:rPr lang="ru-RU" dirty="0"/>
              <a:t> – </a:t>
            </a:r>
            <a:r>
              <a:rPr lang="ru-RU" dirty="0" err="1"/>
              <a:t>гірок</a:t>
            </a:r>
            <a:r>
              <a:rPr lang="ru-RU" dirty="0"/>
              <a:t> і </a:t>
            </a:r>
            <a:r>
              <a:rPr lang="ru-RU" dirty="0" err="1"/>
              <a:t>трамплінів</a:t>
            </a:r>
            <a:r>
              <a:rPr lang="ru-RU" dirty="0"/>
              <a:t>, </a:t>
            </a:r>
            <a:r>
              <a:rPr lang="ru-RU" dirty="0" err="1"/>
              <a:t>розважальних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,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фонтанів</a:t>
            </a:r>
            <a:r>
              <a:rPr lang="ru-RU" dirty="0"/>
              <a:t> і </a:t>
            </a:r>
            <a:r>
              <a:rPr lang="ru-RU" dirty="0" err="1"/>
              <a:t>водоспадів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бассейну: </a:t>
            </a:r>
            <a:r>
              <a:rPr lang="ru-RU" dirty="0" err="1"/>
              <a:t>фільтрувальні</a:t>
            </a:r>
            <a:r>
              <a:rPr lang="ru-RU" dirty="0"/>
              <a:t> установки,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обв’язки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– труби й </a:t>
            </a:r>
            <a:r>
              <a:rPr lang="ru-RU" dirty="0" err="1"/>
              <a:t>фітинги</a:t>
            </a:r>
            <a:r>
              <a:rPr lang="ru-RU" dirty="0"/>
              <a:t>, </a:t>
            </a:r>
            <a:r>
              <a:rPr lang="ru-RU" dirty="0" err="1"/>
              <a:t>елементи</a:t>
            </a:r>
            <a:r>
              <a:rPr lang="ru-RU" dirty="0"/>
              <a:t> забору й </a:t>
            </a:r>
            <a:r>
              <a:rPr lang="ru-RU" dirty="0" err="1"/>
              <a:t>подачі</a:t>
            </a:r>
            <a:r>
              <a:rPr lang="ru-RU" dirty="0"/>
              <a:t> води: </a:t>
            </a:r>
            <a:r>
              <a:rPr lang="ru-RU" dirty="0" err="1"/>
              <a:t>скиммери</a:t>
            </a:r>
            <a:r>
              <a:rPr lang="ru-RU" dirty="0"/>
              <a:t>, форсунки, </a:t>
            </a:r>
            <a:r>
              <a:rPr lang="ru-RU" dirty="0" err="1"/>
              <a:t>донні</a:t>
            </a:r>
            <a:r>
              <a:rPr lang="ru-RU" dirty="0"/>
              <a:t> </a:t>
            </a:r>
            <a:r>
              <a:rPr lang="ru-RU" dirty="0" err="1"/>
              <a:t>зливи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води (</a:t>
            </a:r>
            <a:r>
              <a:rPr lang="ru-RU" dirty="0" err="1"/>
              <a:t>проточні</a:t>
            </a:r>
            <a:r>
              <a:rPr lang="ru-RU" dirty="0"/>
              <a:t> </a:t>
            </a:r>
            <a:r>
              <a:rPr lang="ru-RU" dirty="0" err="1"/>
              <a:t>електронагрівники</a:t>
            </a:r>
            <a:r>
              <a:rPr lang="ru-RU" dirty="0"/>
              <a:t> й </a:t>
            </a:r>
            <a:r>
              <a:rPr lang="ru-RU" dirty="0" err="1"/>
              <a:t>теплообмінне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), </a:t>
            </a:r>
            <a:r>
              <a:rPr lang="ru-RU" dirty="0" err="1"/>
              <a:t>поручні</a:t>
            </a:r>
            <a:r>
              <a:rPr lang="ru-RU" dirty="0"/>
              <a:t> й </a:t>
            </a:r>
            <a:r>
              <a:rPr lang="ru-RU" dirty="0" err="1"/>
              <a:t>сходів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660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3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3037"/>
            <a:ext cx="10804301" cy="56924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переливних</a:t>
            </a:r>
            <a:r>
              <a:rPr lang="ru-RU" dirty="0"/>
              <a:t> бассейнах - </a:t>
            </a:r>
            <a:r>
              <a:rPr lang="ru-RU" dirty="0" err="1"/>
              <a:t>облаштування</a:t>
            </a:r>
            <a:r>
              <a:rPr lang="ru-RU" dirty="0"/>
              <a:t> </a:t>
            </a:r>
            <a:r>
              <a:rPr lang="ru-RU" dirty="0" err="1"/>
              <a:t>жолобів</a:t>
            </a:r>
            <a:r>
              <a:rPr lang="ru-RU" dirty="0"/>
              <a:t>, </a:t>
            </a:r>
            <a:r>
              <a:rPr lang="ru-RU" dirty="0" err="1"/>
              <a:t>переливні</a:t>
            </a:r>
            <a:r>
              <a:rPr lang="ru-RU" dirty="0"/>
              <a:t> </a:t>
            </a:r>
            <a:r>
              <a:rPr lang="ru-RU" dirty="0" err="1"/>
              <a:t>решітка</a:t>
            </a:r>
            <a:r>
              <a:rPr lang="ru-RU" dirty="0"/>
              <a:t>, </a:t>
            </a:r>
            <a:r>
              <a:rPr lang="ru-RU" dirty="0" err="1"/>
              <a:t>ємності</a:t>
            </a:r>
            <a:r>
              <a:rPr lang="ru-RU" dirty="0"/>
              <a:t>  для  </a:t>
            </a:r>
            <a:r>
              <a:rPr lang="ru-RU" dirty="0" err="1"/>
              <a:t>компенсації</a:t>
            </a:r>
            <a:r>
              <a:rPr lang="ru-RU" dirty="0"/>
              <a:t>,  </a:t>
            </a:r>
            <a:r>
              <a:rPr lang="ru-RU" dirty="0" err="1"/>
              <a:t>обладнання</a:t>
            </a:r>
            <a:r>
              <a:rPr lang="ru-RU" dirty="0"/>
              <a:t>  </a:t>
            </a:r>
            <a:r>
              <a:rPr lang="ru-RU" dirty="0" err="1"/>
              <a:t>регулювання</a:t>
            </a:r>
            <a:r>
              <a:rPr lang="ru-RU" dirty="0"/>
              <a:t>  </a:t>
            </a:r>
            <a:r>
              <a:rPr lang="ru-RU" dirty="0" err="1"/>
              <a:t>рівня</a:t>
            </a:r>
            <a:r>
              <a:rPr lang="ru-RU" dirty="0"/>
              <a:t>  води. 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ним, </a:t>
            </a:r>
            <a:r>
              <a:rPr lang="ru-RU" dirty="0" err="1"/>
              <a:t>поліпшує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і чистоту води: </a:t>
            </a:r>
            <a:r>
              <a:rPr lang="ru-RU" dirty="0" err="1"/>
              <a:t>хлоргенератори</a:t>
            </a:r>
            <a:r>
              <a:rPr lang="ru-RU" dirty="0"/>
              <a:t>, </a:t>
            </a:r>
            <a:r>
              <a:rPr lang="ru-RU" dirty="0" err="1"/>
              <a:t>ультрафіолетові</a:t>
            </a:r>
            <a:r>
              <a:rPr lang="ru-RU" dirty="0"/>
              <a:t> установки, </a:t>
            </a:r>
            <a:r>
              <a:rPr lang="ru-RU" dirty="0" err="1"/>
              <a:t>озонатори</a:t>
            </a:r>
            <a:r>
              <a:rPr lang="ru-RU" dirty="0"/>
              <a:t>, </a:t>
            </a:r>
            <a:r>
              <a:rPr lang="ru-RU" dirty="0" err="1"/>
              <a:t>автоматичні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контролю води.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 </a:t>
            </a:r>
            <a:r>
              <a:rPr lang="ru-RU" dirty="0" err="1"/>
              <a:t>використовують</a:t>
            </a:r>
            <a:r>
              <a:rPr lang="ru-RU" dirty="0"/>
              <a:t>  </a:t>
            </a:r>
            <a:r>
              <a:rPr lang="ru-RU" dirty="0" err="1"/>
              <a:t>ручний</a:t>
            </a:r>
            <a:r>
              <a:rPr lang="ru-RU" dirty="0"/>
              <a:t>  </a:t>
            </a:r>
            <a:r>
              <a:rPr lang="ru-RU" dirty="0" err="1"/>
              <a:t>або</a:t>
            </a:r>
            <a:r>
              <a:rPr lang="ru-RU" dirty="0"/>
              <a:t>  </a:t>
            </a:r>
            <a:r>
              <a:rPr lang="ru-RU" dirty="0" err="1"/>
              <a:t>автоматичний</a:t>
            </a:r>
            <a:r>
              <a:rPr lang="ru-RU" dirty="0"/>
              <a:t> робот </a:t>
            </a:r>
            <a:r>
              <a:rPr lang="ru-RU" dirty="0" err="1"/>
              <a:t>пилосос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. У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вентиляційної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й установки для </a:t>
            </a:r>
            <a:r>
              <a:rPr lang="ru-RU" dirty="0" err="1"/>
              <a:t>осушування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Допоміжне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: </a:t>
            </a:r>
            <a:r>
              <a:rPr lang="ru-RU" dirty="0" err="1"/>
              <a:t>підводне</a:t>
            </a:r>
            <a:r>
              <a:rPr lang="ru-RU" dirty="0"/>
              <a:t> </a:t>
            </a:r>
            <a:r>
              <a:rPr lang="ru-RU" dirty="0" err="1"/>
              <a:t>освітлення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гідромасажу</a:t>
            </a:r>
            <a:r>
              <a:rPr lang="ru-RU" dirty="0"/>
              <a:t> й </a:t>
            </a:r>
            <a:r>
              <a:rPr lang="ru-RU" dirty="0" err="1"/>
              <a:t>протитечії</a:t>
            </a:r>
            <a:r>
              <a:rPr lang="ru-RU" dirty="0"/>
              <a:t>, </a:t>
            </a:r>
            <a:r>
              <a:rPr lang="ru-RU" dirty="0" err="1"/>
              <a:t>гейзери</a:t>
            </a:r>
            <a:r>
              <a:rPr lang="ru-RU" dirty="0"/>
              <a:t>, </a:t>
            </a:r>
            <a:r>
              <a:rPr lang="ru-RU" dirty="0" err="1"/>
              <a:t>гірки</a:t>
            </a:r>
            <a:r>
              <a:rPr lang="ru-RU" dirty="0"/>
              <a:t>, </a:t>
            </a:r>
            <a:r>
              <a:rPr lang="ru-RU" dirty="0" err="1"/>
              <a:t>трампліни</a:t>
            </a:r>
            <a:r>
              <a:rPr lang="ru-RU" dirty="0"/>
              <a:t>, </a:t>
            </a:r>
            <a:r>
              <a:rPr lang="ru-RU" dirty="0" err="1"/>
              <a:t>фонтани</a:t>
            </a:r>
            <a:r>
              <a:rPr lang="ru-RU" dirty="0"/>
              <a:t>, </a:t>
            </a:r>
            <a:r>
              <a:rPr lang="ru-RU" dirty="0" err="1"/>
              <a:t>водоспади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 </a:t>
            </a:r>
            <a:r>
              <a:rPr lang="ru-RU" dirty="0" err="1"/>
              <a:t>підтримки</a:t>
            </a:r>
            <a:r>
              <a:rPr lang="ru-RU" dirty="0"/>
              <a:t>  </a:t>
            </a:r>
            <a:r>
              <a:rPr lang="ru-RU" dirty="0" err="1"/>
              <a:t>чистоти</a:t>
            </a:r>
            <a:r>
              <a:rPr lang="ru-RU" dirty="0"/>
              <a:t>  води  в  </a:t>
            </a:r>
            <a:r>
              <a:rPr lang="ru-RU" dirty="0" err="1"/>
              <a:t>басейні</a:t>
            </a:r>
            <a:r>
              <a:rPr lang="ru-RU" dirty="0"/>
              <a:t>  </a:t>
            </a:r>
            <a:r>
              <a:rPr lang="ru-RU" dirty="0" err="1"/>
              <a:t>організовують</a:t>
            </a:r>
            <a:r>
              <a:rPr lang="ru-RU" dirty="0"/>
              <a:t>  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безперервну</a:t>
            </a:r>
            <a:r>
              <a:rPr lang="ru-RU" dirty="0"/>
              <a:t> </a:t>
            </a:r>
            <a:r>
              <a:rPr lang="ru-RU" dirty="0" err="1"/>
              <a:t>фільтрацію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: </a:t>
            </a:r>
            <a:r>
              <a:rPr lang="ru-RU" dirty="0" err="1"/>
              <a:t>кварцовим</a:t>
            </a:r>
            <a:r>
              <a:rPr lang="ru-RU" dirty="0"/>
              <a:t> </a:t>
            </a:r>
            <a:r>
              <a:rPr lang="ru-RU" dirty="0" err="1"/>
              <a:t>піском</a:t>
            </a:r>
            <a:r>
              <a:rPr lang="ru-RU" dirty="0"/>
              <a:t>, </a:t>
            </a:r>
            <a:r>
              <a:rPr lang="ru-RU" dirty="0" err="1"/>
              <a:t>мінеральними</a:t>
            </a:r>
            <a:r>
              <a:rPr lang="ru-RU" dirty="0"/>
              <a:t> </a:t>
            </a:r>
            <a:r>
              <a:rPr lang="ru-RU" dirty="0" err="1"/>
              <a:t>сумішами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діатомітовою</a:t>
            </a:r>
            <a:r>
              <a:rPr lang="ru-RU" dirty="0"/>
              <a:t> землею,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затримувати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мкм до 50 мкм.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набули</a:t>
            </a:r>
            <a:r>
              <a:rPr lang="ru-RU" dirty="0"/>
              <a:t> </a:t>
            </a:r>
            <a:r>
              <a:rPr lang="ru-RU" dirty="0" err="1"/>
              <a:t>пісочні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фільтруючим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є очищений і </a:t>
            </a:r>
            <a:r>
              <a:rPr lang="ru-RU" dirty="0" err="1"/>
              <a:t>промитий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 </a:t>
            </a:r>
            <a:r>
              <a:rPr lang="ru-RU" dirty="0" err="1"/>
              <a:t>дрібної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,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затримувати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20 мкм. </a:t>
            </a:r>
            <a:r>
              <a:rPr lang="ru-RU" dirty="0" err="1"/>
              <a:t>Забруднений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 </a:t>
            </a:r>
            <a:r>
              <a:rPr lang="ru-RU" dirty="0" err="1"/>
              <a:t>очищається</a:t>
            </a:r>
            <a:r>
              <a:rPr lang="ru-RU" dirty="0"/>
              <a:t> методом </a:t>
            </a:r>
            <a:r>
              <a:rPr lang="ru-RU" dirty="0" err="1"/>
              <a:t>зворотнього</a:t>
            </a:r>
            <a:r>
              <a:rPr lang="ru-RU" dirty="0"/>
              <a:t> </a:t>
            </a:r>
            <a:r>
              <a:rPr lang="ru-RU" dirty="0" err="1"/>
              <a:t>промивання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води </a:t>
            </a:r>
            <a:r>
              <a:rPr lang="ru-RU" dirty="0" err="1"/>
              <a:t>вимиває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з </a:t>
            </a:r>
            <a:r>
              <a:rPr lang="ru-RU" dirty="0" err="1"/>
              <a:t>фільтру</a:t>
            </a:r>
            <a:r>
              <a:rPr lang="ru-RU" dirty="0"/>
              <a:t> в </a:t>
            </a:r>
            <a:r>
              <a:rPr lang="ru-RU" dirty="0" err="1"/>
              <a:t>каналізацію</a:t>
            </a:r>
            <a:r>
              <a:rPr lang="ru-RU" dirty="0"/>
              <a:t>.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фільтраційної</a:t>
            </a:r>
            <a:r>
              <a:rPr lang="ru-RU" dirty="0"/>
              <a:t> установки </a:t>
            </a:r>
            <a:r>
              <a:rPr lang="ru-RU" dirty="0" err="1"/>
              <a:t>потрібен</a:t>
            </a:r>
            <a:r>
              <a:rPr lang="ru-RU" dirty="0"/>
              <a:t> насос, </a:t>
            </a:r>
            <a:r>
              <a:rPr lang="ru-RU" dirty="0" err="1"/>
              <a:t>який</a:t>
            </a:r>
            <a:r>
              <a:rPr lang="ru-RU" dirty="0"/>
              <a:t> буде </a:t>
            </a:r>
            <a:r>
              <a:rPr lang="ru-RU" dirty="0" err="1"/>
              <a:t>всмоктувати</a:t>
            </a:r>
            <a:r>
              <a:rPr lang="ru-RU" dirty="0"/>
              <a:t> воду з </a:t>
            </a:r>
            <a:r>
              <a:rPr lang="ru-RU" dirty="0" err="1"/>
              <a:t>басейну</a:t>
            </a:r>
            <a:r>
              <a:rPr lang="ru-RU" dirty="0"/>
              <a:t> та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проганяти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через </a:t>
            </a:r>
            <a:r>
              <a:rPr lang="ru-RU" dirty="0" err="1"/>
              <a:t>фільтр</a:t>
            </a:r>
            <a:r>
              <a:rPr lang="ru-RU" dirty="0"/>
              <a:t>. Насос </a:t>
            </a:r>
            <a:r>
              <a:rPr lang="ru-RU" dirty="0" err="1"/>
              <a:t>підбирають</a:t>
            </a:r>
            <a:r>
              <a:rPr lang="ru-RU" dirty="0"/>
              <a:t> за </a:t>
            </a:r>
            <a:r>
              <a:rPr lang="ru-RU" dirty="0" err="1"/>
              <a:t>розрахунком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води, </a:t>
            </a:r>
            <a:r>
              <a:rPr lang="ru-RU" dirty="0" err="1"/>
              <a:t>відсутності</a:t>
            </a:r>
            <a:r>
              <a:rPr lang="ru-RU" dirty="0"/>
              <a:t> «</a:t>
            </a:r>
            <a:r>
              <a:rPr lang="ru-RU" dirty="0" err="1"/>
              <a:t>мертвих</a:t>
            </a:r>
            <a:r>
              <a:rPr lang="ru-RU" dirty="0"/>
              <a:t>» зон, в  </a:t>
            </a:r>
            <a:r>
              <a:rPr lang="ru-RU" dirty="0" err="1"/>
              <a:t>яких</a:t>
            </a:r>
            <a:r>
              <a:rPr lang="ru-RU" dirty="0"/>
              <a:t> вода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застоюватися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водообороту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655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67958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води для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хлору при </a:t>
            </a:r>
            <a:r>
              <a:rPr lang="ru-RU" dirty="0" err="1"/>
              <a:t>знезараженні</a:t>
            </a:r>
            <a:r>
              <a:rPr lang="ru-RU" dirty="0"/>
              <a:t> води. До таких систем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ультрафіолетові</a:t>
            </a:r>
            <a:r>
              <a:rPr lang="ru-RU" dirty="0"/>
              <a:t> </a:t>
            </a:r>
            <a:r>
              <a:rPr lang="ru-RU" dirty="0" err="1"/>
              <a:t>лампи</a:t>
            </a:r>
            <a:r>
              <a:rPr lang="ru-RU" dirty="0"/>
              <a:t> і </a:t>
            </a:r>
            <a:r>
              <a:rPr lang="ru-RU" dirty="0" err="1"/>
              <a:t>озонатори</a:t>
            </a:r>
            <a:r>
              <a:rPr lang="ru-RU" dirty="0"/>
              <a:t>.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і озон є </a:t>
            </a:r>
            <a:r>
              <a:rPr lang="ru-RU" dirty="0" err="1"/>
              <a:t>дезінфектантами</a:t>
            </a:r>
            <a:r>
              <a:rPr lang="ru-RU" dirty="0"/>
              <a:t>. </a:t>
            </a:r>
            <a:r>
              <a:rPr lang="ru-RU" dirty="0" err="1"/>
              <a:t>Ультрафіолетові</a:t>
            </a:r>
            <a:r>
              <a:rPr lang="ru-RU" dirty="0"/>
              <a:t>  та </a:t>
            </a:r>
            <a:r>
              <a:rPr lang="ru-RU" dirty="0" err="1"/>
              <a:t>озонові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води </a:t>
            </a:r>
            <a:r>
              <a:rPr lang="ru-RU" dirty="0" err="1"/>
              <a:t>виготовлені</a:t>
            </a:r>
            <a:r>
              <a:rPr lang="ru-RU" dirty="0"/>
              <a:t> з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Знезараження</a:t>
            </a:r>
            <a:r>
              <a:rPr lang="ru-RU" dirty="0"/>
              <a:t> води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 і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(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водорості</a:t>
            </a:r>
            <a:r>
              <a:rPr lang="ru-RU" dirty="0"/>
              <a:t>, </a:t>
            </a:r>
            <a:r>
              <a:rPr lang="ru-RU" dirty="0" err="1"/>
              <a:t>потожірові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Для </a:t>
            </a:r>
            <a:r>
              <a:rPr lang="ru-RU" dirty="0" err="1"/>
              <a:t>знезараження</a:t>
            </a:r>
            <a:r>
              <a:rPr lang="ru-RU" dirty="0"/>
              <a:t> води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: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    </a:t>
            </a:r>
            <a:r>
              <a:rPr lang="ru-RU" dirty="0" err="1"/>
              <a:t>хлорування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    </a:t>
            </a:r>
            <a:r>
              <a:rPr lang="ru-RU" dirty="0" err="1"/>
              <a:t>озонування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    </a:t>
            </a:r>
            <a:r>
              <a:rPr lang="ru-RU" dirty="0" err="1"/>
              <a:t>ультрафіолетове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,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           </a:t>
            </a:r>
            <a:r>
              <a:rPr lang="ru-RU" dirty="0" err="1"/>
              <a:t>електроліз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Хлорування</a:t>
            </a:r>
            <a:r>
              <a:rPr lang="ru-RU" dirty="0"/>
              <a:t> води -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і </a:t>
            </a:r>
            <a:r>
              <a:rPr lang="ru-RU" dirty="0" err="1"/>
              <a:t>надійний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знезаражування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обробляє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воду, але і </a:t>
            </a:r>
            <a:r>
              <a:rPr lang="ru-RU" dirty="0" err="1"/>
              <a:t>поверхні</a:t>
            </a:r>
            <a:r>
              <a:rPr lang="ru-RU" dirty="0"/>
              <a:t> самого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27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576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err="1"/>
              <a:t>Озонування</a:t>
            </a:r>
            <a:r>
              <a:rPr lang="ru-RU" dirty="0"/>
              <a:t>, </a:t>
            </a:r>
            <a:r>
              <a:rPr lang="ru-RU" dirty="0" err="1"/>
              <a:t>електроліз</a:t>
            </a:r>
            <a:r>
              <a:rPr lang="ru-RU" dirty="0"/>
              <a:t> і </a:t>
            </a:r>
            <a:r>
              <a:rPr lang="ru-RU" dirty="0" err="1"/>
              <a:t>ультрафіолет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обробляти</a:t>
            </a:r>
            <a:r>
              <a:rPr lang="ru-RU" dirty="0"/>
              <a:t> воду, </a:t>
            </a:r>
            <a:r>
              <a:rPr lang="ru-RU" dirty="0" err="1"/>
              <a:t>що</a:t>
            </a:r>
            <a:r>
              <a:rPr lang="ru-RU" dirty="0"/>
              <a:t> проходить </a:t>
            </a:r>
            <a:r>
              <a:rPr lang="ru-RU" dirty="0" err="1"/>
              <a:t>безпосередньо</a:t>
            </a:r>
            <a:r>
              <a:rPr lang="ru-RU" dirty="0"/>
              <a:t> через </a:t>
            </a:r>
            <a:r>
              <a:rPr lang="ru-RU" dirty="0" err="1"/>
              <a:t>прилад</a:t>
            </a:r>
            <a:r>
              <a:rPr lang="ru-RU" dirty="0"/>
              <a:t> </a:t>
            </a:r>
            <a:r>
              <a:rPr lang="ru-RU" dirty="0" err="1"/>
              <a:t>знезараження</a:t>
            </a:r>
            <a:r>
              <a:rPr lang="ru-RU" dirty="0"/>
              <a:t>, і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фактором </a:t>
            </a:r>
            <a:r>
              <a:rPr lang="ru-RU" dirty="0" err="1"/>
              <a:t>ризику</a:t>
            </a:r>
            <a:r>
              <a:rPr lang="ru-RU" dirty="0"/>
              <a:t>. </a:t>
            </a:r>
            <a:r>
              <a:rPr lang="ru-RU" dirty="0" err="1"/>
              <a:t>Нижче</a:t>
            </a:r>
            <a:r>
              <a:rPr lang="ru-RU" dirty="0"/>
              <a:t> представлена схема установки для </a:t>
            </a:r>
            <a:r>
              <a:rPr lang="ru-RU" dirty="0" err="1"/>
              <a:t>дезінфекції</a:t>
            </a:r>
            <a:r>
              <a:rPr lang="ru-RU" dirty="0"/>
              <a:t> води на </a:t>
            </a:r>
            <a:r>
              <a:rPr lang="ru-RU" dirty="0" err="1"/>
              <a:t>основі</a:t>
            </a:r>
            <a:r>
              <a:rPr lang="ru-RU" dirty="0"/>
              <a:t> озону.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озонаторів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 є: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знезараження</a:t>
            </a:r>
            <a:r>
              <a:rPr lang="ru-RU" dirty="0"/>
              <a:t> води;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неприємного</a:t>
            </a:r>
            <a:r>
              <a:rPr lang="ru-RU" dirty="0"/>
              <a:t> хлорного запаху;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</a:t>
            </a:r>
            <a:r>
              <a:rPr lang="ru-RU" dirty="0" smtClean="0"/>
              <a:t>  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подразнюючої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і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ймовірності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передозування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ультрафіолету</a:t>
            </a:r>
            <a:r>
              <a:rPr lang="ru-RU" dirty="0"/>
              <a:t>;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/>
              <a:t>·       </a:t>
            </a:r>
            <a:r>
              <a:rPr lang="ru-RU" dirty="0" smtClean="0"/>
              <a:t>при </a:t>
            </a:r>
            <a:r>
              <a:rPr lang="ru-RU" dirty="0" err="1"/>
              <a:t>використанні</a:t>
            </a:r>
            <a:r>
              <a:rPr lang="ru-RU" dirty="0"/>
              <a:t> озонатора, вода в </a:t>
            </a:r>
            <a:r>
              <a:rPr lang="ru-RU" dirty="0" err="1"/>
              <a:t>басейні</a:t>
            </a:r>
            <a:r>
              <a:rPr lang="ru-RU" dirty="0"/>
              <a:t> </a:t>
            </a:r>
            <a:r>
              <a:rPr lang="ru-RU" dirty="0" err="1"/>
              <a:t>насичується</a:t>
            </a:r>
            <a:r>
              <a:rPr lang="ru-RU" dirty="0"/>
              <a:t> киснем.</a:t>
            </a:r>
          </a:p>
        </p:txBody>
      </p:sp>
    </p:spTree>
    <p:extLst>
      <p:ext uri="{BB962C8B-B14F-4D97-AF65-F5344CB8AC3E}">
        <p14:creationId xmlns:p14="http://schemas.microsoft.com/office/powerpoint/2010/main" val="1096199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99" y="352247"/>
            <a:ext cx="10515600" cy="93564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 Схема установки для </a:t>
            </a:r>
            <a:r>
              <a:rPr lang="ru-RU" dirty="0" err="1"/>
              <a:t>дезінфекції</a:t>
            </a:r>
            <a:r>
              <a:rPr lang="ru-RU" dirty="0"/>
              <a:t> води на </a:t>
            </a:r>
            <a:r>
              <a:rPr lang="ru-RU" dirty="0" err="1"/>
              <a:t>основі</a:t>
            </a:r>
            <a:r>
              <a:rPr lang="ru-RU" dirty="0"/>
              <a:t> озону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215" y="1403797"/>
            <a:ext cx="7760058" cy="3913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4030" y="5433398"/>
            <a:ext cx="1023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Вироблений</a:t>
            </a:r>
            <a:r>
              <a:rPr lang="ru-RU" dirty="0"/>
              <a:t> з </a:t>
            </a:r>
            <a:r>
              <a:rPr lang="ru-RU" dirty="0" err="1"/>
              <a:t>повітря</a:t>
            </a:r>
            <a:r>
              <a:rPr lang="ru-RU" dirty="0"/>
              <a:t> озон </a:t>
            </a:r>
            <a:r>
              <a:rPr lang="ru-RU" dirty="0" err="1"/>
              <a:t>змішується</a:t>
            </a:r>
            <a:r>
              <a:rPr lang="ru-RU" dirty="0"/>
              <a:t> з водою перед подачею на </a:t>
            </a:r>
            <a:r>
              <a:rPr lang="ru-RU" dirty="0" err="1"/>
              <a:t>фільтрувальну</a:t>
            </a:r>
            <a:r>
              <a:rPr lang="ru-RU" dirty="0"/>
              <a:t> установку:</a:t>
            </a:r>
          </a:p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; 2 - озонатор; 3 - </a:t>
            </a:r>
            <a:r>
              <a:rPr lang="ru-RU" dirty="0" err="1"/>
              <a:t>озоноване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; 4 - </a:t>
            </a:r>
            <a:r>
              <a:rPr lang="ru-RU" dirty="0" err="1"/>
              <a:t>відходить</a:t>
            </a:r>
            <a:r>
              <a:rPr lang="ru-RU" dirty="0"/>
              <a:t> газ; 5 - </a:t>
            </a:r>
            <a:r>
              <a:rPr lang="ru-RU" dirty="0" err="1"/>
              <a:t>змішування</a:t>
            </a:r>
            <a:r>
              <a:rPr lang="ru-RU" dirty="0"/>
              <a:t> з водою; 6 - </a:t>
            </a:r>
            <a:r>
              <a:rPr lang="ru-RU" dirty="0" err="1"/>
              <a:t>фільтрувальна</a:t>
            </a:r>
            <a:r>
              <a:rPr lang="ru-RU" dirty="0"/>
              <a:t> установка; 7 - </a:t>
            </a:r>
            <a:r>
              <a:rPr lang="ru-RU" dirty="0" err="1"/>
              <a:t>напірний</a:t>
            </a:r>
            <a:r>
              <a:rPr lang="ru-RU" dirty="0"/>
              <a:t> </a:t>
            </a:r>
            <a:r>
              <a:rPr lang="ru-RU" dirty="0" err="1"/>
              <a:t>фільтр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активованого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; 8 – </a:t>
            </a:r>
            <a:r>
              <a:rPr lang="ru-RU" dirty="0" err="1"/>
              <a:t>водогін</a:t>
            </a:r>
            <a:r>
              <a:rPr lang="ru-RU" dirty="0"/>
              <a:t> до </a:t>
            </a:r>
            <a:r>
              <a:rPr lang="ru-RU" dirty="0" err="1"/>
              <a:t>ванни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835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8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56367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хлорування</a:t>
            </a:r>
            <a:r>
              <a:rPr lang="ru-RU" dirty="0"/>
              <a:t> води </a:t>
            </a:r>
            <a:r>
              <a:rPr lang="ru-RU" dirty="0" err="1"/>
              <a:t>здійснювалося</a:t>
            </a:r>
            <a:r>
              <a:rPr lang="ru-RU" dirty="0"/>
              <a:t> шляхом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газоподібного</a:t>
            </a:r>
            <a:r>
              <a:rPr lang="ru-RU" dirty="0"/>
              <a:t> хлору у воду. Так як хлор є </a:t>
            </a:r>
            <a:r>
              <a:rPr lang="ru-RU" dirty="0" err="1"/>
              <a:t>вкрай</a:t>
            </a:r>
            <a:r>
              <a:rPr lang="ru-RU" dirty="0"/>
              <a:t> токсичною </a:t>
            </a:r>
            <a:r>
              <a:rPr lang="ru-RU" dirty="0" err="1"/>
              <a:t>речовиною</a:t>
            </a:r>
            <a:r>
              <a:rPr lang="ru-RU" dirty="0"/>
              <a:t>, зараз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безпечний</a:t>
            </a:r>
            <a:r>
              <a:rPr lang="ru-RU" dirty="0"/>
              <a:t> метод: хлор </a:t>
            </a:r>
            <a:r>
              <a:rPr lang="ru-RU" dirty="0" err="1"/>
              <a:t>додається</a:t>
            </a:r>
            <a:r>
              <a:rPr lang="ru-RU" dirty="0"/>
              <a:t> у воду в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зв'язаному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гіпохлорит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в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хімпрепарати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хлор-</a:t>
            </a:r>
            <a:r>
              <a:rPr lang="ru-RU" dirty="0" err="1"/>
              <a:t>ізоціануратів</a:t>
            </a:r>
            <a:r>
              <a:rPr lang="ru-RU" dirty="0"/>
              <a:t> у твердому </a:t>
            </a:r>
            <a:r>
              <a:rPr lang="ru-RU" dirty="0" err="1"/>
              <a:t>вигляді</a:t>
            </a:r>
            <a:r>
              <a:rPr lang="ru-RU" dirty="0"/>
              <a:t>.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гіпохлориту</a:t>
            </a:r>
            <a:r>
              <a:rPr lang="ru-RU" dirty="0"/>
              <a:t> з </a:t>
            </a:r>
            <a:r>
              <a:rPr lang="ru-RU" dirty="0" err="1"/>
              <a:t>вивільненням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хлору, </a:t>
            </a:r>
            <a:r>
              <a:rPr lang="ru-RU" dirty="0" err="1"/>
              <a:t>який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бактерицидну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Існує</a:t>
            </a:r>
            <a:r>
              <a:rPr lang="ru-RU" dirty="0"/>
              <a:t> метод по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гіпохлориту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флокулюючих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вивільнення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хлору.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заданого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хлору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реагентів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хлороформу і </a:t>
            </a:r>
            <a:r>
              <a:rPr lang="ru-RU" dirty="0" err="1"/>
              <a:t>тріхалометанів</a:t>
            </a:r>
            <a:r>
              <a:rPr lang="ru-RU" dirty="0"/>
              <a:t> (</a:t>
            </a:r>
            <a:r>
              <a:rPr lang="ru-RU" dirty="0" err="1"/>
              <a:t>сполук</a:t>
            </a:r>
            <a:r>
              <a:rPr lang="ru-RU" dirty="0"/>
              <a:t> хлору, </a:t>
            </a:r>
            <a:r>
              <a:rPr lang="ru-RU" dirty="0" err="1"/>
              <a:t>які</a:t>
            </a:r>
            <a:r>
              <a:rPr lang="ru-RU" dirty="0"/>
              <a:t>, за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рак).Для </a:t>
            </a:r>
            <a:r>
              <a:rPr lang="ru-RU" dirty="0" err="1"/>
              <a:t>нагрівання</a:t>
            </a:r>
            <a:r>
              <a:rPr lang="ru-RU" dirty="0"/>
              <a:t> води </a:t>
            </a:r>
            <a:r>
              <a:rPr lang="ru-RU" dirty="0" err="1"/>
              <a:t>застосовують</a:t>
            </a:r>
            <a:r>
              <a:rPr lang="ru-RU" dirty="0"/>
              <a:t> газ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. </a:t>
            </a:r>
            <a:r>
              <a:rPr lang="ru-RU" dirty="0" err="1"/>
              <a:t>Електричні</a:t>
            </a:r>
            <a:r>
              <a:rPr lang="ru-RU" dirty="0"/>
              <a:t> </a:t>
            </a:r>
            <a:r>
              <a:rPr lang="ru-RU" dirty="0" err="1"/>
              <a:t>нагрівачі</a:t>
            </a:r>
            <a:r>
              <a:rPr lang="ru-RU" dirty="0"/>
              <a:t> для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електромережі</a:t>
            </a:r>
            <a:r>
              <a:rPr lang="ru-RU" dirty="0"/>
              <a:t>,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в </a:t>
            </a:r>
            <a:r>
              <a:rPr lang="ru-RU" dirty="0" err="1"/>
              <a:t>термічну</a:t>
            </a:r>
            <a:r>
              <a:rPr lang="ru-RU" dirty="0"/>
              <a:t>. До </a:t>
            </a:r>
            <a:r>
              <a:rPr lang="ru-RU" dirty="0" err="1"/>
              <a:t>газових</a:t>
            </a:r>
            <a:r>
              <a:rPr lang="ru-RU" dirty="0"/>
              <a:t> </a:t>
            </a:r>
            <a:r>
              <a:rPr lang="ru-RU" dirty="0" err="1"/>
              <a:t>котлів</a:t>
            </a:r>
            <a:r>
              <a:rPr lang="ru-RU" dirty="0"/>
              <a:t> </a:t>
            </a:r>
            <a:r>
              <a:rPr lang="ru-RU" dirty="0" err="1"/>
              <a:t>підключають</a:t>
            </a:r>
            <a:r>
              <a:rPr lang="ru-RU" dirty="0"/>
              <a:t> </a:t>
            </a:r>
            <a:r>
              <a:rPr lang="ru-RU" dirty="0" err="1"/>
              <a:t>теплообмінники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принципом температурного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робочими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насосів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711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0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Водопідготовка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30310"/>
            <a:ext cx="10855817" cy="556367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. До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води в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підігрів</a:t>
            </a:r>
            <a:r>
              <a:rPr lang="ru-RU" dirty="0"/>
              <a:t>, </a:t>
            </a:r>
            <a:r>
              <a:rPr lang="ru-RU" dirty="0" err="1"/>
              <a:t>рециркуляцію</a:t>
            </a:r>
            <a:r>
              <a:rPr lang="ru-RU" dirty="0"/>
              <a:t>, </a:t>
            </a:r>
            <a:r>
              <a:rPr lang="ru-RU" dirty="0" err="1"/>
              <a:t>фільтрацію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знезараження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ультрафіолетових</a:t>
            </a:r>
            <a:r>
              <a:rPr lang="ru-RU" dirty="0"/>
              <a:t> установок.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підігрів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комфортну</a:t>
            </a:r>
            <a:r>
              <a:rPr lang="ru-RU" dirty="0"/>
              <a:t> температуру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рециркуляція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рівномірному</a:t>
            </a:r>
            <a:r>
              <a:rPr lang="ru-RU" dirty="0"/>
              <a:t> </a:t>
            </a:r>
            <a:r>
              <a:rPr lang="ru-RU" dirty="0" err="1"/>
              <a:t>перемішуванню</a:t>
            </a:r>
            <a:r>
              <a:rPr lang="ru-RU" dirty="0"/>
              <a:t> води, то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фільтрації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безпосередня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води.</a:t>
            </a:r>
          </a:p>
          <a:p>
            <a:endParaRPr lang="ru-RU" dirty="0"/>
          </a:p>
          <a:p>
            <a:r>
              <a:rPr lang="ru-RU" dirty="0" err="1"/>
              <a:t>Фільтрація</a:t>
            </a:r>
            <a:r>
              <a:rPr lang="ru-RU" dirty="0"/>
              <a:t> - </a:t>
            </a:r>
            <a:r>
              <a:rPr lang="ru-RU" dirty="0" err="1"/>
              <a:t>основний</a:t>
            </a:r>
            <a:r>
              <a:rPr lang="ru-RU" dirty="0"/>
              <a:t> метод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і </a:t>
            </a:r>
            <a:r>
              <a:rPr lang="ru-RU" dirty="0" err="1"/>
              <a:t>суспензій</a:t>
            </a:r>
            <a:r>
              <a:rPr lang="ru-RU" dirty="0"/>
              <a:t>;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та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застосовуватися</a:t>
            </a:r>
            <a:r>
              <a:rPr lang="ru-RU" dirty="0"/>
              <a:t> в </a:t>
            </a:r>
            <a:r>
              <a:rPr lang="ru-RU" dirty="0" err="1"/>
              <a:t>безперервному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періодичному</a:t>
            </a:r>
            <a:r>
              <a:rPr lang="ru-RU" dirty="0"/>
              <a:t> режимах. У невеликих </a:t>
            </a:r>
            <a:r>
              <a:rPr lang="ru-RU" dirty="0" err="1"/>
              <a:t>басейнах</a:t>
            </a:r>
            <a:r>
              <a:rPr lang="ru-RU" dirty="0"/>
              <a:t> для </a:t>
            </a:r>
            <a:r>
              <a:rPr lang="ru-RU" dirty="0" err="1"/>
              <a:t>гідромасажу</a:t>
            </a:r>
            <a:r>
              <a:rPr lang="ru-RU" dirty="0"/>
              <a:t> вся вода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фільтрується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і проходить через </a:t>
            </a:r>
            <a:r>
              <a:rPr lang="ru-RU" dirty="0" err="1"/>
              <a:t>фільтри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5-10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добу</a:t>
            </a:r>
            <a:r>
              <a:rPr lang="ru-RU" dirty="0"/>
              <a:t>. У той же час в </a:t>
            </a:r>
            <a:r>
              <a:rPr lang="ru-RU" dirty="0" err="1"/>
              <a:t>плавальних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фільтрація</a:t>
            </a:r>
            <a:r>
              <a:rPr lang="ru-RU" dirty="0"/>
              <a:t> води проводиться 2-3 рази на день;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8-12 год / </a:t>
            </a:r>
            <a:r>
              <a:rPr lang="ru-RU" dirty="0" err="1"/>
              <a:t>добу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Фільтра́ція</a:t>
            </a:r>
            <a:r>
              <a:rPr lang="ru-RU" dirty="0"/>
              <a:t> —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суспензіїчерез</a:t>
            </a:r>
            <a:r>
              <a:rPr lang="ru-RU" dirty="0"/>
              <a:t> </a:t>
            </a:r>
            <a:r>
              <a:rPr lang="ru-RU" dirty="0" err="1"/>
              <a:t>пористу</a:t>
            </a:r>
            <a:r>
              <a:rPr lang="ru-RU" dirty="0"/>
              <a:t> перегородку (мембрану) за </a:t>
            </a:r>
            <a:r>
              <a:rPr lang="ru-RU" dirty="0" err="1"/>
              <a:t>різницею</a:t>
            </a:r>
            <a:r>
              <a:rPr lang="ru-RU" dirty="0"/>
              <a:t> </a:t>
            </a:r>
            <a:r>
              <a:rPr lang="ru-RU" dirty="0" err="1"/>
              <a:t>гідростатичного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з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профільтрованих</a:t>
            </a:r>
            <a:r>
              <a:rPr lang="ru-RU" dirty="0"/>
              <a:t> </a:t>
            </a:r>
            <a:r>
              <a:rPr lang="ru-RU" dirty="0" err="1"/>
              <a:t>часточок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діаметром</a:t>
            </a:r>
            <a:r>
              <a:rPr lang="ru-RU" dirty="0"/>
              <a:t> пор.</a:t>
            </a:r>
          </a:p>
          <a:p>
            <a:endParaRPr lang="ru-RU" dirty="0"/>
          </a:p>
          <a:p>
            <a:r>
              <a:rPr lang="ru-RU" dirty="0" err="1"/>
              <a:t>Фільтрува́ння</a:t>
            </a:r>
            <a:r>
              <a:rPr lang="ru-RU" dirty="0"/>
              <a:t> — </a:t>
            </a:r>
            <a:r>
              <a:rPr lang="ru-RU" dirty="0" err="1"/>
              <a:t>дія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проціджуваня</a:t>
            </a:r>
            <a:r>
              <a:rPr lang="ru-RU" dirty="0"/>
              <a:t>, </a:t>
            </a:r>
            <a:r>
              <a:rPr lang="ru-RU" dirty="0" err="1"/>
              <a:t>рідин</a:t>
            </a:r>
            <a:r>
              <a:rPr lang="ru-RU" dirty="0"/>
              <a:t> і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зневоднення</a:t>
            </a:r>
            <a:r>
              <a:rPr lang="ru-RU" dirty="0"/>
              <a:t> шламу </a:t>
            </a:r>
            <a:r>
              <a:rPr lang="ru-RU" dirty="0" err="1"/>
              <a:t>проціджуванням</a:t>
            </a:r>
            <a:r>
              <a:rPr lang="ru-RU" dirty="0"/>
              <a:t> через </a:t>
            </a:r>
            <a:r>
              <a:rPr lang="ru-RU" dirty="0" err="1"/>
              <a:t>фільтрувальну</a:t>
            </a:r>
            <a:r>
              <a:rPr lang="ru-RU" dirty="0"/>
              <a:t> </a:t>
            </a:r>
            <a:r>
              <a:rPr lang="ru-RU" dirty="0" err="1"/>
              <a:t>перетинку</a:t>
            </a:r>
            <a:r>
              <a:rPr lang="ru-RU" dirty="0"/>
              <a:t> (тканину, </a:t>
            </a:r>
            <a:r>
              <a:rPr lang="ru-RU" dirty="0" err="1"/>
              <a:t>сітку</a:t>
            </a:r>
            <a:r>
              <a:rPr lang="ru-RU" dirty="0"/>
              <a:t>, </a:t>
            </a:r>
            <a:r>
              <a:rPr lang="ru-RU" dirty="0" err="1"/>
              <a:t>порувату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)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сил (</a:t>
            </a:r>
            <a:r>
              <a:rPr lang="ru-RU" dirty="0" err="1"/>
              <a:t>гідравлічного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вакууму, </a:t>
            </a:r>
            <a:r>
              <a:rPr lang="ru-RU" dirty="0" err="1"/>
              <a:t>гравітаційної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відцентрової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315532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64094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Механічне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води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неорганічних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 (пил,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відмерлі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) за </a:t>
            </a:r>
            <a:r>
              <a:rPr lang="ru-RU" dirty="0" err="1"/>
              <a:t>допомогою</a:t>
            </a:r>
            <a:r>
              <a:rPr lang="ru-RU" dirty="0"/>
              <a:t> мембранного, </a:t>
            </a:r>
            <a:r>
              <a:rPr lang="ru-RU" dirty="0" err="1"/>
              <a:t>пісочного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фільтруючого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,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укрупнюють</a:t>
            </a:r>
            <a:r>
              <a:rPr lang="ru-RU" dirty="0"/>
              <a:t>, </a:t>
            </a:r>
            <a:r>
              <a:rPr lang="ru-RU" dirty="0" err="1"/>
              <a:t>додаючи</a:t>
            </a:r>
            <a:r>
              <a:rPr lang="ru-RU" dirty="0"/>
              <a:t> у воду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реагенти</a:t>
            </a:r>
            <a:r>
              <a:rPr lang="ru-RU" dirty="0"/>
              <a:t> - коагулянт, </a:t>
            </a:r>
            <a:r>
              <a:rPr lang="ru-RU" dirty="0" err="1"/>
              <a:t>флокулянт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флокулюючих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фільтраційні</a:t>
            </a:r>
            <a:r>
              <a:rPr lang="ru-RU" dirty="0"/>
              <a:t> установки для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фільтр</a:t>
            </a:r>
            <a:r>
              <a:rPr lang="ru-RU" dirty="0"/>
              <a:t> і </a:t>
            </a:r>
            <a:r>
              <a:rPr lang="ru-RU" dirty="0" err="1"/>
              <a:t>циркуляційний</a:t>
            </a:r>
            <a:r>
              <a:rPr lang="ru-RU" dirty="0"/>
              <a:t> насос.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 </a:t>
            </a:r>
            <a:r>
              <a:rPr lang="ru-RU" dirty="0" err="1"/>
              <a:t>механічної</a:t>
            </a:r>
            <a:r>
              <a:rPr lang="ru-RU" dirty="0"/>
              <a:t> очистки води з </a:t>
            </a:r>
            <a:r>
              <a:rPr lang="ru-RU" dirty="0" err="1"/>
              <a:t>засипанням</a:t>
            </a:r>
            <a:r>
              <a:rPr lang="ru-RU" dirty="0"/>
              <a:t> з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посрібленого</a:t>
            </a:r>
            <a:r>
              <a:rPr lang="ru-RU" dirty="0"/>
              <a:t> (для </a:t>
            </a:r>
            <a:r>
              <a:rPr lang="ru-RU" dirty="0" err="1"/>
              <a:t>знезараження</a:t>
            </a:r>
            <a:r>
              <a:rPr lang="ru-RU" dirty="0"/>
              <a:t> води) </a:t>
            </a:r>
            <a:r>
              <a:rPr lang="ru-RU" dirty="0" err="1"/>
              <a:t>кварцового</a:t>
            </a:r>
            <a:r>
              <a:rPr lang="ru-RU" dirty="0"/>
              <a:t> </a:t>
            </a:r>
            <a:r>
              <a:rPr lang="ru-RU" dirty="0" err="1"/>
              <a:t>піску</a:t>
            </a:r>
            <a:r>
              <a:rPr lang="ru-RU" dirty="0"/>
              <a:t>. 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і </a:t>
            </a:r>
            <a:r>
              <a:rPr lang="ru-RU" dirty="0" err="1"/>
              <a:t>картріджні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</a:t>
            </a:r>
            <a:r>
              <a:rPr lang="ru-RU" dirty="0" err="1"/>
              <a:t>картриджів</a:t>
            </a:r>
            <a:r>
              <a:rPr lang="ru-RU" dirty="0"/>
              <a:t>, </a:t>
            </a:r>
            <a:r>
              <a:rPr lang="ru-RU" dirty="0" err="1"/>
              <a:t>піщана</a:t>
            </a:r>
            <a:r>
              <a:rPr lang="ru-RU" dirty="0"/>
              <a:t> </a:t>
            </a:r>
            <a:r>
              <a:rPr lang="ru-RU" dirty="0" err="1"/>
              <a:t>засипка</a:t>
            </a:r>
            <a:r>
              <a:rPr lang="ru-RU" dirty="0"/>
              <a:t>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регенерації</a:t>
            </a:r>
            <a:r>
              <a:rPr lang="ru-RU" dirty="0"/>
              <a:t>. </a:t>
            </a:r>
            <a:r>
              <a:rPr lang="ru-RU" dirty="0" err="1"/>
              <a:t>Очищення</a:t>
            </a:r>
            <a:r>
              <a:rPr lang="ru-RU" dirty="0"/>
              <a:t> такого </a:t>
            </a:r>
            <a:r>
              <a:rPr lang="ru-RU" dirty="0" err="1"/>
              <a:t>фільтра</a:t>
            </a:r>
            <a:r>
              <a:rPr lang="ru-RU" dirty="0"/>
              <a:t> проводиться методом </a:t>
            </a:r>
            <a:r>
              <a:rPr lang="ru-RU" dirty="0" err="1"/>
              <a:t>зворотної</a:t>
            </a:r>
            <a:r>
              <a:rPr lang="ru-RU" dirty="0"/>
              <a:t> </a:t>
            </a:r>
            <a:r>
              <a:rPr lang="ru-RU" dirty="0" err="1"/>
              <a:t>промивки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вентилів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Піщані</a:t>
            </a:r>
            <a:r>
              <a:rPr lang="ru-RU" dirty="0"/>
              <a:t> </a:t>
            </a:r>
            <a:r>
              <a:rPr lang="ru-RU" dirty="0" err="1"/>
              <a:t>фільтрувальні</a:t>
            </a:r>
            <a:r>
              <a:rPr lang="ru-RU" dirty="0"/>
              <a:t> установки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на </a:t>
            </a:r>
            <a:r>
              <a:rPr lang="ru-RU" dirty="0" err="1"/>
              <a:t>висоті</a:t>
            </a:r>
            <a:r>
              <a:rPr lang="ru-RU" dirty="0"/>
              <a:t> до 2 м і у </a:t>
            </a:r>
            <a:r>
              <a:rPr lang="ru-RU" dirty="0" err="1"/>
              <a:t>видаленні</a:t>
            </a:r>
            <a:r>
              <a:rPr lang="ru-RU" dirty="0"/>
              <a:t> до 10 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;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води в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 до 150 м3 і </a:t>
            </a:r>
            <a:r>
              <a:rPr lang="ru-RU" dirty="0" err="1"/>
              <a:t>більше</a:t>
            </a:r>
            <a:r>
              <a:rPr lang="ru-RU" dirty="0"/>
              <a:t>. Вони </a:t>
            </a:r>
            <a:r>
              <a:rPr lang="ru-RU" dirty="0" err="1"/>
              <a:t>виконані</a:t>
            </a:r>
            <a:r>
              <a:rPr lang="ru-RU" dirty="0"/>
              <a:t> з пластику і </a:t>
            </a:r>
            <a:r>
              <a:rPr lang="ru-RU" dirty="0" err="1"/>
              <a:t>забезпечені</a:t>
            </a:r>
            <a:r>
              <a:rPr lang="ru-RU" dirty="0"/>
              <a:t> манометром, вентилем і </a:t>
            </a:r>
            <a:r>
              <a:rPr lang="ru-RU" dirty="0" err="1"/>
              <a:t>фільтром</a:t>
            </a:r>
            <a:r>
              <a:rPr lang="ru-RU" dirty="0"/>
              <a:t> грубого </a:t>
            </a:r>
            <a:r>
              <a:rPr lang="ru-RU" dirty="0" err="1"/>
              <a:t>очищення</a:t>
            </a:r>
            <a:r>
              <a:rPr lang="ru-RU" dirty="0"/>
              <a:t> води.</a:t>
            </a:r>
          </a:p>
          <a:p>
            <a:endParaRPr lang="ru-RU" dirty="0"/>
          </a:p>
          <a:p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засипки</a:t>
            </a:r>
            <a:r>
              <a:rPr lang="ru-RU" dirty="0"/>
              <a:t> з </a:t>
            </a:r>
            <a:r>
              <a:rPr lang="ru-RU" dirty="0" err="1"/>
              <a:t>кварцового</a:t>
            </a:r>
            <a:r>
              <a:rPr lang="ru-RU" dirty="0"/>
              <a:t> </a:t>
            </a:r>
            <a:r>
              <a:rPr lang="ru-RU" dirty="0" err="1"/>
              <a:t>піску</a:t>
            </a:r>
            <a:r>
              <a:rPr lang="ru-RU" dirty="0"/>
              <a:t> з </a:t>
            </a:r>
            <a:r>
              <a:rPr lang="ru-RU" dirty="0" err="1"/>
              <a:t>розміром</a:t>
            </a:r>
            <a:r>
              <a:rPr lang="ru-RU" dirty="0"/>
              <a:t> гранул 0,4-0,8 мм.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комплект таких установок не </a:t>
            </a:r>
            <a:r>
              <a:rPr lang="ru-RU" dirty="0" err="1"/>
              <a:t>входять</a:t>
            </a:r>
            <a:r>
              <a:rPr lang="ru-RU" dirty="0"/>
              <a:t> насоси (</a:t>
            </a:r>
            <a:r>
              <a:rPr lang="ru-RU" dirty="0" err="1"/>
              <a:t>поставляються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) і агрегат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вбудовується</a:t>
            </a:r>
            <a:r>
              <a:rPr lang="ru-RU" dirty="0"/>
              <a:t> в </a:t>
            </a:r>
            <a:r>
              <a:rPr lang="ru-RU" dirty="0" err="1"/>
              <a:t>конструкцію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099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6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2732"/>
            <a:ext cx="10515600" cy="5404231"/>
          </a:xfrm>
        </p:spPr>
        <p:txBody>
          <a:bodyPr>
            <a:normAutofit/>
          </a:bodyPr>
          <a:lstStyle/>
          <a:p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 води в </a:t>
            </a:r>
            <a:r>
              <a:rPr lang="ru-RU" sz="2000" dirty="0" err="1"/>
              <a:t>басейні</a:t>
            </a:r>
            <a:r>
              <a:rPr lang="ru-RU" sz="2000" dirty="0"/>
              <a:t> </a:t>
            </a:r>
            <a:r>
              <a:rPr lang="ru-RU" sz="2000" dirty="0" err="1"/>
              <a:t>взаємопов'язані</a:t>
            </a:r>
            <a:r>
              <a:rPr lang="ru-RU" sz="2000" dirty="0"/>
              <a:t>. Так, </a:t>
            </a:r>
            <a:r>
              <a:rPr lang="ru-RU" sz="2000" dirty="0" err="1"/>
              <a:t>фільтррування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на </a:t>
            </a:r>
            <a:r>
              <a:rPr lang="ru-RU" sz="2000" dirty="0" err="1"/>
              <a:t>очисних</a:t>
            </a:r>
            <a:r>
              <a:rPr lang="ru-RU" sz="2000" dirty="0"/>
              <a:t> </a:t>
            </a:r>
            <a:r>
              <a:rPr lang="ru-RU" sz="2000" dirty="0" err="1"/>
              <a:t>конструкціях</a:t>
            </a:r>
            <a:r>
              <a:rPr lang="ru-RU" sz="2000" dirty="0"/>
              <a:t> в </a:t>
            </a:r>
            <a:r>
              <a:rPr lang="ru-RU" sz="2000" dirty="0" err="1"/>
              <a:t>режимі</a:t>
            </a:r>
            <a:r>
              <a:rPr lang="ru-RU" sz="2000" dirty="0"/>
              <a:t> </a:t>
            </a:r>
            <a:r>
              <a:rPr lang="ru-RU" sz="2000" dirty="0" err="1"/>
              <a:t>рециркуляції</a:t>
            </a:r>
            <a:r>
              <a:rPr lang="ru-RU" sz="2000" dirty="0"/>
              <a:t> води; для того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проходило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ефективно</a:t>
            </a:r>
            <a:r>
              <a:rPr lang="ru-RU" sz="2000" dirty="0"/>
              <a:t>, </a:t>
            </a:r>
            <a:r>
              <a:rPr lang="ru-RU" sz="2000" dirty="0" err="1"/>
              <a:t>застосовуються</a:t>
            </a:r>
            <a:r>
              <a:rPr lang="ru-RU" sz="2000" dirty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реагенти</a:t>
            </a:r>
            <a:r>
              <a:rPr lang="ru-RU" sz="2000" dirty="0"/>
              <a:t> - </a:t>
            </a:r>
            <a:r>
              <a:rPr lang="ru-RU" sz="2000" dirty="0" err="1"/>
              <a:t>коагулянти</a:t>
            </a:r>
            <a:r>
              <a:rPr lang="ru-RU" sz="2000" dirty="0"/>
              <a:t> і </a:t>
            </a:r>
            <a:r>
              <a:rPr lang="ru-RU" sz="2000" dirty="0" err="1"/>
              <a:t>флокулянти</a:t>
            </a:r>
            <a:r>
              <a:rPr lang="ru-RU" sz="2000" dirty="0"/>
              <a:t>. </a:t>
            </a:r>
            <a:r>
              <a:rPr lang="ru-RU" sz="2000" dirty="0" err="1"/>
              <a:t>Рециркуляція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при </a:t>
            </a:r>
            <a:r>
              <a:rPr lang="ru-RU" sz="2000" dirty="0" err="1"/>
              <a:t>дозуванні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реагентів</a:t>
            </a:r>
            <a:r>
              <a:rPr lang="ru-RU" sz="2000" dirty="0"/>
              <a:t> для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перемішування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Фільтрацію</a:t>
            </a:r>
            <a:r>
              <a:rPr lang="ru-RU" sz="2000" dirty="0"/>
              <a:t> води </a:t>
            </a:r>
            <a:r>
              <a:rPr lang="ru-RU" sz="2000" dirty="0" err="1"/>
              <a:t>механічним</a:t>
            </a:r>
            <a:r>
              <a:rPr lang="ru-RU" sz="2000" dirty="0"/>
              <a:t> способом </a:t>
            </a:r>
            <a:r>
              <a:rPr lang="ru-RU" sz="2000" dirty="0" err="1"/>
              <a:t>забезпечать</a:t>
            </a:r>
            <a:r>
              <a:rPr lang="ru-RU" sz="2000" dirty="0"/>
              <a:t> </a:t>
            </a:r>
            <a:r>
              <a:rPr lang="ru-RU" sz="2000" dirty="0" err="1"/>
              <a:t>механічні</a:t>
            </a:r>
            <a:r>
              <a:rPr lang="ru-RU" sz="2000" dirty="0"/>
              <a:t> </a:t>
            </a:r>
            <a:r>
              <a:rPr lang="ru-RU" sz="2000" dirty="0" err="1"/>
              <a:t>фільтри</a:t>
            </a:r>
            <a:r>
              <a:rPr lang="ru-RU" sz="2000" dirty="0"/>
              <a:t>, </a:t>
            </a:r>
            <a:r>
              <a:rPr lang="ru-RU" sz="2000" dirty="0" err="1" smtClean="0"/>
              <a:t>зображений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рисунку. </a:t>
            </a:r>
            <a:r>
              <a:rPr lang="ru-RU" sz="2000" dirty="0"/>
              <a:t>Вони </a:t>
            </a:r>
            <a:r>
              <a:rPr lang="ru-RU" sz="2000" dirty="0" err="1"/>
              <a:t>працюють</a:t>
            </a:r>
            <a:r>
              <a:rPr lang="ru-RU" sz="2000" dirty="0"/>
              <a:t> за принципом прогонки води через </a:t>
            </a:r>
            <a:r>
              <a:rPr lang="ru-RU" sz="2000" dirty="0" err="1"/>
              <a:t>шари</a:t>
            </a:r>
            <a:r>
              <a:rPr lang="ru-RU" sz="2000" dirty="0"/>
              <a:t> </a:t>
            </a:r>
            <a:r>
              <a:rPr lang="ru-RU" sz="2000" dirty="0" err="1"/>
              <a:t>піску</a:t>
            </a:r>
            <a:r>
              <a:rPr lang="ru-RU" sz="2000" dirty="0"/>
              <a:t> і </a:t>
            </a:r>
            <a:r>
              <a:rPr lang="ru-RU" sz="2000" dirty="0" err="1"/>
              <a:t>гравію</a:t>
            </a:r>
            <a:r>
              <a:rPr lang="ru-RU" sz="2000" dirty="0"/>
              <a:t>. </a:t>
            </a:r>
            <a:r>
              <a:rPr lang="ru-RU" sz="2000" dirty="0" err="1"/>
              <a:t>Наявність</a:t>
            </a:r>
            <a:r>
              <a:rPr lang="ru-RU" sz="2000" dirty="0"/>
              <a:t> будь-</a:t>
            </a:r>
            <a:r>
              <a:rPr lang="ru-RU" sz="2000" dirty="0" err="1"/>
              <a:t>якого</a:t>
            </a:r>
            <a:r>
              <a:rPr lang="ru-RU" sz="2000" dirty="0"/>
              <a:t> з них </a:t>
            </a:r>
            <a:r>
              <a:rPr lang="ru-RU" sz="2000" dirty="0" err="1"/>
              <a:t>вирішить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</a:t>
            </a:r>
            <a:r>
              <a:rPr lang="ru-RU" sz="2000" dirty="0" err="1"/>
              <a:t>чистоти</a:t>
            </a:r>
            <a:r>
              <a:rPr lang="ru-RU" sz="2000" dirty="0"/>
              <a:t> води в </a:t>
            </a:r>
            <a:r>
              <a:rPr lang="ru-RU" sz="2000" dirty="0" err="1"/>
              <a:t>басейні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16" y="3474847"/>
            <a:ext cx="3407258" cy="2500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4074" y="3848159"/>
            <a:ext cx="7220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фильтру з </a:t>
            </a:r>
            <a:r>
              <a:rPr lang="ru-RU" dirty="0" err="1"/>
              <a:t>піщаним</a:t>
            </a:r>
            <a:r>
              <a:rPr lang="ru-RU" dirty="0"/>
              <a:t> шаром, з насосом і </a:t>
            </a:r>
            <a:r>
              <a:rPr lang="ru-RU" dirty="0" err="1" smtClean="0"/>
              <a:t>уловлювачем</a:t>
            </a:r>
            <a:r>
              <a:rPr lang="ru-RU" dirty="0" smtClean="0"/>
              <a:t> для</a:t>
            </a:r>
            <a:endParaRPr lang="ru-RU" dirty="0"/>
          </a:p>
          <a:p>
            <a:r>
              <a:rPr lang="ru-RU" dirty="0" err="1" smtClean="0"/>
              <a:t>волосся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1 - </a:t>
            </a:r>
            <a:r>
              <a:rPr lang="ru-RU" dirty="0" err="1"/>
              <a:t>положення</a:t>
            </a:r>
            <a:r>
              <a:rPr lang="ru-RU" dirty="0"/>
              <a:t> при </a:t>
            </a:r>
            <a:r>
              <a:rPr lang="ru-RU" dirty="0" err="1"/>
              <a:t>зворотному</a:t>
            </a:r>
            <a:r>
              <a:rPr lang="ru-RU" dirty="0"/>
              <a:t> </a:t>
            </a:r>
            <a:r>
              <a:rPr lang="ru-RU" dirty="0" err="1"/>
              <a:t>промиванні</a:t>
            </a:r>
            <a:r>
              <a:rPr lang="ru-RU" dirty="0"/>
              <a:t>; 2 - </a:t>
            </a:r>
            <a:r>
              <a:rPr lang="ru-RU" dirty="0" err="1"/>
              <a:t>положення</a:t>
            </a:r>
            <a:r>
              <a:rPr lang="ru-RU" dirty="0"/>
              <a:t> при </a:t>
            </a:r>
            <a:r>
              <a:rPr lang="ru-RU" dirty="0" err="1"/>
              <a:t>включенні</a:t>
            </a:r>
            <a:r>
              <a:rPr lang="ru-RU" dirty="0"/>
              <a:t> </a:t>
            </a:r>
            <a:r>
              <a:rPr lang="ru-RU" dirty="0" err="1"/>
              <a:t>фільтрувальної</a:t>
            </a:r>
            <a:r>
              <a:rPr lang="ru-RU" dirty="0"/>
              <a:t> установки; 3 - злив; 4 – </a:t>
            </a:r>
            <a:r>
              <a:rPr lang="ru-RU" dirty="0" err="1"/>
              <a:t>направлення</a:t>
            </a:r>
            <a:r>
              <a:rPr lang="ru-RU" dirty="0"/>
              <a:t> води до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173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65382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Кізельгуровий</a:t>
            </a:r>
            <a:r>
              <a:rPr lang="ru-RU" dirty="0"/>
              <a:t> </a:t>
            </a:r>
            <a:r>
              <a:rPr lang="ru-RU" dirty="0" err="1"/>
              <a:t>фільтр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основу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добувається</a:t>
            </a:r>
            <a:r>
              <a:rPr lang="ru-RU" dirty="0"/>
              <a:t> з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кізельгур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мікроскопічно</a:t>
            </a:r>
            <a:r>
              <a:rPr lang="ru-RU" dirty="0"/>
              <a:t> </a:t>
            </a:r>
            <a:r>
              <a:rPr lang="ru-RU" dirty="0" err="1"/>
              <a:t>тонку</a:t>
            </a:r>
            <a:r>
              <a:rPr lang="ru-RU" dirty="0"/>
              <a:t> структуру.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наноситься на </a:t>
            </a:r>
            <a:r>
              <a:rPr lang="ru-RU" dirty="0" err="1"/>
              <a:t>нейлонову</a:t>
            </a:r>
            <a:r>
              <a:rPr lang="ru-RU" dirty="0"/>
              <a:t> тканину шаром не </a:t>
            </a:r>
            <a:r>
              <a:rPr lang="ru-RU" dirty="0" err="1"/>
              <a:t>більше</a:t>
            </a:r>
            <a:r>
              <a:rPr lang="ru-RU" dirty="0"/>
              <a:t> 1-2 мм.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затримувати</a:t>
            </a:r>
            <a:r>
              <a:rPr lang="ru-RU" dirty="0"/>
              <a:t> у </a:t>
            </a:r>
            <a:r>
              <a:rPr lang="ru-RU" dirty="0" err="1"/>
              <a:t>фільтрі</a:t>
            </a:r>
            <a:r>
              <a:rPr lang="ru-RU" dirty="0"/>
              <a:t> до 80%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широкого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фільтра</a:t>
            </a:r>
            <a:r>
              <a:rPr lang="ru-RU" dirty="0"/>
              <a:t> не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через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Фільтр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гранульованого</a:t>
            </a:r>
            <a:r>
              <a:rPr lang="ru-RU" dirty="0"/>
              <a:t> синтетика і </a:t>
            </a:r>
            <a:r>
              <a:rPr lang="ru-RU" dirty="0" err="1"/>
              <a:t>пінопласту</a:t>
            </a:r>
            <a:r>
              <a:rPr lang="ru-RU" dirty="0"/>
              <a:t>. </a:t>
            </a:r>
            <a:r>
              <a:rPr lang="ru-RU" dirty="0" err="1"/>
              <a:t>Матеріал</a:t>
            </a:r>
            <a:r>
              <a:rPr lang="ru-RU" dirty="0"/>
              <a:t> для </a:t>
            </a:r>
            <a:r>
              <a:rPr lang="ru-RU" dirty="0" err="1"/>
              <a:t>заповнення</a:t>
            </a:r>
            <a:r>
              <a:rPr lang="ru-RU" dirty="0"/>
              <a:t> - </a:t>
            </a:r>
            <a:r>
              <a:rPr lang="ru-RU" dirty="0" err="1"/>
              <a:t>пластівці</a:t>
            </a:r>
            <a:r>
              <a:rPr lang="ru-RU" dirty="0"/>
              <a:t> </a:t>
            </a:r>
            <a:r>
              <a:rPr lang="ru-RU" dirty="0" err="1"/>
              <a:t>пористих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затримуються</a:t>
            </a:r>
            <a:r>
              <a:rPr lang="ru-RU" dirty="0"/>
              <a:t> в порах і складках </a:t>
            </a:r>
            <a:r>
              <a:rPr lang="ru-RU" dirty="0" err="1"/>
              <a:t>пластівців</a:t>
            </a:r>
            <a:r>
              <a:rPr lang="ru-RU" dirty="0"/>
              <a:t>.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кізельгуровим</a:t>
            </a:r>
            <a:r>
              <a:rPr lang="ru-RU" dirty="0"/>
              <a:t> </a:t>
            </a:r>
            <a:r>
              <a:rPr lang="ru-RU" dirty="0" err="1"/>
              <a:t>фільтром</a:t>
            </a:r>
            <a:r>
              <a:rPr lang="ru-RU" dirty="0"/>
              <a:t> </a:t>
            </a:r>
            <a:r>
              <a:rPr lang="ru-RU" dirty="0" err="1"/>
              <a:t>розглянутий</a:t>
            </a:r>
            <a:r>
              <a:rPr lang="ru-RU" dirty="0"/>
              <a:t> тип </a:t>
            </a:r>
            <a:r>
              <a:rPr lang="ru-RU" dirty="0" err="1"/>
              <a:t>фільтра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Фільтр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штучного волокна. Основа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 smtClean="0"/>
              <a:t>фільтра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штучна</a:t>
            </a:r>
            <a:r>
              <a:rPr lang="ru-RU" dirty="0"/>
              <a:t> тканина з </a:t>
            </a:r>
            <a:r>
              <a:rPr lang="ru-RU" dirty="0" err="1"/>
              <a:t>папером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просочені</a:t>
            </a:r>
            <a:r>
              <a:rPr lang="ru-RU" dirty="0"/>
              <a:t> штучною смолою. При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картуші</a:t>
            </a:r>
            <a:r>
              <a:rPr lang="ru-RU" dirty="0"/>
              <a:t> (</a:t>
            </a:r>
            <a:r>
              <a:rPr lang="ru-RU" dirty="0" err="1"/>
              <a:t>капсули</a:t>
            </a:r>
            <a:r>
              <a:rPr lang="ru-RU" dirty="0"/>
              <a:t>)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заміні</a:t>
            </a:r>
            <a:r>
              <a:rPr lang="ru-RU" dirty="0"/>
              <a:t>. </a:t>
            </a:r>
            <a:r>
              <a:rPr lang="ru-RU" dirty="0" err="1"/>
              <a:t>Потужності</a:t>
            </a:r>
            <a:r>
              <a:rPr lang="ru-RU" dirty="0"/>
              <a:t> такого </a:t>
            </a:r>
            <a:r>
              <a:rPr lang="ru-RU" dirty="0" err="1"/>
              <a:t>фільтра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застосований</a:t>
            </a:r>
            <a:r>
              <a:rPr lang="ru-RU" dirty="0"/>
              <a:t> у великих </a:t>
            </a:r>
            <a:r>
              <a:rPr lang="ru-RU" dirty="0" err="1"/>
              <a:t>басейнах</a:t>
            </a:r>
            <a:r>
              <a:rPr lang="ru-RU" dirty="0"/>
              <a:t> та для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придатний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99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4156"/>
            <a:ext cx="10515600" cy="55659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спортивно-</a:t>
            </a:r>
            <a:r>
              <a:rPr lang="ru-RU" dirty="0" err="1"/>
              <a:t>оздоровчих</a:t>
            </a:r>
            <a:r>
              <a:rPr lang="ru-RU" dirty="0"/>
              <a:t> центрах і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 </a:t>
            </a:r>
            <a:r>
              <a:rPr lang="ru-RU" b="1" i="1" dirty="0" err="1"/>
              <a:t>ізотонічні</a:t>
            </a:r>
            <a:r>
              <a:rPr lang="ru-RU" b="1" i="1" dirty="0"/>
              <a:t> </a:t>
            </a:r>
            <a:r>
              <a:rPr lang="ru-RU" b="1" i="1" dirty="0" err="1"/>
              <a:t>тренажери</a:t>
            </a:r>
            <a:r>
              <a:rPr lang="ru-RU" b="1" i="1" dirty="0"/>
              <a:t> </a:t>
            </a:r>
            <a:r>
              <a:rPr lang="ru-RU" dirty="0"/>
              <a:t>для </a:t>
            </a:r>
            <a:r>
              <a:rPr lang="ru-RU" dirty="0" err="1"/>
              <a:t>пасивних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 - </a:t>
            </a:r>
            <a:r>
              <a:rPr lang="ru-RU" dirty="0" err="1"/>
              <a:t>тонусні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тренажерів</a:t>
            </a:r>
            <a:r>
              <a:rPr lang="ru-RU" dirty="0"/>
              <a:t> для </a:t>
            </a:r>
            <a:r>
              <a:rPr lang="ru-RU" dirty="0" err="1"/>
              <a:t>гімнастики</a:t>
            </a:r>
            <a:r>
              <a:rPr lang="ru-RU" dirty="0"/>
              <a:t> в </a:t>
            </a:r>
            <a:r>
              <a:rPr lang="ru-RU" dirty="0" err="1"/>
              <a:t>положенні</a:t>
            </a:r>
            <a:r>
              <a:rPr lang="ru-RU" dirty="0"/>
              <a:t> "</a:t>
            </a:r>
            <a:r>
              <a:rPr lang="ru-RU" dirty="0" err="1"/>
              <a:t>сидячи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лежачи</a:t>
            </a:r>
            <a:r>
              <a:rPr lang="ru-RU" dirty="0"/>
              <a:t>».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нерухомої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яка служить опорою </a:t>
            </a:r>
            <a:r>
              <a:rPr lang="ru-RU" dirty="0" err="1"/>
              <a:t>тілу</a:t>
            </a:r>
            <a:r>
              <a:rPr lang="ru-RU" dirty="0"/>
              <a:t> і </a:t>
            </a:r>
            <a:r>
              <a:rPr lang="ru-RU" dirty="0" err="1"/>
              <a:t>рухомої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приводить в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тонусні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</a:t>
            </a:r>
            <a:r>
              <a:rPr lang="ru-RU" dirty="0" err="1"/>
              <a:t>застосовувалися</a:t>
            </a:r>
            <a:r>
              <a:rPr lang="ru-RU" dirty="0"/>
              <a:t>, як </a:t>
            </a:r>
            <a:r>
              <a:rPr lang="ru-RU" dirty="0" err="1"/>
              <a:t>фізіотерапевтичні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областях </a:t>
            </a:r>
            <a:r>
              <a:rPr lang="ru-RU" dirty="0" err="1"/>
              <a:t>медицини</a:t>
            </a:r>
            <a:r>
              <a:rPr lang="ru-RU" dirty="0"/>
              <a:t>.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виключають</a:t>
            </a:r>
            <a:r>
              <a:rPr lang="ru-RU" dirty="0"/>
              <a:t> </a:t>
            </a:r>
            <a:r>
              <a:rPr lang="ru-RU" dirty="0" err="1"/>
              <a:t>шкідливе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хребет, </a:t>
            </a:r>
            <a:r>
              <a:rPr lang="ru-RU" dirty="0" err="1"/>
              <a:t>серцево-судинну</a:t>
            </a:r>
            <a:r>
              <a:rPr lang="ru-RU" dirty="0"/>
              <a:t> систему і </a:t>
            </a:r>
            <a:r>
              <a:rPr lang="ru-RU" dirty="0" err="1"/>
              <a:t>суглоби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тонусні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жіночих</a:t>
            </a:r>
            <a:r>
              <a:rPr lang="ru-RU" dirty="0"/>
              <a:t> спортивно-</a:t>
            </a:r>
            <a:r>
              <a:rPr lang="ru-RU" dirty="0" err="1"/>
              <a:t>оздоровчих</a:t>
            </a:r>
            <a:r>
              <a:rPr lang="ru-RU" dirty="0"/>
              <a:t> клубах для </a:t>
            </a:r>
            <a:r>
              <a:rPr lang="ru-RU" dirty="0" err="1"/>
              <a:t>тренування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тонусу </a:t>
            </a:r>
            <a:r>
              <a:rPr lang="ru-RU" dirty="0" err="1"/>
              <a:t>м'язів</a:t>
            </a:r>
            <a:r>
              <a:rPr lang="ru-RU" dirty="0"/>
              <a:t>.</a:t>
            </a:r>
          </a:p>
          <a:p>
            <a:r>
              <a:rPr lang="ru-RU" dirty="0" err="1"/>
              <a:t>Ізотонічні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ізотонічному</a:t>
            </a:r>
            <a:r>
              <a:rPr lang="ru-RU" dirty="0"/>
              <a:t> </a:t>
            </a:r>
            <a:r>
              <a:rPr lang="ru-RU" dirty="0" err="1"/>
              <a:t>м'язовому</a:t>
            </a:r>
            <a:r>
              <a:rPr lang="ru-RU" dirty="0"/>
              <a:t> </a:t>
            </a:r>
            <a:r>
              <a:rPr lang="ru-RU" dirty="0" err="1"/>
              <a:t>скороченні</a:t>
            </a:r>
            <a:r>
              <a:rPr lang="ru-RU" dirty="0"/>
              <a:t> -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м'яза</a:t>
            </a:r>
            <a:r>
              <a:rPr lang="ru-RU" dirty="0"/>
              <a:t> при </a:t>
            </a:r>
            <a:r>
              <a:rPr lang="ru-RU" dirty="0" err="1"/>
              <a:t>незмінній</a:t>
            </a:r>
            <a:r>
              <a:rPr lang="ru-RU" dirty="0"/>
              <a:t> </a:t>
            </a:r>
            <a:r>
              <a:rPr lang="ru-RU" dirty="0" err="1"/>
              <a:t>напрузі</a:t>
            </a:r>
            <a:r>
              <a:rPr lang="ru-RU" dirty="0"/>
              <a:t>, яке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поперечного </a:t>
            </a:r>
            <a:r>
              <a:rPr lang="ru-RU" dirty="0" err="1"/>
              <a:t>перерізу</a:t>
            </a:r>
            <a:r>
              <a:rPr lang="ru-RU" dirty="0"/>
              <a:t> і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. </a:t>
            </a:r>
            <a:r>
              <a:rPr lang="ru-RU" dirty="0" err="1"/>
              <a:t>Ізотонічне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 на початку і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44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211048"/>
          </a:xfrm>
        </p:spPr>
        <p:txBody>
          <a:bodyPr/>
          <a:lstStyle/>
          <a:p>
            <a:r>
              <a:rPr lang="ru-RU" dirty="0" err="1"/>
              <a:t>Стаціонарна</a:t>
            </a:r>
            <a:r>
              <a:rPr lang="ru-RU" dirty="0"/>
              <a:t> </a:t>
            </a:r>
            <a:r>
              <a:rPr lang="ru-RU" dirty="0" err="1"/>
              <a:t>фільтраційна</a:t>
            </a:r>
            <a:r>
              <a:rPr lang="ru-RU" dirty="0"/>
              <a:t> установка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ефективна</a:t>
            </a:r>
            <a:r>
              <a:rPr lang="ru-RU" dirty="0"/>
              <a:t>, </a:t>
            </a:r>
            <a:r>
              <a:rPr lang="ru-RU" dirty="0" err="1"/>
              <a:t>фільтруючий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-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 </a:t>
            </a:r>
            <a:r>
              <a:rPr lang="ru-RU" dirty="0" smtClean="0"/>
              <a:t>рис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Вода </a:t>
            </a:r>
            <a:r>
              <a:rPr lang="ru-RU" dirty="0" err="1"/>
              <a:t>подається</a:t>
            </a:r>
            <a:r>
              <a:rPr lang="ru-RU" dirty="0"/>
              <a:t> в </a:t>
            </a:r>
            <a:r>
              <a:rPr lang="ru-RU" dirty="0" err="1"/>
              <a:t>фільтрувальну</a:t>
            </a:r>
            <a:r>
              <a:rPr lang="ru-RU" dirty="0"/>
              <a:t> установку і </a:t>
            </a:r>
            <a:r>
              <a:rPr lang="ru-RU" dirty="0" err="1"/>
              <a:t>повертається</a:t>
            </a:r>
            <a:r>
              <a:rPr lang="ru-RU" dirty="0"/>
              <a:t> в </a:t>
            </a:r>
            <a:r>
              <a:rPr lang="ru-RU" dirty="0" err="1"/>
              <a:t>басейн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пластикових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- донного </a:t>
            </a:r>
            <a:r>
              <a:rPr lang="ru-RU" dirty="0" err="1"/>
              <a:t>зливу</a:t>
            </a:r>
            <a:r>
              <a:rPr lang="ru-RU" dirty="0"/>
              <a:t> і форсунок </a:t>
            </a:r>
            <a:r>
              <a:rPr lang="ru-RU" dirty="0" err="1"/>
              <a:t>повернення</a:t>
            </a:r>
            <a:r>
              <a:rPr lang="ru-RU" dirty="0"/>
              <a:t> води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AutoShape 2" descr="https://elearn.nubip.edu.ua/pluginfile.php/683156/mod_book/chapter/117840/213.png?time=16151983696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34" y="2975959"/>
            <a:ext cx="2610118" cy="3790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87403" y="33941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стаціонарної</a:t>
            </a:r>
            <a:r>
              <a:rPr lang="ru-RU" dirty="0"/>
              <a:t> </a:t>
            </a:r>
            <a:r>
              <a:rPr lang="ru-RU" dirty="0" err="1"/>
              <a:t>фільтраційної</a:t>
            </a:r>
            <a:r>
              <a:rPr lang="ru-RU" dirty="0"/>
              <a:t> установки СФУ:</a:t>
            </a:r>
          </a:p>
          <a:p>
            <a:endParaRPr lang="ru-RU" dirty="0"/>
          </a:p>
          <a:p>
            <a:r>
              <a:rPr lang="ru-RU" dirty="0"/>
              <a:t>1 - хомут; 2 - </a:t>
            </a:r>
            <a:r>
              <a:rPr lang="ru-RU" dirty="0" err="1"/>
              <a:t>кришка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; 3 - </a:t>
            </a:r>
            <a:r>
              <a:rPr lang="ru-RU" dirty="0" err="1"/>
              <a:t>гумове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; 4 - труба забору води з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; 5 -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очищеної</a:t>
            </a:r>
            <a:r>
              <a:rPr lang="ru-RU" dirty="0"/>
              <a:t> води; 6 - </a:t>
            </a:r>
            <a:r>
              <a:rPr lang="ru-RU" dirty="0" err="1"/>
              <a:t>промитий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42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води.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12" y="1223493"/>
            <a:ext cx="10515600" cy="5404231"/>
          </a:xfrm>
        </p:spPr>
        <p:txBody>
          <a:bodyPr>
            <a:normAutofit fontScale="62500" lnSpcReduction="20000"/>
          </a:bodyPr>
          <a:lstStyle/>
          <a:p>
            <a:r>
              <a:rPr lang="ru-RU" sz="3000" dirty="0" err="1" smtClean="0"/>
              <a:t>Хімічна</a:t>
            </a:r>
            <a:r>
              <a:rPr lang="ru-RU" sz="3000" dirty="0" smtClean="0"/>
              <a:t> </a:t>
            </a:r>
            <a:r>
              <a:rPr lang="ru-RU" sz="3000" dirty="0" err="1"/>
              <a:t>обробка</a:t>
            </a:r>
            <a:r>
              <a:rPr lang="ru-RU" sz="3000" dirty="0"/>
              <a:t> води для </a:t>
            </a:r>
            <a:r>
              <a:rPr lang="ru-RU" sz="3000" dirty="0" err="1"/>
              <a:t>басейну</a:t>
            </a:r>
            <a:r>
              <a:rPr lang="ru-RU" sz="3000" dirty="0"/>
              <a:t> </a:t>
            </a:r>
            <a:r>
              <a:rPr lang="ru-RU" sz="3000" dirty="0" err="1"/>
              <a:t>складається</a:t>
            </a:r>
            <a:r>
              <a:rPr lang="ru-RU" sz="3000" dirty="0"/>
              <a:t> з </a:t>
            </a:r>
            <a:r>
              <a:rPr lang="ru-RU" sz="3000" dirty="0" err="1"/>
              <a:t>наступних</a:t>
            </a:r>
            <a:r>
              <a:rPr lang="ru-RU" sz="3000" dirty="0"/>
              <a:t> </a:t>
            </a:r>
            <a:r>
              <a:rPr lang="ru-RU" sz="3000" dirty="0" err="1"/>
              <a:t>етапів</a:t>
            </a:r>
            <a:r>
              <a:rPr lang="ru-RU" sz="3000" dirty="0"/>
              <a:t>: </a:t>
            </a:r>
            <a:r>
              <a:rPr lang="ru-RU" sz="3000" dirty="0" err="1"/>
              <a:t>регулювання</a:t>
            </a:r>
            <a:r>
              <a:rPr lang="ru-RU" sz="3000" dirty="0"/>
              <a:t> </a:t>
            </a:r>
            <a:r>
              <a:rPr lang="ru-RU" sz="3000" dirty="0" err="1"/>
              <a:t>рівня</a:t>
            </a:r>
            <a:r>
              <a:rPr lang="ru-RU" sz="3000" dirty="0"/>
              <a:t> рН, </a:t>
            </a:r>
            <a:r>
              <a:rPr lang="ru-RU" sz="3000" dirty="0" err="1"/>
              <a:t>дезінфекція</a:t>
            </a:r>
            <a:r>
              <a:rPr lang="ru-RU" sz="3000" dirty="0"/>
              <a:t>, </a:t>
            </a:r>
            <a:r>
              <a:rPr lang="ru-RU" sz="3000" dirty="0" err="1"/>
              <a:t>запобігання</a:t>
            </a:r>
            <a:r>
              <a:rPr lang="ru-RU" sz="3000" dirty="0"/>
              <a:t> </a:t>
            </a:r>
            <a:r>
              <a:rPr lang="ru-RU" sz="3000" dirty="0" err="1"/>
              <a:t>появи</a:t>
            </a:r>
            <a:r>
              <a:rPr lang="ru-RU" sz="3000" dirty="0"/>
              <a:t> </a:t>
            </a:r>
            <a:r>
              <a:rPr lang="ru-RU" sz="3000" dirty="0" err="1"/>
              <a:t>водоростей</a:t>
            </a:r>
            <a:r>
              <a:rPr lang="ru-RU" sz="3000" dirty="0"/>
              <a:t> і </a:t>
            </a:r>
            <a:r>
              <a:rPr lang="ru-RU" sz="3000" dirty="0" err="1"/>
              <a:t>коагуляція</a:t>
            </a:r>
            <a:r>
              <a:rPr lang="ru-RU" sz="3000" dirty="0"/>
              <a:t> </a:t>
            </a:r>
            <a:r>
              <a:rPr lang="ru-RU" sz="3000" dirty="0" err="1"/>
              <a:t>колоїдних</a:t>
            </a:r>
            <a:r>
              <a:rPr lang="ru-RU" sz="3000" dirty="0"/>
              <a:t> </a:t>
            </a:r>
            <a:r>
              <a:rPr lang="ru-RU" sz="3000" dirty="0" err="1"/>
              <a:t>частинок</a:t>
            </a:r>
            <a:r>
              <a:rPr lang="ru-RU" sz="3000" dirty="0"/>
              <a:t>.</a:t>
            </a:r>
          </a:p>
          <a:p>
            <a:endParaRPr lang="ru-RU" sz="3000" dirty="0"/>
          </a:p>
          <a:p>
            <a:r>
              <a:rPr lang="ru-RU" sz="3000" dirty="0" err="1"/>
              <a:t>Регулювання</a:t>
            </a:r>
            <a:r>
              <a:rPr lang="ru-RU" sz="3000" dirty="0"/>
              <a:t> </a:t>
            </a:r>
            <a:r>
              <a:rPr lang="ru-RU" sz="3000" dirty="0" err="1"/>
              <a:t>рівня</a:t>
            </a:r>
            <a:r>
              <a:rPr lang="ru-RU" sz="3000" dirty="0"/>
              <a:t> рН є </a:t>
            </a:r>
            <a:r>
              <a:rPr lang="ru-RU" sz="3000" dirty="0" err="1"/>
              <a:t>необхідною</a:t>
            </a:r>
            <a:r>
              <a:rPr lang="ru-RU" sz="3000" dirty="0"/>
              <a:t> </a:t>
            </a:r>
            <a:r>
              <a:rPr lang="ru-RU" sz="3000" dirty="0" err="1"/>
              <a:t>умовою</a:t>
            </a:r>
            <a:r>
              <a:rPr lang="ru-RU" sz="3000" dirty="0"/>
              <a:t> для правильного догляду за станом води в </a:t>
            </a:r>
            <a:r>
              <a:rPr lang="ru-RU" sz="3000" dirty="0" err="1"/>
              <a:t>басейні</a:t>
            </a:r>
            <a:r>
              <a:rPr lang="ru-RU" sz="3000" dirty="0"/>
              <a:t>.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важливо</a:t>
            </a:r>
            <a:r>
              <a:rPr lang="ru-RU" sz="3000" dirty="0"/>
              <a:t>, </a:t>
            </a:r>
            <a:r>
              <a:rPr lang="ru-RU" sz="3000" dirty="0" err="1"/>
              <a:t>оскільки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r>
              <a:rPr lang="ru-RU" sz="3000" dirty="0"/>
              <a:t> рН водного </a:t>
            </a:r>
            <a:r>
              <a:rPr lang="ru-RU" sz="3000" dirty="0" err="1"/>
              <a:t>середовища</a:t>
            </a:r>
            <a:r>
              <a:rPr lang="ru-RU" sz="3000" dirty="0"/>
              <a:t> </a:t>
            </a:r>
            <a:r>
              <a:rPr lang="ru-RU" sz="3000" dirty="0" err="1"/>
              <a:t>впливає</a:t>
            </a:r>
            <a:r>
              <a:rPr lang="ru-RU" sz="3000" dirty="0"/>
              <a:t> на стан </a:t>
            </a:r>
            <a:r>
              <a:rPr lang="ru-RU" sz="3000" dirty="0" err="1"/>
              <a:t>обладнання</a:t>
            </a:r>
            <a:r>
              <a:rPr lang="ru-RU" sz="3000" dirty="0"/>
              <a:t>, самого </a:t>
            </a:r>
            <a:r>
              <a:rPr lang="ru-RU" sz="3000" dirty="0" err="1"/>
              <a:t>басейну</a:t>
            </a:r>
            <a:r>
              <a:rPr lang="ru-RU" sz="3000" dirty="0"/>
              <a:t>, на </a:t>
            </a:r>
            <a:r>
              <a:rPr lang="ru-RU" sz="3000" dirty="0" err="1"/>
              <a:t>швидкість</a:t>
            </a:r>
            <a:r>
              <a:rPr lang="ru-RU" sz="3000" dirty="0"/>
              <a:t> </a:t>
            </a:r>
            <a:r>
              <a:rPr lang="ru-RU" sz="3000" dirty="0" err="1"/>
              <a:t>утворення</a:t>
            </a:r>
            <a:r>
              <a:rPr lang="ru-RU" sz="3000" dirty="0"/>
              <a:t> </a:t>
            </a:r>
            <a:r>
              <a:rPr lang="ru-RU" sz="3000" dirty="0" err="1"/>
              <a:t>мінеральних</a:t>
            </a:r>
            <a:r>
              <a:rPr lang="ru-RU" sz="3000" dirty="0"/>
              <a:t> </a:t>
            </a:r>
            <a:r>
              <a:rPr lang="ru-RU" sz="3000" dirty="0" err="1"/>
              <a:t>відкладень</a:t>
            </a:r>
            <a:r>
              <a:rPr lang="ru-RU" sz="3000" dirty="0"/>
              <a:t> і </a:t>
            </a:r>
            <a:r>
              <a:rPr lang="ru-RU" sz="3000" dirty="0" err="1"/>
              <a:t>швидкість</a:t>
            </a:r>
            <a:r>
              <a:rPr lang="ru-RU" sz="3000" dirty="0"/>
              <a:t> </a:t>
            </a:r>
            <a:r>
              <a:rPr lang="ru-RU" sz="3000" dirty="0" err="1"/>
              <a:t>розмноження</a:t>
            </a:r>
            <a:r>
              <a:rPr lang="ru-RU" sz="3000" dirty="0"/>
              <a:t> </a:t>
            </a:r>
            <a:r>
              <a:rPr lang="ru-RU" sz="3000" dirty="0" err="1"/>
              <a:t>мікроорганізмів</a:t>
            </a:r>
            <a:r>
              <a:rPr lang="ru-RU" sz="3000" dirty="0"/>
              <a:t>. По ряду </a:t>
            </a:r>
            <a:r>
              <a:rPr lang="ru-RU" sz="3000" dirty="0" err="1"/>
              <a:t>міркувань</a:t>
            </a:r>
            <a:r>
              <a:rPr lang="ru-RU" sz="3000" dirty="0"/>
              <a:t>, </a:t>
            </a:r>
            <a:r>
              <a:rPr lang="ru-RU" sz="3000" dirty="0" err="1"/>
              <a:t>оптимальним</a:t>
            </a:r>
            <a:r>
              <a:rPr lang="ru-RU" sz="3000" dirty="0"/>
              <a:t> для води </a:t>
            </a:r>
            <a:r>
              <a:rPr lang="ru-RU" sz="3000" dirty="0" err="1"/>
              <a:t>басейну</a:t>
            </a:r>
            <a:r>
              <a:rPr lang="ru-RU" sz="3000" dirty="0"/>
              <a:t> є </a:t>
            </a:r>
            <a:r>
              <a:rPr lang="ru-RU" sz="3000" dirty="0" err="1"/>
              <a:t>значення</a:t>
            </a:r>
            <a:r>
              <a:rPr lang="ru-RU" sz="3000" dirty="0"/>
              <a:t> рН в </a:t>
            </a:r>
            <a:r>
              <a:rPr lang="ru-RU" sz="3000" dirty="0" err="1"/>
              <a:t>інтервалі</a:t>
            </a:r>
            <a:r>
              <a:rPr lang="ru-RU" sz="3000" dirty="0"/>
              <a:t> 7,0-7,4. У кислому (рН &lt;6) </a:t>
            </a:r>
            <a:r>
              <a:rPr lang="ru-RU" sz="3000" dirty="0" err="1"/>
              <a:t>середовищі</a:t>
            </a:r>
            <a:r>
              <a:rPr lang="ru-RU" sz="3000" dirty="0"/>
              <a:t> </a:t>
            </a:r>
            <a:r>
              <a:rPr lang="ru-RU" sz="3000" dirty="0" err="1"/>
              <a:t>значно</a:t>
            </a:r>
            <a:r>
              <a:rPr lang="ru-RU" sz="3000" dirty="0"/>
              <a:t> </a:t>
            </a:r>
            <a:r>
              <a:rPr lang="ru-RU" sz="3000" dirty="0" err="1"/>
              <a:t>активізується</a:t>
            </a:r>
            <a:r>
              <a:rPr lang="ru-RU" sz="3000" dirty="0"/>
              <a:t> </a:t>
            </a:r>
            <a:r>
              <a:rPr lang="ru-RU" sz="3000" dirty="0" err="1"/>
              <a:t>корозія</a:t>
            </a:r>
            <a:r>
              <a:rPr lang="ru-RU" sz="3000" dirty="0"/>
              <a:t> </a:t>
            </a:r>
            <a:r>
              <a:rPr lang="ru-RU" sz="3000" dirty="0" err="1"/>
              <a:t>металевих</a:t>
            </a:r>
            <a:r>
              <a:rPr lang="ru-RU" sz="3000" dirty="0"/>
              <a:t> деталей, </a:t>
            </a:r>
            <a:r>
              <a:rPr lang="ru-RU" sz="3000" dirty="0" err="1"/>
              <a:t>роз'їдаються</a:t>
            </a:r>
            <a:r>
              <a:rPr lang="ru-RU" sz="3000" dirty="0"/>
              <a:t> </a:t>
            </a:r>
            <a:r>
              <a:rPr lang="ru-RU" sz="3000" dirty="0" err="1"/>
              <a:t>металеві</a:t>
            </a:r>
            <a:r>
              <a:rPr lang="ru-RU" sz="3000" dirty="0"/>
              <a:t> </a:t>
            </a:r>
            <a:r>
              <a:rPr lang="ru-RU" sz="3000" dirty="0" err="1"/>
              <a:t>конструкції</a:t>
            </a:r>
            <a:r>
              <a:rPr lang="ru-RU" sz="3000" dirty="0"/>
              <a:t>, </a:t>
            </a:r>
            <a:r>
              <a:rPr lang="ru-RU" sz="3000" dirty="0" err="1"/>
              <a:t>сповільнюється</a:t>
            </a:r>
            <a:r>
              <a:rPr lang="ru-RU" sz="3000" dirty="0"/>
              <a:t> </a:t>
            </a:r>
            <a:r>
              <a:rPr lang="ru-RU" sz="3000" dirty="0" err="1"/>
              <a:t>коагуляція</a:t>
            </a:r>
            <a:r>
              <a:rPr lang="ru-RU" sz="3000" dirty="0"/>
              <a:t> </a:t>
            </a:r>
            <a:r>
              <a:rPr lang="ru-RU" sz="3000" dirty="0" err="1"/>
              <a:t>колоїдних</a:t>
            </a:r>
            <a:r>
              <a:rPr lang="ru-RU" sz="3000" dirty="0"/>
              <a:t> </a:t>
            </a:r>
            <a:r>
              <a:rPr lang="ru-RU" sz="3000" dirty="0" err="1"/>
              <a:t>частинок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проявляється</a:t>
            </a:r>
            <a:r>
              <a:rPr lang="ru-RU" sz="3000" dirty="0"/>
              <a:t> при </a:t>
            </a:r>
            <a:r>
              <a:rPr lang="ru-RU" sz="3000" dirty="0" err="1"/>
              <a:t>більш</a:t>
            </a:r>
            <a:r>
              <a:rPr lang="ru-RU" sz="3000" dirty="0"/>
              <a:t> </a:t>
            </a:r>
            <a:r>
              <a:rPr lang="ru-RU" sz="3000" dirty="0" err="1"/>
              <a:t>інтенсивному</a:t>
            </a:r>
            <a:r>
              <a:rPr lang="ru-RU" sz="3000" dirty="0"/>
              <a:t> </a:t>
            </a:r>
            <a:r>
              <a:rPr lang="ru-RU" sz="3000" dirty="0" err="1"/>
              <a:t>забрудненні</a:t>
            </a:r>
            <a:r>
              <a:rPr lang="ru-RU" sz="3000" dirty="0"/>
              <a:t> води. </a:t>
            </a:r>
            <a:r>
              <a:rPr lang="ru-RU" sz="3000" dirty="0" err="1"/>
              <a:t>Лужне</a:t>
            </a:r>
            <a:r>
              <a:rPr lang="ru-RU" sz="3000" dirty="0"/>
              <a:t> (рН&gt; 8) </a:t>
            </a:r>
            <a:r>
              <a:rPr lang="ru-RU" sz="3000" dirty="0" err="1"/>
              <a:t>середовище</a:t>
            </a:r>
            <a:r>
              <a:rPr lang="ru-RU" sz="3000" dirty="0"/>
              <a:t> </a:t>
            </a:r>
            <a:r>
              <a:rPr lang="ru-RU" sz="3000" dirty="0" err="1"/>
              <a:t>подразнює</a:t>
            </a:r>
            <a:r>
              <a:rPr lang="ru-RU" sz="3000" dirty="0"/>
              <a:t> </a:t>
            </a:r>
            <a:r>
              <a:rPr lang="ru-RU" sz="3000" dirty="0" err="1"/>
              <a:t>шкіру</a:t>
            </a:r>
            <a:r>
              <a:rPr lang="ru-RU" sz="3000" dirty="0"/>
              <a:t>, </a:t>
            </a:r>
            <a:r>
              <a:rPr lang="ru-RU" sz="3000" dirty="0" err="1"/>
              <a:t>слизову</a:t>
            </a:r>
            <a:r>
              <a:rPr lang="ru-RU" sz="3000" dirty="0"/>
              <a:t> </a:t>
            </a:r>
            <a:r>
              <a:rPr lang="ru-RU" sz="3000" dirty="0" err="1"/>
              <a:t>оболонку</a:t>
            </a:r>
            <a:r>
              <a:rPr lang="ru-RU" sz="3000" dirty="0"/>
              <a:t> очей, </a:t>
            </a:r>
            <a:r>
              <a:rPr lang="ru-RU" sz="3000" dirty="0" err="1"/>
              <a:t>значно</a:t>
            </a:r>
            <a:r>
              <a:rPr lang="ru-RU" sz="3000" dirty="0"/>
              <a:t> </a:t>
            </a:r>
            <a:r>
              <a:rPr lang="ru-RU" sz="3000" dirty="0" err="1"/>
              <a:t>знижується</a:t>
            </a:r>
            <a:r>
              <a:rPr lang="ru-RU" sz="3000" dirty="0"/>
              <a:t> </a:t>
            </a:r>
            <a:r>
              <a:rPr lang="ru-RU" sz="3000" dirty="0" err="1"/>
              <a:t>ефективність</a:t>
            </a:r>
            <a:r>
              <a:rPr lang="ru-RU" sz="3000" dirty="0"/>
              <a:t> </a:t>
            </a:r>
            <a:r>
              <a:rPr lang="ru-RU" sz="3000" dirty="0" err="1"/>
              <a:t>дезінфікуючих</a:t>
            </a:r>
            <a:r>
              <a:rPr lang="ru-RU" sz="3000" dirty="0"/>
              <a:t> добавок (</a:t>
            </a:r>
            <a:r>
              <a:rPr lang="ru-RU" sz="3000" dirty="0" err="1"/>
              <a:t>деяке</a:t>
            </a:r>
            <a:r>
              <a:rPr lang="ru-RU" sz="3000" dirty="0"/>
              <a:t> </a:t>
            </a:r>
            <a:r>
              <a:rPr lang="ru-RU" sz="3000" dirty="0" err="1"/>
              <a:t>зниження</a:t>
            </a:r>
            <a:r>
              <a:rPr lang="ru-RU" sz="3000" dirty="0"/>
              <a:t> </a:t>
            </a:r>
            <a:r>
              <a:rPr lang="ru-RU" sz="3000" dirty="0" err="1"/>
              <a:t>ефективності</a:t>
            </a:r>
            <a:r>
              <a:rPr lang="ru-RU" sz="3000" dirty="0"/>
              <a:t> </a:t>
            </a:r>
            <a:r>
              <a:rPr lang="ru-RU" sz="3000" dirty="0" err="1"/>
              <a:t>дії</a:t>
            </a:r>
            <a:r>
              <a:rPr lang="ru-RU" sz="3000" dirty="0"/>
              <a:t> </a:t>
            </a:r>
            <a:r>
              <a:rPr lang="ru-RU" sz="3000" dirty="0" err="1"/>
              <a:t>дезінфікуючих</a:t>
            </a:r>
            <a:r>
              <a:rPr lang="ru-RU" sz="3000" dirty="0"/>
              <a:t> </a:t>
            </a:r>
            <a:r>
              <a:rPr lang="ru-RU" sz="3000" dirty="0" err="1"/>
              <a:t>засобів</a:t>
            </a:r>
            <a:r>
              <a:rPr lang="ru-RU" sz="3000" dirty="0"/>
              <a:t> на </a:t>
            </a:r>
            <a:r>
              <a:rPr lang="ru-RU" sz="3000" dirty="0" err="1"/>
              <a:t>основі</a:t>
            </a:r>
            <a:r>
              <a:rPr lang="ru-RU" sz="3000" dirty="0"/>
              <a:t> хлору і брому </a:t>
            </a:r>
            <a:r>
              <a:rPr lang="ru-RU" sz="3000" dirty="0" err="1"/>
              <a:t>спостерігається</a:t>
            </a:r>
            <a:r>
              <a:rPr lang="ru-RU" sz="3000" dirty="0"/>
              <a:t> </a:t>
            </a:r>
            <a:r>
              <a:rPr lang="ru-RU" sz="3000" dirty="0" err="1"/>
              <a:t>вже</a:t>
            </a:r>
            <a:r>
              <a:rPr lang="ru-RU" sz="3000" dirty="0"/>
              <a:t> при </a:t>
            </a:r>
            <a:r>
              <a:rPr lang="ru-RU" sz="3000" dirty="0" err="1"/>
              <a:t>перевищенні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r>
              <a:rPr lang="ru-RU" sz="3000" dirty="0"/>
              <a:t> рН = 6), </a:t>
            </a:r>
            <a:r>
              <a:rPr lang="ru-RU" sz="3000" dirty="0" err="1"/>
              <a:t>посилюється</a:t>
            </a:r>
            <a:r>
              <a:rPr lang="ru-RU" sz="3000" dirty="0"/>
              <a:t> </a:t>
            </a:r>
            <a:r>
              <a:rPr lang="ru-RU" sz="3000" dirty="0" err="1"/>
              <a:t>процес</a:t>
            </a:r>
            <a:r>
              <a:rPr lang="ru-RU" sz="3000" dirty="0"/>
              <a:t> </a:t>
            </a:r>
            <a:r>
              <a:rPr lang="ru-RU" sz="3000" dirty="0" err="1"/>
              <a:t>формування</a:t>
            </a:r>
            <a:r>
              <a:rPr lang="ru-RU" sz="3000" dirty="0"/>
              <a:t> </a:t>
            </a:r>
            <a:r>
              <a:rPr lang="ru-RU" sz="3000" dirty="0" err="1"/>
              <a:t>вапняних</a:t>
            </a:r>
            <a:r>
              <a:rPr lang="ru-RU" sz="3000" dirty="0"/>
              <a:t> </a:t>
            </a:r>
            <a:r>
              <a:rPr lang="ru-RU" sz="3000" dirty="0" err="1"/>
              <a:t>відкладень</a:t>
            </a:r>
            <a:r>
              <a:rPr lang="ru-RU" sz="3000" dirty="0"/>
              <a:t> на </a:t>
            </a:r>
            <a:r>
              <a:rPr lang="ru-RU" sz="3000" dirty="0" err="1"/>
              <a:t>стінках</a:t>
            </a:r>
            <a:r>
              <a:rPr lang="ru-RU" sz="3000" dirty="0"/>
              <a:t> </a:t>
            </a:r>
            <a:r>
              <a:rPr lang="ru-RU" sz="3000" dirty="0" err="1"/>
              <a:t>басейну</a:t>
            </a:r>
            <a:r>
              <a:rPr lang="ru-RU" sz="3000" dirty="0"/>
              <a:t>. У </a:t>
            </a:r>
            <a:r>
              <a:rPr lang="ru-RU" sz="3000" dirty="0" err="1"/>
              <a:t>воді</a:t>
            </a:r>
            <a:r>
              <a:rPr lang="ru-RU" sz="3000" dirty="0"/>
              <a:t> з </a:t>
            </a:r>
            <a:r>
              <a:rPr lang="ru-RU" sz="3000" dirty="0" err="1"/>
              <a:t>нейтральним</a:t>
            </a:r>
            <a:r>
              <a:rPr lang="ru-RU" sz="3000" dirty="0"/>
              <a:t> </a:t>
            </a:r>
            <a:r>
              <a:rPr lang="ru-RU" sz="3000" dirty="0" err="1"/>
              <a:t>значенням</a:t>
            </a:r>
            <a:r>
              <a:rPr lang="ru-RU" sz="3000" dirty="0"/>
              <a:t> рН </a:t>
            </a:r>
            <a:r>
              <a:rPr lang="ru-RU" sz="3000" dirty="0" err="1"/>
              <a:t>всі</a:t>
            </a:r>
            <a:r>
              <a:rPr lang="ru-RU" sz="3000" dirty="0"/>
              <a:t> </a:t>
            </a:r>
            <a:r>
              <a:rPr lang="ru-RU" sz="3000" dirty="0" err="1"/>
              <a:t>ці</a:t>
            </a:r>
            <a:r>
              <a:rPr lang="ru-RU" sz="3000" dirty="0"/>
              <a:t> </a:t>
            </a:r>
            <a:r>
              <a:rPr lang="ru-RU" sz="3000" dirty="0" err="1"/>
              <a:t>небажані</a:t>
            </a:r>
            <a:r>
              <a:rPr lang="ru-RU" sz="3000" dirty="0"/>
              <a:t> </a:t>
            </a:r>
            <a:r>
              <a:rPr lang="ru-RU" sz="3000" dirty="0" err="1"/>
              <a:t>ефекти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відсутні</a:t>
            </a:r>
            <a:r>
              <a:rPr lang="ru-RU" sz="3000" dirty="0"/>
              <a:t>,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виявляються</a:t>
            </a:r>
            <a:r>
              <a:rPr lang="ru-RU" sz="3000" dirty="0"/>
              <a:t> в </a:t>
            </a:r>
            <a:r>
              <a:rPr lang="ru-RU" sz="3000" dirty="0" err="1"/>
              <a:t>найменшій</a:t>
            </a:r>
            <a:r>
              <a:rPr lang="ru-RU" sz="3000" dirty="0"/>
              <a:t> </a:t>
            </a:r>
            <a:r>
              <a:rPr lang="ru-RU" sz="3000" dirty="0" err="1"/>
              <a:t>мірі</a:t>
            </a:r>
            <a:r>
              <a:rPr lang="ru-RU" sz="3000" dirty="0"/>
              <a:t>.</a:t>
            </a:r>
          </a:p>
          <a:p>
            <a:endParaRPr lang="ru-RU" sz="3000" dirty="0"/>
          </a:p>
          <a:p>
            <a:r>
              <a:rPr lang="ru-RU" sz="3000" dirty="0"/>
              <a:t>При </a:t>
            </a:r>
            <a:r>
              <a:rPr lang="ru-RU" sz="3000" dirty="0" err="1"/>
              <a:t>корекції</a:t>
            </a:r>
            <a:r>
              <a:rPr lang="ru-RU" sz="3000" dirty="0"/>
              <a:t> рН до </a:t>
            </a:r>
            <a:r>
              <a:rPr lang="ru-RU" sz="3000" dirty="0" err="1"/>
              <a:t>оптимальних</a:t>
            </a:r>
            <a:r>
              <a:rPr lang="ru-RU" sz="3000" dirty="0"/>
              <a:t> </a:t>
            </a:r>
            <a:r>
              <a:rPr lang="ru-RU" sz="3000" dirty="0" err="1"/>
              <a:t>значень</a:t>
            </a:r>
            <a:r>
              <a:rPr lang="ru-RU" sz="3000" dirty="0"/>
              <a:t> </a:t>
            </a:r>
            <a:r>
              <a:rPr lang="ru-RU" sz="3000" dirty="0" err="1"/>
              <a:t>необхідно</a:t>
            </a:r>
            <a:r>
              <a:rPr lang="ru-RU" sz="3000" dirty="0"/>
              <a:t> </a:t>
            </a:r>
            <a:r>
              <a:rPr lang="ru-RU" sz="3000" dirty="0" err="1"/>
              <a:t>додавати</a:t>
            </a:r>
            <a:r>
              <a:rPr lang="ru-RU" sz="3000" dirty="0"/>
              <a:t> </a:t>
            </a:r>
            <a:r>
              <a:rPr lang="ru-RU" sz="3000" dirty="0" err="1"/>
              <a:t>кислоти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лугу, </a:t>
            </a:r>
            <a:r>
              <a:rPr lang="ru-RU" sz="3000" dirty="0" err="1"/>
              <a:t>залежно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того, в </a:t>
            </a:r>
            <a:r>
              <a:rPr lang="ru-RU" sz="3000" dirty="0" err="1"/>
              <a:t>який</a:t>
            </a:r>
            <a:r>
              <a:rPr lang="ru-RU" sz="3000" dirty="0"/>
              <a:t> </a:t>
            </a:r>
            <a:r>
              <a:rPr lang="ru-RU" sz="3000" dirty="0" err="1"/>
              <a:t>бік</a:t>
            </a:r>
            <a:r>
              <a:rPr lang="ru-RU" sz="3000" dirty="0"/>
              <a:t> </a:t>
            </a:r>
            <a:r>
              <a:rPr lang="ru-RU" sz="3000" dirty="0" err="1"/>
              <a:t>зрушено</a:t>
            </a:r>
            <a:r>
              <a:rPr lang="ru-RU" sz="3000" dirty="0"/>
              <a:t> кислотно-</a:t>
            </a:r>
            <a:r>
              <a:rPr lang="ru-RU" sz="3000" dirty="0" err="1"/>
              <a:t>лужну</a:t>
            </a:r>
            <a:r>
              <a:rPr lang="ru-RU" sz="3000" dirty="0"/>
              <a:t> </a:t>
            </a:r>
            <a:r>
              <a:rPr lang="ru-RU" sz="3000" dirty="0" err="1"/>
              <a:t>рівновагу</a:t>
            </a:r>
            <a:r>
              <a:rPr lang="ru-RU" sz="3000" dirty="0"/>
              <a:t>. Для </a:t>
            </a:r>
            <a:r>
              <a:rPr lang="ru-RU" sz="3000" dirty="0" err="1"/>
              <a:t>цього</a:t>
            </a:r>
            <a:r>
              <a:rPr lang="ru-RU" sz="3000" dirty="0"/>
              <a:t> </a:t>
            </a:r>
            <a:r>
              <a:rPr lang="ru-RU" sz="3000" dirty="0" err="1"/>
              <a:t>випускаються</a:t>
            </a:r>
            <a:r>
              <a:rPr lang="ru-RU" sz="3000" dirty="0"/>
              <a:t> </a:t>
            </a:r>
            <a:r>
              <a:rPr lang="ru-RU" sz="3000" dirty="0" err="1"/>
              <a:t>спеціальні</a:t>
            </a:r>
            <a:r>
              <a:rPr lang="ru-RU" sz="3000" dirty="0"/>
              <a:t> </a:t>
            </a:r>
            <a:r>
              <a:rPr lang="ru-RU" sz="3000" dirty="0" err="1"/>
              <a:t>реактиви</a:t>
            </a:r>
            <a:r>
              <a:rPr lang="ru-RU" sz="3000" dirty="0"/>
              <a:t> у пакетах </a:t>
            </a:r>
            <a:r>
              <a:rPr lang="ru-RU" sz="3000" dirty="0" err="1"/>
              <a:t>або</a:t>
            </a:r>
            <a:r>
              <a:rPr lang="ru-RU" sz="3000" dirty="0"/>
              <a:t> у </a:t>
            </a:r>
            <a:r>
              <a:rPr lang="ru-RU" sz="3000" dirty="0" err="1"/>
              <a:t>формі</a:t>
            </a:r>
            <a:r>
              <a:rPr lang="ru-RU" sz="3000" dirty="0"/>
              <a:t> таблеток. </a:t>
            </a:r>
            <a:r>
              <a:rPr lang="ru-RU" sz="3000" dirty="0" err="1"/>
              <a:t>Вміст</a:t>
            </a:r>
            <a:r>
              <a:rPr lang="ru-RU" sz="3000" dirty="0"/>
              <a:t> у них кислот і </a:t>
            </a:r>
            <a:r>
              <a:rPr lang="ru-RU" sz="3000" dirty="0" err="1"/>
              <a:t>лугів</a:t>
            </a:r>
            <a:r>
              <a:rPr lang="ru-RU" sz="3000" dirty="0"/>
              <a:t> </a:t>
            </a:r>
            <a:r>
              <a:rPr lang="ru-RU" sz="3000" dirty="0" err="1"/>
              <a:t>розраховано</a:t>
            </a:r>
            <a:r>
              <a:rPr lang="ru-RU" sz="3000" dirty="0"/>
              <a:t> таким чином, </a:t>
            </a:r>
            <a:r>
              <a:rPr lang="ru-RU" sz="3000" dirty="0" err="1"/>
              <a:t>що</a:t>
            </a:r>
            <a:r>
              <a:rPr lang="ru-RU" sz="3000" dirty="0"/>
              <a:t>, </a:t>
            </a:r>
            <a:r>
              <a:rPr lang="ru-RU" sz="3000" dirty="0" err="1"/>
              <a:t>виходячи</a:t>
            </a:r>
            <a:r>
              <a:rPr lang="ru-RU" sz="3000" dirty="0"/>
              <a:t> з </a:t>
            </a:r>
            <a:r>
              <a:rPr lang="ru-RU" sz="3000" dirty="0" err="1"/>
              <a:t>об'єму</a:t>
            </a:r>
            <a:r>
              <a:rPr lang="ru-RU" sz="3000" dirty="0"/>
              <a:t> води, </a:t>
            </a: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досягти</a:t>
            </a:r>
            <a:r>
              <a:rPr lang="ru-RU" sz="3000" dirty="0"/>
              <a:t> </a:t>
            </a:r>
            <a:r>
              <a:rPr lang="ru-RU" sz="3000" dirty="0" err="1"/>
              <a:t>нейтральних</a:t>
            </a:r>
            <a:r>
              <a:rPr lang="ru-RU" sz="3000" dirty="0"/>
              <a:t> </a:t>
            </a:r>
            <a:r>
              <a:rPr lang="ru-RU" sz="3000" dirty="0" err="1"/>
              <a:t>середовищ</a:t>
            </a:r>
            <a:r>
              <a:rPr lang="ru-RU" sz="3000" dirty="0"/>
              <a:t> без </a:t>
            </a:r>
            <a:r>
              <a:rPr lang="ru-RU" sz="3000" dirty="0" err="1"/>
              <a:t>вимірювання</a:t>
            </a:r>
            <a:r>
              <a:rPr lang="ru-RU" sz="3000" dirty="0"/>
              <a:t> </a:t>
            </a:r>
            <a:r>
              <a:rPr lang="ru-RU" sz="3000" dirty="0" err="1"/>
              <a:t>значення</a:t>
            </a:r>
            <a:r>
              <a:rPr lang="ru-RU" sz="3000" dirty="0"/>
              <a:t> рН. </a:t>
            </a:r>
            <a:r>
              <a:rPr lang="ru-RU" sz="3000" dirty="0" err="1"/>
              <a:t>Однак</a:t>
            </a:r>
            <a:r>
              <a:rPr lang="ru-RU" sz="3000" dirty="0"/>
              <a:t> </a:t>
            </a:r>
            <a:r>
              <a:rPr lang="ru-RU" sz="3000" dirty="0" err="1"/>
              <a:t>необхідно</a:t>
            </a:r>
            <a:r>
              <a:rPr lang="ru-RU" sz="3000" dirty="0"/>
              <a:t> </a:t>
            </a:r>
            <a:r>
              <a:rPr lang="ru-RU" sz="3000" dirty="0" err="1"/>
              <a:t>пам'ятати</a:t>
            </a:r>
            <a:r>
              <a:rPr lang="ru-RU" sz="3000" dirty="0"/>
              <a:t>, на </a:t>
            </a:r>
            <a:r>
              <a:rPr lang="ru-RU" sz="3000" dirty="0" err="1"/>
              <a:t>значення</a:t>
            </a:r>
            <a:r>
              <a:rPr lang="ru-RU" sz="3000" dirty="0"/>
              <a:t> рН </a:t>
            </a:r>
            <a:r>
              <a:rPr lang="ru-RU" sz="3000" dirty="0" err="1"/>
              <a:t>впливають</a:t>
            </a:r>
            <a:r>
              <a:rPr lang="ru-RU" sz="3000" dirty="0"/>
              <a:t> </a:t>
            </a:r>
            <a:r>
              <a:rPr lang="ru-RU" sz="3000" dirty="0" err="1"/>
              <a:t>найрізноманітніші</a:t>
            </a:r>
            <a:r>
              <a:rPr lang="ru-RU" sz="3000" dirty="0"/>
              <a:t> </a:t>
            </a:r>
            <a:r>
              <a:rPr lang="ru-RU" sz="3000" dirty="0" err="1"/>
              <a:t>чинники</a:t>
            </a:r>
            <a:r>
              <a:rPr lang="ru-RU" sz="3000" dirty="0"/>
              <a:t> (температура, </a:t>
            </a:r>
            <a:r>
              <a:rPr lang="ru-RU" sz="3000" dirty="0" err="1"/>
              <a:t>концентрація</a:t>
            </a:r>
            <a:r>
              <a:rPr lang="ru-RU" sz="3000" dirty="0"/>
              <a:t> солей та </a:t>
            </a:r>
            <a:r>
              <a:rPr lang="ru-RU" sz="3000" dirty="0" err="1"/>
              <a:t>ін</a:t>
            </a:r>
            <a:r>
              <a:rPr lang="ru-RU" sz="3000" dirty="0"/>
              <a:t>), тому </a:t>
            </a:r>
            <a:r>
              <a:rPr lang="ru-RU" sz="3000" dirty="0" err="1"/>
              <a:t>зміна</a:t>
            </a:r>
            <a:r>
              <a:rPr lang="ru-RU" sz="3000" dirty="0"/>
              <a:t> </a:t>
            </a:r>
            <a:r>
              <a:rPr lang="ru-RU" sz="3000" dirty="0" err="1"/>
              <a:t>рівня</a:t>
            </a:r>
            <a:r>
              <a:rPr lang="ru-RU" sz="3000" dirty="0"/>
              <a:t> рН без </a:t>
            </a:r>
            <a:r>
              <a:rPr lang="ru-RU" sz="3000" dirty="0" err="1"/>
              <a:t>вимірювальних</a:t>
            </a:r>
            <a:r>
              <a:rPr lang="ru-RU" sz="3000" dirty="0"/>
              <a:t> </a:t>
            </a:r>
            <a:r>
              <a:rPr lang="ru-RU" sz="3000" dirty="0" err="1"/>
              <a:t>приладів</a:t>
            </a:r>
            <a:r>
              <a:rPr lang="ru-RU" sz="3000" dirty="0"/>
              <a:t>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індикаторів</a:t>
            </a:r>
            <a:r>
              <a:rPr lang="ru-RU" sz="3000" dirty="0"/>
              <a:t> </a:t>
            </a:r>
            <a:r>
              <a:rPr lang="ru-RU" sz="3000" dirty="0" err="1"/>
              <a:t>може</a:t>
            </a:r>
            <a:r>
              <a:rPr lang="ru-RU" sz="3000" dirty="0"/>
              <a:t> </a:t>
            </a:r>
            <a:r>
              <a:rPr lang="ru-RU" sz="3000" dirty="0" err="1"/>
              <a:t>призвести</a:t>
            </a:r>
            <a:r>
              <a:rPr lang="ru-RU" sz="3000" dirty="0"/>
              <a:t> </a:t>
            </a:r>
            <a:r>
              <a:rPr lang="ru-RU" dirty="0"/>
              <a:t>до </a:t>
            </a:r>
            <a:r>
              <a:rPr lang="ru-RU" dirty="0" err="1"/>
              <a:t>небажаних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55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236338"/>
            <a:ext cx="10515600" cy="2659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12" y="631066"/>
            <a:ext cx="10515600" cy="597579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рН проводиться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(рН-</a:t>
            </a:r>
            <a:r>
              <a:rPr lang="ru-RU" dirty="0" err="1"/>
              <a:t>метрів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</a:t>
            </a:r>
            <a:r>
              <a:rPr lang="ru-RU" dirty="0" err="1"/>
              <a:t>водневий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так званого </a:t>
            </a:r>
            <a:r>
              <a:rPr lang="ru-RU" dirty="0" err="1"/>
              <a:t>індикаторного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кислотності</a:t>
            </a:r>
            <a:r>
              <a:rPr lang="ru-RU" dirty="0"/>
              <a:t>.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індикаторні</a:t>
            </a:r>
            <a:r>
              <a:rPr lang="ru-RU" dirty="0"/>
              <a:t> таблетки, за </a:t>
            </a:r>
            <a:r>
              <a:rPr lang="ru-RU" dirty="0" err="1"/>
              <a:t>кольором</a:t>
            </a:r>
            <a:r>
              <a:rPr lang="ru-RU" dirty="0"/>
              <a:t>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рН.</a:t>
            </a:r>
          </a:p>
          <a:p>
            <a:endParaRPr lang="ru-RU" dirty="0"/>
          </a:p>
          <a:p>
            <a:r>
              <a:rPr lang="ru-RU" dirty="0"/>
              <a:t>Тепла вода </a:t>
            </a:r>
            <a:r>
              <a:rPr lang="ru-RU" dirty="0" err="1"/>
              <a:t>басейну</a:t>
            </a:r>
            <a:r>
              <a:rPr lang="ru-RU" dirty="0"/>
              <a:t> є </a:t>
            </a:r>
            <a:r>
              <a:rPr lang="ru-RU" dirty="0" err="1"/>
              <a:t>сприятливим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у воду з </a:t>
            </a:r>
            <a:r>
              <a:rPr lang="ru-RU" dirty="0" err="1"/>
              <a:t>повітря</a:t>
            </a:r>
            <a:r>
              <a:rPr lang="ru-RU" dirty="0"/>
              <a:t> (з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безпосередньому</a:t>
            </a:r>
            <a:r>
              <a:rPr lang="ru-RU" dirty="0"/>
              <a:t> </a:t>
            </a:r>
            <a:r>
              <a:rPr lang="ru-RU" dirty="0" err="1"/>
              <a:t>контакті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купаються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опинитися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небезпечні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 Тому </a:t>
            </a:r>
            <a:r>
              <a:rPr lang="ru-RU" dirty="0" err="1"/>
              <a:t>дезінфекція</a:t>
            </a:r>
            <a:r>
              <a:rPr lang="ru-RU" dirty="0"/>
              <a:t> -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води. У той же час </a:t>
            </a:r>
            <a:r>
              <a:rPr lang="ru-RU" dirty="0" err="1"/>
              <a:t>дезинфікуючі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завдавати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здоров'ю</a:t>
            </a:r>
            <a:r>
              <a:rPr lang="ru-RU" dirty="0"/>
              <a:t>, </a:t>
            </a:r>
            <a:r>
              <a:rPr lang="ru-RU" dirty="0" err="1"/>
              <a:t>подразнювати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і </a:t>
            </a:r>
            <a:r>
              <a:rPr lang="ru-RU" dirty="0" err="1"/>
              <a:t>очі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Хімічні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методи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дезінфекції</a:t>
            </a:r>
            <a:r>
              <a:rPr lang="ru-RU" dirty="0">
                <a:solidFill>
                  <a:srgbClr val="FF0000"/>
                </a:solidFill>
              </a:rPr>
              <a:t> води </a:t>
            </a:r>
            <a:r>
              <a:rPr lang="ru-RU" dirty="0" err="1"/>
              <a:t>поділяються</a:t>
            </a:r>
            <a:r>
              <a:rPr lang="ru-RU" dirty="0"/>
              <a:t> за видом </a:t>
            </a:r>
            <a:r>
              <a:rPr lang="ru-RU" dirty="0" err="1"/>
              <a:t>застосовуваних</a:t>
            </a:r>
            <a:r>
              <a:rPr lang="ru-RU" dirty="0"/>
              <a:t> </a:t>
            </a:r>
            <a:r>
              <a:rPr lang="ru-RU" dirty="0" err="1"/>
              <a:t>реагентів</a:t>
            </a:r>
            <a:r>
              <a:rPr lang="ru-RU" dirty="0"/>
              <a:t>: активного </a:t>
            </a:r>
            <a:r>
              <a:rPr lang="ru-RU" dirty="0" err="1"/>
              <a:t>кисню</a:t>
            </a:r>
            <a:r>
              <a:rPr lang="ru-RU" dirty="0"/>
              <a:t>, хлору і брому. </a:t>
            </a:r>
            <a:r>
              <a:rPr lang="ru-RU" dirty="0" err="1"/>
              <a:t>Раніше</a:t>
            </a:r>
            <a:r>
              <a:rPr lang="ru-RU" dirty="0"/>
              <a:t> для </a:t>
            </a:r>
            <a:r>
              <a:rPr lang="ru-RU" dirty="0" err="1"/>
              <a:t>дезінфекції</a:t>
            </a:r>
            <a:r>
              <a:rPr lang="ru-RU" dirty="0"/>
              <a:t> води в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використовувалася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хлорне</a:t>
            </a:r>
            <a:r>
              <a:rPr lang="ru-RU" dirty="0"/>
              <a:t> </a:t>
            </a:r>
            <a:r>
              <a:rPr lang="ru-RU" dirty="0" err="1"/>
              <a:t>вапно</a:t>
            </a:r>
            <a:r>
              <a:rPr lang="ru-RU" dirty="0"/>
              <a:t>, </a:t>
            </a:r>
            <a:r>
              <a:rPr lang="ru-RU" dirty="0" err="1"/>
              <a:t>відома</a:t>
            </a:r>
            <a:r>
              <a:rPr lang="ru-RU" dirty="0"/>
              <a:t> в </a:t>
            </a:r>
            <a:r>
              <a:rPr lang="ru-RU" dirty="0" err="1"/>
              <a:t>народі</a:t>
            </a:r>
            <a:r>
              <a:rPr lang="ru-RU" dirty="0"/>
              <a:t> як "хлорка". </a:t>
            </a:r>
            <a:r>
              <a:rPr lang="ru-RU" dirty="0" err="1"/>
              <a:t>Цей</a:t>
            </a:r>
            <a:r>
              <a:rPr lang="ru-RU" dirty="0"/>
              <a:t> реагент, </a:t>
            </a:r>
            <a:r>
              <a:rPr lang="ru-RU" dirty="0" err="1"/>
              <a:t>крім</a:t>
            </a:r>
            <a:r>
              <a:rPr lang="ru-RU" dirty="0"/>
              <a:t> сильного </a:t>
            </a:r>
            <a:r>
              <a:rPr lang="ru-RU" dirty="0" err="1"/>
              <a:t>дезинфікуючого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недоліків</a:t>
            </a:r>
            <a:r>
              <a:rPr lang="ru-RU" dirty="0"/>
              <a:t>: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гумові</a:t>
            </a:r>
            <a:r>
              <a:rPr lang="ru-RU" dirty="0"/>
              <a:t> і </a:t>
            </a:r>
            <a:r>
              <a:rPr lang="ru-RU" dirty="0" err="1"/>
              <a:t>пластикові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подразнює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різкий</a:t>
            </a:r>
            <a:r>
              <a:rPr lang="ru-RU" dirty="0"/>
              <a:t> </a:t>
            </a:r>
            <a:r>
              <a:rPr lang="ru-RU" dirty="0" err="1"/>
              <a:t>неприємний</a:t>
            </a:r>
            <a:r>
              <a:rPr lang="ru-RU" dirty="0"/>
              <a:t> запах. В </a:t>
            </a:r>
            <a:r>
              <a:rPr lang="ru-RU" dirty="0" err="1"/>
              <a:t>даний</a:t>
            </a:r>
            <a:r>
              <a:rPr lang="ru-RU" dirty="0"/>
              <a:t> час для </a:t>
            </a:r>
            <a:r>
              <a:rPr lang="ru-RU" dirty="0" err="1"/>
              <a:t>дезінфекції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поставляються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: </a:t>
            </a:r>
            <a:r>
              <a:rPr lang="en-US" dirty="0"/>
              <a:t>Arch Water Products (</a:t>
            </a:r>
            <a:r>
              <a:rPr lang="ru-RU" dirty="0"/>
              <a:t>США), </a:t>
            </a:r>
            <a:r>
              <a:rPr lang="en-US" dirty="0" err="1"/>
              <a:t>Chemaform</a:t>
            </a:r>
            <a:r>
              <a:rPr lang="en-US" dirty="0"/>
              <a:t> (</a:t>
            </a:r>
            <a:r>
              <a:rPr lang="ru-RU" dirty="0" err="1"/>
              <a:t>Німеччина</a:t>
            </a:r>
            <a:r>
              <a:rPr lang="ru-RU" dirty="0"/>
              <a:t>) та </a:t>
            </a:r>
            <a:r>
              <a:rPr lang="ru-RU" dirty="0" err="1"/>
              <a:t>ін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дезінфекційних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фірмою</a:t>
            </a:r>
            <a:r>
              <a:rPr lang="ru-RU" dirty="0"/>
              <a:t> </a:t>
            </a:r>
            <a:r>
              <a:rPr lang="en-US" dirty="0" err="1"/>
              <a:t>Bayrol</a:t>
            </a:r>
            <a:r>
              <a:rPr lang="en-US" dirty="0"/>
              <a:t> (</a:t>
            </a:r>
            <a:r>
              <a:rPr lang="ru-RU" dirty="0" err="1"/>
              <a:t>Німеччина</a:t>
            </a:r>
            <a:r>
              <a:rPr lang="ru-RU" dirty="0"/>
              <a:t>),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впоратися</a:t>
            </a:r>
            <a:r>
              <a:rPr lang="ru-RU" dirty="0"/>
              <a:t> практично з </a:t>
            </a:r>
            <a:r>
              <a:rPr lang="ru-RU" dirty="0" err="1"/>
              <a:t>усім</a:t>
            </a:r>
            <a:r>
              <a:rPr lang="ru-RU" dirty="0"/>
              <a:t> спектром </a:t>
            </a:r>
            <a:r>
              <a:rPr lang="ru-RU" dirty="0" err="1"/>
              <a:t>мікроорганізмів</a:t>
            </a:r>
            <a:r>
              <a:rPr lang="ru-RU" dirty="0"/>
              <a:t> (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гриби</a:t>
            </a:r>
            <a:r>
              <a:rPr lang="ru-RU" dirty="0"/>
              <a:t>, </a:t>
            </a:r>
            <a:r>
              <a:rPr lang="ru-RU" dirty="0" err="1"/>
              <a:t>водорості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в теплому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ряд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знезараження</a:t>
            </a:r>
            <a:r>
              <a:rPr lang="ru-RU" dirty="0"/>
              <a:t>, але і </a:t>
            </a:r>
            <a:r>
              <a:rPr lang="ru-RU" dirty="0" err="1"/>
              <a:t>окиснення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з хлором вони </a:t>
            </a:r>
            <a:r>
              <a:rPr lang="ru-RU" dirty="0" err="1"/>
              <a:t>зазнають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розчинність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затримані</a:t>
            </a:r>
            <a:r>
              <a:rPr lang="ru-RU" dirty="0"/>
              <a:t> </a:t>
            </a:r>
            <a:r>
              <a:rPr lang="ru-RU" dirty="0" err="1"/>
              <a:t>фільтрами</a:t>
            </a:r>
            <a:r>
              <a:rPr lang="ru-RU" dirty="0"/>
              <a:t>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3376581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2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91140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установки з </a:t>
            </a:r>
            <a:r>
              <a:rPr lang="ru-RU" dirty="0" err="1"/>
              <a:t>виробництва</a:t>
            </a:r>
            <a:r>
              <a:rPr lang="ru-RU" dirty="0"/>
              <a:t> хлору для </a:t>
            </a:r>
            <a:r>
              <a:rPr lang="ru-RU" dirty="0" err="1"/>
              <a:t>дезінфекції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 (</a:t>
            </a:r>
            <a:r>
              <a:rPr lang="ru-RU" dirty="0" err="1"/>
              <a:t>генератори</a:t>
            </a:r>
            <a:r>
              <a:rPr lang="ru-RU" dirty="0"/>
              <a:t> хлору),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проточному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рециркуляції</a:t>
            </a:r>
            <a:r>
              <a:rPr lang="ru-RU" dirty="0"/>
              <a:t> і </a:t>
            </a:r>
            <a:r>
              <a:rPr lang="ru-RU" dirty="0" err="1"/>
              <a:t>вбудовуються</a:t>
            </a:r>
            <a:r>
              <a:rPr lang="ru-RU" dirty="0"/>
              <a:t> в систему </a:t>
            </a:r>
            <a:r>
              <a:rPr lang="ru-RU" dirty="0" err="1"/>
              <a:t>фільтрації</a:t>
            </a:r>
            <a:r>
              <a:rPr lang="ru-RU" dirty="0"/>
              <a:t> води. Принцип </a:t>
            </a:r>
            <a:r>
              <a:rPr lang="ru-RU" dirty="0" err="1"/>
              <a:t>дії</a:t>
            </a:r>
            <a:r>
              <a:rPr lang="ru-RU" dirty="0"/>
              <a:t> таких установок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електролітичному</a:t>
            </a:r>
            <a:r>
              <a:rPr lang="ru-RU" dirty="0"/>
              <a:t> </a:t>
            </a:r>
            <a:r>
              <a:rPr lang="ru-RU" dirty="0" err="1"/>
              <a:t>розкладанні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 </a:t>
            </a:r>
            <a:r>
              <a:rPr lang="ru-RU" dirty="0" err="1"/>
              <a:t>хлоридних</a:t>
            </a:r>
            <a:r>
              <a:rPr lang="ru-RU" dirty="0"/>
              <a:t> солей.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Препарати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брому </a:t>
            </a:r>
            <a:r>
              <a:rPr lang="ru-RU" dirty="0" err="1"/>
              <a:t>мають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дезінфікуючими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 хлору. Вони, </a:t>
            </a:r>
            <a:r>
              <a:rPr lang="ru-RU" dirty="0" err="1"/>
              <a:t>зокрема</a:t>
            </a:r>
            <a:r>
              <a:rPr lang="ru-RU" dirty="0"/>
              <a:t>,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неприємного</a:t>
            </a:r>
            <a:r>
              <a:rPr lang="ru-RU" dirty="0"/>
              <a:t> запаху, не так сильно </a:t>
            </a:r>
            <a:r>
              <a:rPr lang="ru-RU" dirty="0" err="1"/>
              <a:t>подразнюють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і </a:t>
            </a:r>
            <a:r>
              <a:rPr lang="ru-RU" dirty="0" err="1"/>
              <a:t>очі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брому у воду не </a:t>
            </a:r>
            <a:r>
              <a:rPr lang="ru-RU" dirty="0" err="1"/>
              <a:t>вносяться</a:t>
            </a:r>
            <a:r>
              <a:rPr lang="ru-RU" dirty="0"/>
              <a:t> </a:t>
            </a:r>
            <a:r>
              <a:rPr lang="ru-RU" dirty="0" err="1"/>
              <a:t>вапняні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відкладень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рН. У той же час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дезінфектант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знезараження</a:t>
            </a:r>
            <a:r>
              <a:rPr lang="ru-RU" dirty="0"/>
              <a:t>. </a:t>
            </a:r>
            <a:r>
              <a:rPr lang="ru-RU" dirty="0" err="1"/>
              <a:t>Бромний</a:t>
            </a:r>
            <a:r>
              <a:rPr lang="ru-RU" dirty="0"/>
              <a:t> реагент особливо </a:t>
            </a:r>
            <a:r>
              <a:rPr lang="ru-RU" dirty="0" err="1"/>
              <a:t>підходить</a:t>
            </a:r>
            <a:r>
              <a:rPr lang="ru-RU" dirty="0"/>
              <a:t> до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присутність</a:t>
            </a:r>
            <a:r>
              <a:rPr lang="ru-RU" dirty="0"/>
              <a:t> хлору </a:t>
            </a:r>
            <a:r>
              <a:rPr lang="ru-RU" dirty="0" err="1"/>
              <a:t>небажано</a:t>
            </a:r>
            <a:r>
              <a:rPr lang="ru-RU" dirty="0"/>
              <a:t>, але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знезараження</a:t>
            </a:r>
            <a:r>
              <a:rPr lang="ru-RU" dirty="0"/>
              <a:t> (як у </a:t>
            </a:r>
            <a:r>
              <a:rPr lang="ru-RU" dirty="0" err="1"/>
              <a:t>гідромасажних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).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подразнюючої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брому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проміжне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хлором і </a:t>
            </a:r>
            <a:r>
              <a:rPr lang="ru-RU" dirty="0" err="1"/>
              <a:t>активним</a:t>
            </a:r>
            <a:r>
              <a:rPr lang="ru-RU" dirty="0"/>
              <a:t> киснем.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дезінфекції</a:t>
            </a:r>
            <a:r>
              <a:rPr lang="ru-RU" dirty="0"/>
              <a:t> води,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води за </a:t>
            </a:r>
            <a:r>
              <a:rPr lang="ru-RU" dirty="0" err="1"/>
              <a:t>допомогою</a:t>
            </a:r>
            <a:r>
              <a:rPr lang="ru-RU" dirty="0"/>
              <a:t> активного 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Переваги</a:t>
            </a:r>
            <a:r>
              <a:rPr lang="ru-RU" dirty="0"/>
              <a:t> такого методу </a:t>
            </a:r>
            <a:r>
              <a:rPr lang="ru-RU" dirty="0" err="1"/>
              <a:t>знезараження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</a:t>
            </a:r>
            <a:r>
              <a:rPr lang="ru-RU" dirty="0" err="1"/>
              <a:t>відсутності</a:t>
            </a:r>
            <a:r>
              <a:rPr lang="ru-RU" dirty="0"/>
              <a:t> запаху, </a:t>
            </a:r>
            <a:r>
              <a:rPr lang="ru-RU" dirty="0" err="1"/>
              <a:t>щадному</a:t>
            </a:r>
            <a:r>
              <a:rPr lang="ru-RU" dirty="0"/>
              <a:t> </a:t>
            </a:r>
            <a:r>
              <a:rPr lang="ru-RU" dirty="0" err="1"/>
              <a:t>впливі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. При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активним</a:t>
            </a:r>
            <a:r>
              <a:rPr lang="ru-RU" dirty="0"/>
              <a:t> киснем не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відкладень</a:t>
            </a:r>
            <a:r>
              <a:rPr lang="ru-RU" dirty="0"/>
              <a:t> і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рН. При сильному </a:t>
            </a:r>
            <a:r>
              <a:rPr lang="ru-RU" dirty="0" err="1"/>
              <a:t>забрудненні</a:t>
            </a:r>
            <a:r>
              <a:rPr lang="ru-RU" dirty="0"/>
              <a:t> води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і сам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надійну</a:t>
            </a:r>
            <a:r>
              <a:rPr lang="ru-RU" dirty="0"/>
              <a:t> </a:t>
            </a:r>
            <a:r>
              <a:rPr lang="ru-RU" dirty="0" err="1"/>
              <a:t>дезінфікуючу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398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9549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err="1"/>
              <a:t>Знезараження</a:t>
            </a:r>
            <a:r>
              <a:rPr lang="ru-RU" dirty="0"/>
              <a:t> води </a:t>
            </a:r>
            <a:r>
              <a:rPr lang="ru-RU" dirty="0" err="1"/>
              <a:t>активним</a:t>
            </a:r>
            <a:r>
              <a:rPr lang="ru-RU" dirty="0"/>
              <a:t> киснем проводиться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добавок,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таблеток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. </a:t>
            </a:r>
            <a:r>
              <a:rPr lang="ru-RU" dirty="0" err="1"/>
              <a:t>Препарати</a:t>
            </a:r>
            <a:r>
              <a:rPr lang="ru-RU" dirty="0"/>
              <a:t> з </a:t>
            </a:r>
            <a:r>
              <a:rPr lang="ru-RU" dirty="0" err="1"/>
              <a:t>дією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активного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ізольованому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стані</a:t>
            </a:r>
            <a:r>
              <a:rPr lang="ru-RU" dirty="0"/>
              <a:t>. При </a:t>
            </a:r>
            <a:r>
              <a:rPr lang="ru-RU" dirty="0" err="1"/>
              <a:t>використанні</a:t>
            </a:r>
            <a:r>
              <a:rPr lang="ru-RU" dirty="0"/>
              <a:t> вони </a:t>
            </a:r>
            <a:r>
              <a:rPr lang="ru-RU" dirty="0" err="1"/>
              <a:t>змішуються</a:t>
            </a:r>
            <a:r>
              <a:rPr lang="ru-RU" dirty="0"/>
              <a:t> і </a:t>
            </a:r>
            <a:r>
              <a:rPr lang="ru-RU" dirty="0" err="1"/>
              <a:t>вступають</a:t>
            </a:r>
            <a:r>
              <a:rPr lang="ru-RU" dirty="0"/>
              <a:t> в </a:t>
            </a:r>
            <a:r>
              <a:rPr lang="ru-RU" dirty="0" err="1"/>
              <a:t>хімічну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.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: </a:t>
            </a:r>
            <a:r>
              <a:rPr lang="ru-RU" dirty="0" err="1"/>
              <a:t>цього</a:t>
            </a:r>
            <a:r>
              <a:rPr lang="ru-RU" dirty="0"/>
              <a:t> методу -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при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водоростями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хороше</a:t>
            </a:r>
            <a:r>
              <a:rPr lang="ru-RU" dirty="0"/>
              <a:t> </a:t>
            </a:r>
            <a:r>
              <a:rPr lang="ru-RU" dirty="0" err="1"/>
              <a:t>живильне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для </a:t>
            </a:r>
            <a:r>
              <a:rPr lang="ru-RU" dirty="0" err="1"/>
              <a:t>бактерій</a:t>
            </a:r>
            <a:r>
              <a:rPr lang="ru-RU" dirty="0"/>
              <a:t> і </a:t>
            </a:r>
            <a:r>
              <a:rPr lang="ru-RU" dirty="0" err="1"/>
              <a:t>грибів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хлорних</a:t>
            </a:r>
            <a:r>
              <a:rPr lang="ru-RU" dirty="0"/>
              <a:t> </a:t>
            </a:r>
            <a:r>
              <a:rPr lang="ru-RU" dirty="0" err="1"/>
              <a:t>дезінфектантів</a:t>
            </a:r>
            <a:r>
              <a:rPr lang="ru-RU" dirty="0"/>
              <a:t> для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водоростями</a:t>
            </a:r>
            <a:r>
              <a:rPr lang="ru-RU" dirty="0"/>
              <a:t> не </a:t>
            </a:r>
            <a:r>
              <a:rPr lang="ru-RU" dirty="0" err="1"/>
              <a:t>ефективне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хлор не </a:t>
            </a:r>
            <a:r>
              <a:rPr lang="ru-RU" dirty="0" err="1"/>
              <a:t>проникає</a:t>
            </a:r>
            <a:r>
              <a:rPr lang="ru-RU" dirty="0"/>
              <a:t> через </a:t>
            </a:r>
            <a:r>
              <a:rPr lang="ru-RU" dirty="0" err="1"/>
              <a:t>щільну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великих </a:t>
            </a:r>
            <a:r>
              <a:rPr lang="ru-RU" dirty="0" err="1"/>
              <a:t>колоній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реагенти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 рН та </a:t>
            </a:r>
            <a:r>
              <a:rPr lang="ru-RU" dirty="0" err="1"/>
              <a:t>знезараження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порогові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воду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.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колоїдних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не </a:t>
            </a:r>
            <a:r>
              <a:rPr lang="ru-RU" dirty="0" err="1"/>
              <a:t>можливе</a:t>
            </a:r>
            <a:r>
              <a:rPr lang="ru-RU" dirty="0"/>
              <a:t> без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укрупнення</a:t>
            </a:r>
            <a:r>
              <a:rPr lang="ru-RU" dirty="0"/>
              <a:t> і </a:t>
            </a:r>
            <a:r>
              <a:rPr lang="ru-RU" dirty="0" err="1"/>
              <a:t>відфільтрувати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коагулючі</a:t>
            </a:r>
            <a:r>
              <a:rPr lang="ru-RU" dirty="0"/>
              <a:t> добавки,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заповнюють</a:t>
            </a:r>
            <a:r>
              <a:rPr lang="ru-RU" dirty="0"/>
              <a:t> </a:t>
            </a:r>
            <a:r>
              <a:rPr lang="ru-RU" dirty="0" err="1"/>
              <a:t>картриджі</a:t>
            </a:r>
            <a:r>
              <a:rPr lang="ru-RU" dirty="0"/>
              <a:t>, </a:t>
            </a:r>
            <a:r>
              <a:rPr lang="ru-RU" dirty="0" err="1"/>
              <a:t>встановлювані</a:t>
            </a:r>
            <a:r>
              <a:rPr lang="ru-RU" dirty="0"/>
              <a:t> перед входом у </a:t>
            </a:r>
            <a:r>
              <a:rPr lang="ru-RU" dirty="0" err="1"/>
              <a:t>фільтр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головного </a:t>
            </a:r>
            <a:r>
              <a:rPr lang="ru-RU" dirty="0" err="1"/>
              <a:t>цільового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, </a:t>
            </a:r>
            <a:r>
              <a:rPr lang="ru-RU" dirty="0" err="1"/>
              <a:t>коагуляція</a:t>
            </a:r>
            <a:r>
              <a:rPr lang="ru-RU" dirty="0"/>
              <a:t> </a:t>
            </a:r>
            <a:r>
              <a:rPr lang="ru-RU" dirty="0" err="1"/>
              <a:t>підсилює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дезінфікуючих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особливо </a:t>
            </a:r>
            <a:r>
              <a:rPr lang="ru-RU" dirty="0" err="1"/>
              <a:t>помітно</a:t>
            </a:r>
            <a:r>
              <a:rPr lang="ru-RU" dirty="0"/>
              <a:t> при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у </a:t>
            </a:r>
            <a:r>
              <a:rPr lang="ru-RU" dirty="0" err="1"/>
              <a:t>комбінації</a:t>
            </a:r>
            <a:r>
              <a:rPr lang="ru-RU" dirty="0"/>
              <a:t> з </a:t>
            </a:r>
            <a:r>
              <a:rPr lang="ru-RU" dirty="0" err="1"/>
              <a:t>активним</a:t>
            </a:r>
            <a:r>
              <a:rPr lang="ru-RU" dirty="0"/>
              <a:t> киснем.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Найкращого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води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при грамотному комплексному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і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33227639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/>
              <a:t>Оснащення</a:t>
            </a:r>
            <a:r>
              <a:rPr lang="ru-RU" sz="3200" dirty="0"/>
              <a:t> </a:t>
            </a:r>
            <a:r>
              <a:rPr lang="ru-RU" sz="3200" dirty="0" err="1"/>
              <a:t>басейнів</a:t>
            </a:r>
            <a:r>
              <a:rPr lang="ru-RU" sz="3200" dirty="0"/>
              <a:t> за типом переливу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4552"/>
            <a:ext cx="10515600" cy="51724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технічної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по типу переливу води в </a:t>
            </a:r>
            <a:r>
              <a:rPr lang="ru-RU" dirty="0" err="1"/>
              <a:t>басейні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чином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 води з </a:t>
            </a:r>
            <a:r>
              <a:rPr lang="ru-RU" dirty="0" err="1"/>
              <a:t>басейну</a:t>
            </a:r>
            <a:r>
              <a:rPr lang="ru-RU" dirty="0"/>
              <a:t> для </a:t>
            </a:r>
            <a:r>
              <a:rPr lang="ru-RU" dirty="0" err="1"/>
              <a:t>фільтрації</a:t>
            </a:r>
            <a:r>
              <a:rPr lang="ru-RU" dirty="0"/>
              <a:t> й </a:t>
            </a:r>
            <a:r>
              <a:rPr lang="ru-RU" dirty="0" err="1"/>
              <a:t>обробки</a:t>
            </a:r>
            <a:r>
              <a:rPr lang="ru-RU" dirty="0"/>
              <a:t>, подача води в </a:t>
            </a:r>
            <a:r>
              <a:rPr lang="ru-RU" dirty="0" err="1"/>
              <a:t>басейн</a:t>
            </a:r>
            <a:r>
              <a:rPr lang="ru-RU" dirty="0"/>
              <a:t>, вони </a:t>
            </a:r>
            <a:r>
              <a:rPr lang="ru-RU" dirty="0" err="1"/>
              <a:t>діляться</a:t>
            </a:r>
            <a:r>
              <a:rPr lang="ru-RU" dirty="0"/>
              <a:t> на: </a:t>
            </a:r>
            <a:r>
              <a:rPr lang="ru-RU" dirty="0" err="1"/>
              <a:t>скіммерні</a:t>
            </a:r>
            <a:r>
              <a:rPr lang="ru-RU" dirty="0"/>
              <a:t> і </a:t>
            </a:r>
            <a:r>
              <a:rPr lang="ru-RU" dirty="0" err="1"/>
              <a:t>переливні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Переливний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вода </a:t>
            </a:r>
            <a:r>
              <a:rPr lang="ru-RU" dirty="0" err="1"/>
              <a:t>знаходиться</a:t>
            </a:r>
            <a:r>
              <a:rPr lang="ru-RU" dirty="0"/>
              <a:t> на одному </a:t>
            </a:r>
            <a:r>
              <a:rPr lang="ru-RU" dirty="0" err="1"/>
              <a:t>рівні</a:t>
            </a:r>
            <a:r>
              <a:rPr lang="ru-RU" dirty="0"/>
              <a:t> з бортом (</a:t>
            </a:r>
            <a:r>
              <a:rPr lang="ru-RU" dirty="0" err="1"/>
              <a:t>наповнений</a:t>
            </a:r>
            <a:r>
              <a:rPr lang="ru-RU" dirty="0"/>
              <a:t> водою до </a:t>
            </a:r>
            <a:r>
              <a:rPr lang="ru-RU" dirty="0" err="1"/>
              <a:t>країв</a:t>
            </a:r>
            <a:r>
              <a:rPr lang="ru-RU" dirty="0"/>
              <a:t>) по </a:t>
            </a:r>
            <a:r>
              <a:rPr lang="ru-RU" dirty="0" err="1"/>
              <a:t>всьому</a:t>
            </a:r>
            <a:r>
              <a:rPr lang="ru-RU" dirty="0"/>
              <a:t> периметру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решітка</a:t>
            </a:r>
            <a:r>
              <a:rPr lang="ru-RU" dirty="0"/>
              <a:t>, яка </a:t>
            </a:r>
            <a:r>
              <a:rPr lang="ru-RU" dirty="0" err="1"/>
              <a:t>закриває</a:t>
            </a:r>
            <a:r>
              <a:rPr lang="ru-RU" dirty="0"/>
              <a:t> лоток. </a:t>
            </a:r>
            <a:r>
              <a:rPr lang="ru-RU" dirty="0" err="1"/>
              <a:t>Забір</a:t>
            </a:r>
            <a:r>
              <a:rPr lang="ru-RU" dirty="0"/>
              <a:t> води з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через </a:t>
            </a:r>
            <a:r>
              <a:rPr lang="ru-RU" dirty="0" err="1"/>
              <a:t>переливну</a:t>
            </a:r>
            <a:r>
              <a:rPr lang="ru-RU" dirty="0"/>
              <a:t> </a:t>
            </a:r>
            <a:r>
              <a:rPr lang="ru-RU" dirty="0" err="1"/>
              <a:t>решітку</a:t>
            </a:r>
            <a:r>
              <a:rPr lang="ru-RU" dirty="0"/>
              <a:t> по периметру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далі</a:t>
            </a:r>
            <a:r>
              <a:rPr lang="ru-RU" dirty="0"/>
              <a:t> вода через </a:t>
            </a:r>
            <a:r>
              <a:rPr lang="ru-RU" dirty="0" err="1"/>
              <a:t>випуски</a:t>
            </a:r>
            <a:r>
              <a:rPr lang="ru-RU" dirty="0"/>
              <a:t> </a:t>
            </a:r>
            <a:r>
              <a:rPr lang="ru-RU" dirty="0" err="1"/>
              <a:t>самопливом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накопичувальну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  <a:r>
              <a:rPr lang="ru-RU" dirty="0" err="1"/>
              <a:t>переливну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,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повинен </a:t>
            </a:r>
            <a:r>
              <a:rPr lang="ru-RU" dirty="0" err="1"/>
              <a:t>становити</a:t>
            </a:r>
            <a:r>
              <a:rPr lang="ru-RU" dirty="0"/>
              <a:t> 4-7%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об'єма</a:t>
            </a:r>
            <a:r>
              <a:rPr lang="ru-RU" dirty="0"/>
              <a:t> води у </a:t>
            </a:r>
            <a:r>
              <a:rPr lang="ru-RU" dirty="0" err="1"/>
              <a:t>басейні</a:t>
            </a:r>
            <a:r>
              <a:rPr lang="ru-RU" dirty="0"/>
              <a:t>,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підвалі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технічному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плавальних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за такою схемою. </a:t>
            </a:r>
            <a:r>
              <a:rPr lang="ru-RU" dirty="0" err="1"/>
              <a:t>Ціна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 переливного </a:t>
            </a:r>
            <a:r>
              <a:rPr lang="ru-RU" dirty="0" err="1"/>
              <a:t>басейну</a:t>
            </a:r>
            <a:r>
              <a:rPr lang="ru-RU" dirty="0"/>
              <a:t>, як правило,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скіммерного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– на 15%-25%. На рис.14. представлена схема </a:t>
            </a:r>
            <a:r>
              <a:rPr lang="ru-RU" dirty="0" err="1"/>
              <a:t>роботи</a:t>
            </a:r>
            <a:r>
              <a:rPr lang="ru-RU" dirty="0"/>
              <a:t> переливного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67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Схема </a:t>
            </a:r>
            <a:r>
              <a:rPr lang="ru-RU" dirty="0" err="1"/>
              <a:t>роботи</a:t>
            </a:r>
            <a:r>
              <a:rPr lang="ru-RU" dirty="0"/>
              <a:t> переливного </a:t>
            </a:r>
            <a:r>
              <a:rPr lang="ru-RU" dirty="0" err="1"/>
              <a:t>басейну</a:t>
            </a:r>
            <a:r>
              <a:rPr lang="ru-RU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7638"/>
            <a:ext cx="4648200" cy="30950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2918" y="1017432"/>
            <a:ext cx="526745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Циркуляційний</a:t>
            </a:r>
            <a:r>
              <a:rPr lang="ru-RU" dirty="0"/>
              <a:t> насос.</a:t>
            </a:r>
          </a:p>
          <a:p>
            <a:r>
              <a:rPr lang="ru-RU" dirty="0" smtClean="0"/>
              <a:t>4</a:t>
            </a:r>
            <a:r>
              <a:rPr lang="ru-RU" dirty="0"/>
              <a:t>.  </a:t>
            </a:r>
            <a:r>
              <a:rPr lang="ru-RU" dirty="0" err="1"/>
              <a:t>Фільтр</a:t>
            </a:r>
            <a:r>
              <a:rPr lang="ru-RU" dirty="0"/>
              <a:t> (</a:t>
            </a:r>
            <a:r>
              <a:rPr lang="ru-RU" dirty="0" err="1"/>
              <a:t>пісковий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картріджний</a:t>
            </a:r>
            <a:r>
              <a:rPr lang="ru-RU" dirty="0"/>
              <a:t>).</a:t>
            </a:r>
          </a:p>
          <a:p>
            <a:r>
              <a:rPr lang="ru-RU" dirty="0" smtClean="0"/>
              <a:t>5</a:t>
            </a:r>
            <a:r>
              <a:rPr lang="ru-RU" dirty="0"/>
              <a:t>.  6-ти </a:t>
            </a:r>
            <a:r>
              <a:rPr lang="ru-RU" dirty="0" err="1"/>
              <a:t>або</a:t>
            </a:r>
            <a:r>
              <a:rPr lang="ru-RU" dirty="0"/>
              <a:t> 4-х </a:t>
            </a:r>
            <a:r>
              <a:rPr lang="ru-RU" dirty="0" err="1"/>
              <a:t>позиційний</a:t>
            </a:r>
            <a:r>
              <a:rPr lang="ru-RU" dirty="0"/>
              <a:t> кран </a:t>
            </a:r>
            <a:r>
              <a:rPr lang="ru-RU" dirty="0" err="1"/>
              <a:t>фільтра</a:t>
            </a:r>
            <a:r>
              <a:rPr lang="ru-RU" dirty="0"/>
              <a:t>.</a:t>
            </a:r>
          </a:p>
          <a:p>
            <a:r>
              <a:rPr lang="ru-RU" dirty="0" smtClean="0"/>
              <a:t>6</a:t>
            </a:r>
            <a:r>
              <a:rPr lang="ru-RU" dirty="0"/>
              <a:t>.  </a:t>
            </a:r>
            <a:r>
              <a:rPr lang="ru-RU" dirty="0" err="1"/>
              <a:t>Електроводонагрівач</a:t>
            </a:r>
            <a:r>
              <a:rPr lang="ru-RU" dirty="0"/>
              <a:t> (</a:t>
            </a:r>
            <a:r>
              <a:rPr lang="ru-RU" dirty="0" err="1"/>
              <a:t>теплообмінник</a:t>
            </a:r>
            <a:r>
              <a:rPr lang="ru-RU" dirty="0"/>
              <a:t>).</a:t>
            </a:r>
          </a:p>
          <a:p>
            <a:r>
              <a:rPr lang="ru-RU" dirty="0" smtClean="0"/>
              <a:t>7</a:t>
            </a:r>
            <a:r>
              <a:rPr lang="ru-RU" dirty="0"/>
              <a:t>.  Хлоратор (</a:t>
            </a:r>
            <a:r>
              <a:rPr lang="ru-RU" dirty="0" err="1"/>
              <a:t>станція</a:t>
            </a:r>
            <a:r>
              <a:rPr lang="ru-RU" dirty="0"/>
              <a:t> автоматичного </a:t>
            </a:r>
            <a:r>
              <a:rPr lang="ru-RU" dirty="0" err="1"/>
              <a:t>дозування</a:t>
            </a:r>
            <a:r>
              <a:rPr lang="ru-RU" dirty="0"/>
              <a:t>).</a:t>
            </a:r>
          </a:p>
          <a:p>
            <a:r>
              <a:rPr lang="ru-RU" dirty="0" smtClean="0"/>
              <a:t>8</a:t>
            </a:r>
            <a:r>
              <a:rPr lang="ru-RU" dirty="0"/>
              <a:t>.  Панель </a:t>
            </a:r>
            <a:r>
              <a:rPr lang="ru-RU" dirty="0" err="1"/>
              <a:t>управління</a:t>
            </a:r>
            <a:r>
              <a:rPr lang="ru-RU" dirty="0"/>
              <a:t> насоса (з </a:t>
            </a:r>
            <a:r>
              <a:rPr lang="ru-RU" dirty="0" err="1"/>
              <a:t>вбудованим</a:t>
            </a:r>
            <a:r>
              <a:rPr lang="ru-RU" dirty="0"/>
              <a:t> таймером).</a:t>
            </a:r>
          </a:p>
          <a:p>
            <a:r>
              <a:rPr lang="ru-RU" dirty="0" smtClean="0"/>
              <a:t>9</a:t>
            </a:r>
            <a:r>
              <a:rPr lang="ru-RU" dirty="0"/>
              <a:t>.  Панель </a:t>
            </a:r>
            <a:r>
              <a:rPr lang="ru-RU" dirty="0" err="1"/>
              <a:t>управління</a:t>
            </a:r>
            <a:r>
              <a:rPr lang="ru-RU" dirty="0"/>
              <a:t> бойлером.</a:t>
            </a:r>
          </a:p>
          <a:p>
            <a:r>
              <a:rPr lang="ru-RU" dirty="0" smtClean="0"/>
              <a:t>10</a:t>
            </a:r>
            <a:r>
              <a:rPr lang="ru-RU" dirty="0"/>
              <a:t>.  </a:t>
            </a:r>
            <a:r>
              <a:rPr lang="ru-RU" dirty="0" err="1"/>
              <a:t>Магістраль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води.</a:t>
            </a:r>
          </a:p>
          <a:p>
            <a:r>
              <a:rPr lang="ru-RU" dirty="0" smtClean="0"/>
              <a:t>11</a:t>
            </a:r>
            <a:r>
              <a:rPr lang="ru-RU" dirty="0"/>
              <a:t>.  </a:t>
            </a:r>
            <a:r>
              <a:rPr lang="ru-RU" dirty="0" err="1"/>
              <a:t>Каналізаційний</a:t>
            </a:r>
            <a:r>
              <a:rPr lang="ru-RU" dirty="0"/>
              <a:t> злив.</a:t>
            </a:r>
          </a:p>
          <a:p>
            <a:r>
              <a:rPr lang="ru-RU" dirty="0" smtClean="0"/>
              <a:t>12</a:t>
            </a:r>
            <a:r>
              <a:rPr lang="ru-RU" dirty="0"/>
              <a:t>.  Панель регулятора </a:t>
            </a:r>
            <a:r>
              <a:rPr lang="ru-RU" dirty="0" err="1"/>
              <a:t>рівня</a:t>
            </a:r>
            <a:r>
              <a:rPr lang="ru-RU" dirty="0"/>
              <a:t> води.</a:t>
            </a:r>
          </a:p>
          <a:p>
            <a:r>
              <a:rPr lang="ru-RU" dirty="0" smtClean="0"/>
              <a:t>13</a:t>
            </a:r>
            <a:r>
              <a:rPr lang="ru-RU" dirty="0"/>
              <a:t>.  </a:t>
            </a:r>
            <a:r>
              <a:rPr lang="ru-RU" dirty="0" err="1"/>
              <a:t>Електромагнітний</a:t>
            </a:r>
            <a:r>
              <a:rPr lang="ru-RU" dirty="0"/>
              <a:t> клапан.</a:t>
            </a:r>
          </a:p>
          <a:p>
            <a:r>
              <a:rPr lang="ru-RU" dirty="0" smtClean="0"/>
              <a:t>14</a:t>
            </a:r>
            <a:r>
              <a:rPr lang="ru-RU" dirty="0"/>
              <a:t>.  Датчики </a:t>
            </a:r>
            <a:r>
              <a:rPr lang="ru-RU" dirty="0" err="1"/>
              <a:t>рівня</a:t>
            </a:r>
            <a:r>
              <a:rPr lang="ru-RU" dirty="0"/>
              <a:t> води в </a:t>
            </a:r>
            <a:r>
              <a:rPr lang="ru-RU" dirty="0" err="1"/>
              <a:t>коменсаціонний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.</a:t>
            </a:r>
          </a:p>
          <a:p>
            <a:r>
              <a:rPr lang="en-US" dirty="0" smtClean="0"/>
              <a:t>BR </a:t>
            </a:r>
            <a:r>
              <a:rPr lang="en-US" dirty="0"/>
              <a:t>- </a:t>
            </a:r>
            <a:r>
              <a:rPr lang="ru-RU" dirty="0" err="1"/>
              <a:t>Донні</a:t>
            </a:r>
            <a:r>
              <a:rPr lang="ru-RU" dirty="0"/>
              <a:t> форсунки (сопла). </a:t>
            </a:r>
            <a:r>
              <a:rPr lang="en-US" dirty="0"/>
              <a:t>P - </a:t>
            </a:r>
            <a:r>
              <a:rPr lang="ru-RU" dirty="0" err="1"/>
              <a:t>Світильники</a:t>
            </a:r>
            <a:r>
              <a:rPr lang="ru-RU" dirty="0"/>
              <a:t>. </a:t>
            </a:r>
            <a:r>
              <a:rPr lang="en-US" dirty="0"/>
              <a:t>BC - </a:t>
            </a:r>
            <a:r>
              <a:rPr lang="ru-RU" dirty="0" err="1"/>
              <a:t>Трансформатори</a:t>
            </a:r>
            <a:r>
              <a:rPr lang="ru-RU" dirty="0"/>
              <a:t>. </a:t>
            </a:r>
            <a:r>
              <a:rPr lang="en-US" dirty="0"/>
              <a:t>G - </a:t>
            </a:r>
            <a:r>
              <a:rPr lang="ru-RU" dirty="0" err="1"/>
              <a:t>Переливний</a:t>
            </a:r>
            <a:r>
              <a:rPr lang="ru-RU" dirty="0"/>
              <a:t> лоток. </a:t>
            </a:r>
            <a:r>
              <a:rPr lang="en-US" dirty="0"/>
              <a:t>BF - </a:t>
            </a:r>
            <a:r>
              <a:rPr lang="ru-RU" dirty="0" err="1"/>
              <a:t>Донний</a:t>
            </a:r>
            <a:r>
              <a:rPr lang="ru-RU" dirty="0"/>
              <a:t> злив. </a:t>
            </a:r>
            <a:r>
              <a:rPr lang="en-US" dirty="0"/>
              <a:t>PB - </a:t>
            </a:r>
            <a:r>
              <a:rPr lang="ru-RU" dirty="0"/>
              <a:t>Заборник водного </a:t>
            </a:r>
            <a:r>
              <a:rPr lang="ru-RU" dirty="0" err="1"/>
              <a:t>пилососа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en-US" dirty="0"/>
              <a:t>BT - </a:t>
            </a:r>
            <a:r>
              <a:rPr lang="ru-RU" dirty="0" err="1"/>
              <a:t>Компенсаційна</a:t>
            </a:r>
            <a:r>
              <a:rPr lang="ru-RU" dirty="0"/>
              <a:t> (</a:t>
            </a:r>
            <a:r>
              <a:rPr lang="ru-RU" dirty="0" err="1"/>
              <a:t>переливна</a:t>
            </a:r>
            <a:r>
              <a:rPr lang="ru-RU" dirty="0"/>
              <a:t>) </a:t>
            </a:r>
            <a:r>
              <a:rPr lang="ru-RU" dirty="0" err="1"/>
              <a:t>ємність</a:t>
            </a:r>
            <a:r>
              <a:rPr lang="ru-RU" dirty="0"/>
              <a:t>. </a:t>
            </a:r>
            <a:r>
              <a:rPr lang="en-US" dirty="0"/>
              <a:t>RG - </a:t>
            </a:r>
            <a:r>
              <a:rPr lang="ru-RU" dirty="0"/>
              <a:t>Труба переливу. </a:t>
            </a:r>
            <a:r>
              <a:rPr lang="en-US" dirty="0"/>
              <a:t>TP - </a:t>
            </a:r>
            <a:r>
              <a:rPr lang="ru-RU" dirty="0" err="1"/>
              <a:t>Аварійний</a:t>
            </a:r>
            <a:r>
              <a:rPr lang="ru-RU" dirty="0"/>
              <a:t> злив.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002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Скіммерний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512089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Скіммерний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переливного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борта і </a:t>
            </a:r>
            <a:r>
              <a:rPr lang="ru-RU" dirty="0" err="1"/>
              <a:t>спеціальний</a:t>
            </a:r>
            <a:r>
              <a:rPr lang="ru-RU" dirty="0"/>
              <a:t> насос </a:t>
            </a:r>
            <a:r>
              <a:rPr lang="ru-RU" dirty="0" err="1"/>
              <a:t>забирає</a:t>
            </a:r>
            <a:r>
              <a:rPr lang="ru-RU" dirty="0"/>
              <a:t> воду з </a:t>
            </a:r>
            <a:r>
              <a:rPr lang="ru-RU" dirty="0" err="1"/>
              <a:t>басейну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в </a:t>
            </a:r>
            <a:r>
              <a:rPr lang="ru-RU" dirty="0" err="1"/>
              <a:t>стінках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скиммери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вода </a:t>
            </a:r>
            <a:r>
              <a:rPr lang="ru-RU" dirty="0" err="1"/>
              <a:t>надходить</a:t>
            </a:r>
            <a:r>
              <a:rPr lang="ru-RU" dirty="0"/>
              <a:t> у систему: насос - система </a:t>
            </a:r>
            <a:r>
              <a:rPr lang="ru-RU" dirty="0" err="1"/>
              <a:t>фільтрації</a:t>
            </a:r>
            <a:r>
              <a:rPr lang="ru-RU" dirty="0"/>
              <a:t> - </a:t>
            </a:r>
            <a:r>
              <a:rPr lang="ru-RU" dirty="0" err="1"/>
              <a:t>водонагрівач</a:t>
            </a:r>
            <a:r>
              <a:rPr lang="ru-RU" dirty="0"/>
              <a:t> - </a:t>
            </a:r>
            <a:r>
              <a:rPr lang="ru-RU" dirty="0" err="1"/>
              <a:t>станція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води, </a:t>
            </a:r>
            <a:r>
              <a:rPr lang="ru-RU" dirty="0" err="1"/>
              <a:t>далі</a:t>
            </a:r>
            <a:r>
              <a:rPr lang="ru-RU" dirty="0"/>
              <a:t> через сопла </a:t>
            </a:r>
            <a:r>
              <a:rPr lang="ru-RU" dirty="0" err="1"/>
              <a:t>повертається</a:t>
            </a:r>
            <a:r>
              <a:rPr lang="ru-RU" dirty="0"/>
              <a:t> в </a:t>
            </a:r>
            <a:r>
              <a:rPr lang="ru-RU" dirty="0" err="1"/>
              <a:t>басейн</a:t>
            </a:r>
            <a:r>
              <a:rPr lang="ru-RU" dirty="0"/>
              <a:t>.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й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такого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чаші</a:t>
            </a:r>
            <a:r>
              <a:rPr lang="ru-RU" dirty="0"/>
              <a:t> і </a:t>
            </a:r>
            <a:r>
              <a:rPr lang="ru-RU" dirty="0" err="1"/>
              <a:t>обладнання</a:t>
            </a:r>
            <a:r>
              <a:rPr lang="ru-RU" dirty="0"/>
              <a:t>. Так само </a:t>
            </a:r>
            <a:r>
              <a:rPr lang="ru-RU" dirty="0" err="1"/>
              <a:t>відмінною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є </a:t>
            </a:r>
            <a:r>
              <a:rPr lang="ru-RU" dirty="0" err="1"/>
              <a:t>унікальна</a:t>
            </a:r>
            <a:r>
              <a:rPr lang="ru-RU" dirty="0"/>
              <a:t> для кожного </a:t>
            </a:r>
            <a:r>
              <a:rPr lang="ru-RU" dirty="0" err="1"/>
              <a:t>басейну</a:t>
            </a:r>
            <a:r>
              <a:rPr lang="ru-RU" dirty="0"/>
              <a:t> схема </a:t>
            </a:r>
            <a:r>
              <a:rPr lang="ru-RU" dirty="0" err="1"/>
              <a:t>підведення</a:t>
            </a:r>
            <a:r>
              <a:rPr lang="ru-RU" dirty="0"/>
              <a:t> і забору води. На рис.15. представлена схема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скіммерного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911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216"/>
            <a:ext cx="10515600" cy="6007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Схема </a:t>
            </a:r>
            <a:r>
              <a:rPr lang="ru-RU" sz="3600" dirty="0" err="1"/>
              <a:t>работискіммерного</a:t>
            </a:r>
            <a:r>
              <a:rPr lang="ru-RU" sz="3600" dirty="0"/>
              <a:t> бассейну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27" y="1064642"/>
            <a:ext cx="3914775" cy="2705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1094" y="1047459"/>
            <a:ext cx="66671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Циркуляційний</a:t>
            </a:r>
            <a:r>
              <a:rPr lang="ru-RU" dirty="0"/>
              <a:t> насос.</a:t>
            </a:r>
          </a:p>
          <a:p>
            <a:r>
              <a:rPr lang="ru-RU" dirty="0" smtClean="0"/>
              <a:t>4</a:t>
            </a:r>
            <a:r>
              <a:rPr lang="ru-RU" dirty="0"/>
              <a:t>.      </a:t>
            </a:r>
            <a:r>
              <a:rPr lang="ru-RU" dirty="0" err="1"/>
              <a:t>Фільтр</a:t>
            </a:r>
            <a:r>
              <a:rPr lang="ru-RU" dirty="0"/>
              <a:t> (</a:t>
            </a:r>
            <a:r>
              <a:rPr lang="ru-RU" dirty="0" err="1"/>
              <a:t>пісковий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картріджний</a:t>
            </a:r>
            <a:r>
              <a:rPr lang="ru-RU" dirty="0"/>
              <a:t>).</a:t>
            </a:r>
          </a:p>
          <a:p>
            <a:r>
              <a:rPr lang="ru-RU" dirty="0" smtClean="0"/>
              <a:t>5</a:t>
            </a:r>
            <a:r>
              <a:rPr lang="ru-RU" dirty="0"/>
              <a:t>.      6-ти </a:t>
            </a:r>
            <a:r>
              <a:rPr lang="ru-RU" dirty="0" err="1"/>
              <a:t>або</a:t>
            </a:r>
            <a:r>
              <a:rPr lang="ru-RU" dirty="0"/>
              <a:t> 4-х </a:t>
            </a:r>
            <a:r>
              <a:rPr lang="ru-RU" dirty="0" err="1"/>
              <a:t>позиційний</a:t>
            </a:r>
            <a:r>
              <a:rPr lang="ru-RU" dirty="0"/>
              <a:t> кран </a:t>
            </a:r>
            <a:r>
              <a:rPr lang="ru-RU" dirty="0" err="1"/>
              <a:t>фільтра</a:t>
            </a:r>
            <a:r>
              <a:rPr lang="ru-RU" dirty="0"/>
              <a:t>.</a:t>
            </a:r>
          </a:p>
          <a:p>
            <a:r>
              <a:rPr lang="ru-RU" dirty="0" smtClean="0"/>
              <a:t>6</a:t>
            </a:r>
            <a:r>
              <a:rPr lang="ru-RU" dirty="0"/>
              <a:t>.      </a:t>
            </a:r>
            <a:r>
              <a:rPr lang="ru-RU" dirty="0" err="1"/>
              <a:t>Електроводонагрівач</a:t>
            </a:r>
            <a:r>
              <a:rPr lang="ru-RU" dirty="0"/>
              <a:t> (</a:t>
            </a:r>
            <a:r>
              <a:rPr lang="ru-RU" dirty="0" err="1"/>
              <a:t>теплообмінник</a:t>
            </a:r>
            <a:r>
              <a:rPr lang="ru-RU" dirty="0"/>
              <a:t>).</a:t>
            </a:r>
          </a:p>
          <a:p>
            <a:r>
              <a:rPr lang="ru-RU" dirty="0" smtClean="0"/>
              <a:t>7</a:t>
            </a:r>
            <a:r>
              <a:rPr lang="ru-RU" dirty="0"/>
              <a:t>.      Хлоратор (</a:t>
            </a:r>
            <a:r>
              <a:rPr lang="ru-RU" dirty="0" err="1"/>
              <a:t>станція</a:t>
            </a:r>
            <a:r>
              <a:rPr lang="ru-RU" dirty="0"/>
              <a:t> автоматичного </a:t>
            </a:r>
            <a:r>
              <a:rPr lang="ru-RU" dirty="0" err="1"/>
              <a:t>дозування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8.      Панель </a:t>
            </a:r>
            <a:r>
              <a:rPr lang="ru-RU" dirty="0" err="1"/>
              <a:t>управління</a:t>
            </a:r>
            <a:r>
              <a:rPr lang="ru-RU" dirty="0"/>
              <a:t> насоса (з </a:t>
            </a:r>
            <a:r>
              <a:rPr lang="ru-RU" dirty="0" err="1"/>
              <a:t>вбудованим</a:t>
            </a:r>
            <a:r>
              <a:rPr lang="ru-RU" dirty="0"/>
              <a:t> таймером).</a:t>
            </a:r>
          </a:p>
          <a:p>
            <a:endParaRPr lang="ru-RU" dirty="0"/>
          </a:p>
          <a:p>
            <a:r>
              <a:rPr lang="ru-RU" dirty="0"/>
              <a:t>9.      Панель </a:t>
            </a:r>
            <a:r>
              <a:rPr lang="ru-RU" dirty="0" err="1"/>
              <a:t>управління</a:t>
            </a:r>
            <a:r>
              <a:rPr lang="ru-RU" dirty="0"/>
              <a:t> бойлером.</a:t>
            </a:r>
          </a:p>
          <a:p>
            <a:endParaRPr lang="ru-RU" dirty="0"/>
          </a:p>
          <a:p>
            <a:r>
              <a:rPr lang="ru-RU" dirty="0"/>
              <a:t>10.      </a:t>
            </a:r>
            <a:r>
              <a:rPr lang="ru-RU" dirty="0" err="1"/>
              <a:t>Магістраль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води.</a:t>
            </a:r>
          </a:p>
          <a:p>
            <a:endParaRPr lang="ru-RU" dirty="0"/>
          </a:p>
          <a:p>
            <a:r>
              <a:rPr lang="ru-RU" dirty="0"/>
              <a:t>11.      </a:t>
            </a:r>
            <a:r>
              <a:rPr lang="ru-RU" dirty="0" err="1"/>
              <a:t>Каналізаційний</a:t>
            </a:r>
            <a:r>
              <a:rPr lang="ru-RU" dirty="0"/>
              <a:t> злив.</a:t>
            </a:r>
          </a:p>
          <a:p>
            <a:endParaRPr lang="ru-RU" dirty="0"/>
          </a:p>
          <a:p>
            <a:r>
              <a:rPr lang="ru-RU" dirty="0"/>
              <a:t>12.      </a:t>
            </a:r>
            <a:r>
              <a:rPr lang="ru-RU" dirty="0" err="1"/>
              <a:t>Аварійний</a:t>
            </a:r>
            <a:r>
              <a:rPr lang="ru-RU" dirty="0"/>
              <a:t> перелив (</a:t>
            </a:r>
            <a:r>
              <a:rPr lang="ru-RU" dirty="0" err="1"/>
              <a:t>каналізація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en-US" dirty="0"/>
              <a:t>RA - </a:t>
            </a:r>
            <a:r>
              <a:rPr lang="ru-RU" dirty="0"/>
              <a:t>Регулятор </a:t>
            </a:r>
            <a:r>
              <a:rPr lang="ru-RU" dirty="0" err="1"/>
              <a:t>рівня</a:t>
            </a:r>
            <a:r>
              <a:rPr lang="ru-RU" dirty="0"/>
              <a:t>. </a:t>
            </a:r>
            <a:r>
              <a:rPr lang="en-US" dirty="0"/>
              <a:t>BR - </a:t>
            </a:r>
            <a:r>
              <a:rPr lang="ru-RU" dirty="0"/>
              <a:t>Форсунки (сопла). </a:t>
            </a:r>
            <a:r>
              <a:rPr lang="en-US" dirty="0"/>
              <a:t>P - </a:t>
            </a:r>
            <a:r>
              <a:rPr lang="ru-RU" dirty="0" err="1"/>
              <a:t>Світильники</a:t>
            </a:r>
            <a:r>
              <a:rPr lang="ru-RU" dirty="0"/>
              <a:t>. </a:t>
            </a:r>
            <a:r>
              <a:rPr lang="en-US" dirty="0"/>
              <a:t>BC - </a:t>
            </a:r>
            <a:r>
              <a:rPr lang="ru-RU" dirty="0" err="1"/>
              <a:t>Трансформатори</a:t>
            </a:r>
            <a:r>
              <a:rPr lang="ru-RU" dirty="0"/>
              <a:t>. </a:t>
            </a:r>
            <a:r>
              <a:rPr lang="en-US" dirty="0"/>
              <a:t>SK - </a:t>
            </a:r>
            <a:r>
              <a:rPr lang="ru-RU" dirty="0" err="1"/>
              <a:t>Скіммер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632" y="4281911"/>
            <a:ext cx="413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в приватному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скіммерний</a:t>
            </a:r>
            <a:r>
              <a:rPr lang="ru-RU" dirty="0"/>
              <a:t> тип.</a:t>
            </a:r>
          </a:p>
        </p:txBody>
      </p:sp>
    </p:spTree>
    <p:extLst>
      <p:ext uri="{BB962C8B-B14F-4D97-AF65-F5344CB8AC3E}">
        <p14:creationId xmlns:p14="http://schemas.microsoft.com/office/powerpoint/2010/main" val="898882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53791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Скіммер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у </a:t>
            </a:r>
            <a:r>
              <a:rPr lang="ru-RU" dirty="0" err="1"/>
              <a:t>басейні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здійснюєтеся</a:t>
            </a:r>
            <a:r>
              <a:rPr lang="ru-RU" dirty="0"/>
              <a:t> </a:t>
            </a:r>
            <a:r>
              <a:rPr lang="ru-RU" dirty="0" err="1"/>
              <a:t>забір</a:t>
            </a:r>
            <a:r>
              <a:rPr lang="ru-RU" dirty="0"/>
              <a:t> води і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ru-RU" dirty="0" err="1"/>
              <a:t>бруду</a:t>
            </a:r>
            <a:r>
              <a:rPr lang="ru-RU" dirty="0"/>
              <a:t> з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води у </a:t>
            </a:r>
            <a:r>
              <a:rPr lang="ru-RU" dirty="0" err="1"/>
              <a:t>плавальних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,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та резервуарах.</a:t>
            </a:r>
          </a:p>
          <a:p>
            <a:r>
              <a:rPr lang="ru-RU" dirty="0" err="1" smtClean="0"/>
              <a:t>Скіммер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порожнистий</a:t>
            </a:r>
            <a:r>
              <a:rPr lang="ru-RU" dirty="0"/>
              <a:t> </a:t>
            </a:r>
            <a:r>
              <a:rPr lang="ru-RU" dirty="0" err="1"/>
              <a:t>металевий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пластиковий</a:t>
            </a:r>
            <a:r>
              <a:rPr lang="ru-RU" dirty="0"/>
              <a:t> бак, до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через </a:t>
            </a:r>
            <a:r>
              <a:rPr lang="ru-RU" dirty="0" err="1"/>
              <a:t>різьбове</a:t>
            </a:r>
            <a:r>
              <a:rPr lang="ru-RU" dirty="0"/>
              <a:t> </a:t>
            </a:r>
            <a:r>
              <a:rPr lang="ru-RU" dirty="0" err="1"/>
              <a:t>з’єднання</a:t>
            </a:r>
            <a:r>
              <a:rPr lang="ru-RU" dirty="0"/>
              <a:t> </a:t>
            </a:r>
            <a:r>
              <a:rPr lang="ru-RU" dirty="0" err="1"/>
              <a:t>підключається</a:t>
            </a:r>
            <a:r>
              <a:rPr lang="ru-RU" dirty="0"/>
              <a:t> труба </a:t>
            </a:r>
            <a:r>
              <a:rPr lang="ru-RU" dirty="0" err="1"/>
              <a:t>магістралі</a:t>
            </a:r>
            <a:r>
              <a:rPr lang="ru-RU" dirty="0"/>
              <a:t> водозабору. На </a:t>
            </a:r>
            <a:r>
              <a:rPr lang="ru-RU" dirty="0" err="1"/>
              <a:t>бічній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скімера</a:t>
            </a:r>
            <a:r>
              <a:rPr lang="ru-RU" dirty="0"/>
              <a:t> є </a:t>
            </a:r>
            <a:r>
              <a:rPr lang="ru-RU" dirty="0" err="1"/>
              <a:t>прямокутне</a:t>
            </a:r>
            <a:r>
              <a:rPr lang="ru-RU" dirty="0"/>
              <a:t> </a:t>
            </a:r>
            <a:r>
              <a:rPr lang="ru-RU" dirty="0" err="1"/>
              <a:t>приймальне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з </a:t>
            </a:r>
            <a:r>
              <a:rPr lang="ru-RU" dirty="0" err="1"/>
              <a:t>плаваючою</a:t>
            </a:r>
            <a:r>
              <a:rPr lang="ru-RU" dirty="0"/>
              <a:t> </a:t>
            </a:r>
            <a:r>
              <a:rPr lang="ru-RU" dirty="0" err="1"/>
              <a:t>заслінкою</a:t>
            </a:r>
            <a:r>
              <a:rPr lang="ru-RU" dirty="0"/>
              <a:t> — через яке вода з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в </a:t>
            </a:r>
            <a:r>
              <a:rPr lang="ru-RU" dirty="0" err="1"/>
              <a:t>скіммер</a:t>
            </a:r>
            <a:r>
              <a:rPr lang="ru-RU" dirty="0"/>
              <a:t> і </a:t>
            </a:r>
            <a:r>
              <a:rPr lang="ru-RU" dirty="0" err="1"/>
              <a:t>направляється</a:t>
            </a:r>
            <a:r>
              <a:rPr lang="ru-RU" dirty="0"/>
              <a:t> в систему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і </a:t>
            </a:r>
            <a:r>
              <a:rPr lang="ru-RU" dirty="0" err="1"/>
              <a:t>нагріву</a:t>
            </a:r>
            <a:r>
              <a:rPr lang="ru-RU" dirty="0"/>
              <a:t>.</a:t>
            </a:r>
          </a:p>
          <a:p>
            <a:r>
              <a:rPr lang="ru-RU" dirty="0" err="1" smtClean="0"/>
              <a:t>Скіммери</a:t>
            </a:r>
            <a:r>
              <a:rPr lang="ru-RU" dirty="0" smtClean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вбудованими</a:t>
            </a:r>
            <a:r>
              <a:rPr lang="ru-RU" dirty="0"/>
              <a:t> і </a:t>
            </a:r>
            <a:r>
              <a:rPr lang="ru-RU" dirty="0" err="1"/>
              <a:t>навісними</a:t>
            </a:r>
            <a:r>
              <a:rPr lang="ru-RU" dirty="0"/>
              <a:t>. </a:t>
            </a:r>
            <a:r>
              <a:rPr lang="ru-RU" dirty="0" err="1"/>
              <a:t>Навісні</a:t>
            </a:r>
            <a:r>
              <a:rPr lang="ru-RU" dirty="0"/>
              <a:t> </a:t>
            </a:r>
            <a:r>
              <a:rPr lang="ru-RU" dirty="0" err="1"/>
              <a:t>скіммери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чаші</a:t>
            </a:r>
            <a:r>
              <a:rPr lang="ru-RU" dirty="0"/>
              <a:t>, просто </a:t>
            </a:r>
            <a:r>
              <a:rPr lang="ru-RU" dirty="0" err="1"/>
              <a:t>навішуються</a:t>
            </a:r>
            <a:r>
              <a:rPr lang="ru-RU" dirty="0"/>
              <a:t> на борт </a:t>
            </a:r>
            <a:r>
              <a:rPr lang="ru-RU" dirty="0" err="1"/>
              <a:t>басейну</a:t>
            </a:r>
            <a:r>
              <a:rPr lang="ru-RU" dirty="0"/>
              <a:t>. Даний тип </a:t>
            </a:r>
            <a:r>
              <a:rPr lang="ru-RU" dirty="0" err="1"/>
              <a:t>використовують</a:t>
            </a:r>
            <a:r>
              <a:rPr lang="ru-RU" dirty="0"/>
              <a:t> у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провести установку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скімерів</a:t>
            </a:r>
            <a:r>
              <a:rPr lang="ru-RU" dirty="0"/>
              <a:t>. </a:t>
            </a:r>
            <a:r>
              <a:rPr lang="ru-RU" dirty="0" err="1"/>
              <a:t>Навісний</a:t>
            </a:r>
            <a:r>
              <a:rPr lang="ru-RU" dirty="0"/>
              <a:t> </a:t>
            </a:r>
            <a:r>
              <a:rPr lang="ru-RU" dirty="0" err="1"/>
              <a:t>скімер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поворотну</a:t>
            </a:r>
            <a:r>
              <a:rPr lang="ru-RU" dirty="0"/>
              <a:t> трубу </a:t>
            </a:r>
            <a:r>
              <a:rPr lang="ru-RU" dirty="0" err="1"/>
              <a:t>виходу</a:t>
            </a:r>
            <a:r>
              <a:rPr lang="ru-RU" dirty="0"/>
              <a:t> води з </a:t>
            </a:r>
            <a:r>
              <a:rPr lang="ru-RU" dirty="0" err="1"/>
              <a:t>фільтрувальної</a:t>
            </a:r>
            <a:r>
              <a:rPr lang="ru-RU" dirty="0"/>
              <a:t> установки. </a:t>
            </a:r>
            <a:r>
              <a:rPr lang="ru-RU" dirty="0" err="1"/>
              <a:t>Іншими</a:t>
            </a:r>
            <a:r>
              <a:rPr lang="ru-RU" dirty="0"/>
              <a:t> словами, через </a:t>
            </a:r>
            <a:r>
              <a:rPr lang="ru-RU" dirty="0" err="1"/>
              <a:t>нього</a:t>
            </a:r>
            <a:r>
              <a:rPr lang="ru-RU" dirty="0"/>
              <a:t> вода </a:t>
            </a:r>
            <a:r>
              <a:rPr lang="ru-RU" dirty="0" err="1"/>
              <a:t>йде</a:t>
            </a:r>
            <a:r>
              <a:rPr lang="ru-RU" dirty="0"/>
              <a:t> з </a:t>
            </a:r>
            <a:r>
              <a:rPr lang="ru-RU" dirty="0" err="1"/>
              <a:t>басейну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назад.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скіммери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, коли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вбудовані</a:t>
            </a:r>
            <a:r>
              <a:rPr lang="ru-RU" dirty="0"/>
              <a:t> </a:t>
            </a:r>
            <a:r>
              <a:rPr lang="ru-RU" dirty="0" err="1"/>
              <a:t>скіммери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 невеликих і </a:t>
            </a:r>
            <a:r>
              <a:rPr lang="ru-RU" dirty="0" err="1"/>
              <a:t>неглибоких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).</a:t>
            </a:r>
          </a:p>
          <a:p>
            <a:r>
              <a:rPr lang="ru-RU" dirty="0" err="1" smtClean="0"/>
              <a:t>Вбудований</a:t>
            </a:r>
            <a:r>
              <a:rPr lang="ru-RU" dirty="0" smtClean="0"/>
              <a:t> </a:t>
            </a:r>
            <a:r>
              <a:rPr lang="ru-RU" dirty="0" err="1"/>
              <a:t>скіммер</a:t>
            </a:r>
            <a:r>
              <a:rPr lang="ru-RU" dirty="0"/>
              <a:t> </a:t>
            </a:r>
            <a:r>
              <a:rPr lang="ru-RU" dirty="0" err="1"/>
              <a:t>монтується</a:t>
            </a:r>
            <a:r>
              <a:rPr lang="ru-RU" dirty="0"/>
              <a:t> прямо в </a:t>
            </a:r>
            <a:r>
              <a:rPr lang="ru-RU" dirty="0" err="1"/>
              <a:t>стіну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пластика </a:t>
            </a:r>
            <a:r>
              <a:rPr lang="ru-RU" dirty="0" err="1"/>
              <a:t>або</a:t>
            </a:r>
            <a:r>
              <a:rPr lang="ru-RU" dirty="0"/>
              <a:t> ж з </a:t>
            </a:r>
            <a:r>
              <a:rPr lang="ru-RU" dirty="0" err="1"/>
              <a:t>нержавіючої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r>
              <a:rPr lang="ru-RU" dirty="0" err="1" smtClean="0"/>
              <a:t>Скіммер</a:t>
            </a:r>
            <a:r>
              <a:rPr lang="ru-RU" dirty="0" smtClean="0"/>
              <a:t> </a:t>
            </a: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води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в </a:t>
            </a:r>
            <a:r>
              <a:rPr lang="ru-RU" dirty="0" err="1"/>
              <a:t>басейн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: </a:t>
            </a:r>
            <a:r>
              <a:rPr lang="ru-RU" dirty="0" err="1"/>
              <a:t>листя</a:t>
            </a:r>
            <a:r>
              <a:rPr lang="ru-RU" dirty="0"/>
              <a:t>, пух, </a:t>
            </a:r>
            <a:r>
              <a:rPr lang="ru-RU" dirty="0" err="1"/>
              <a:t>комахи</a:t>
            </a:r>
            <a:r>
              <a:rPr lang="ru-RU" dirty="0"/>
              <a:t> і т.д.,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плавають</a:t>
            </a:r>
            <a:r>
              <a:rPr lang="ru-RU" dirty="0"/>
              <a:t> на </a:t>
            </a:r>
            <a:r>
              <a:rPr lang="ru-RU" dirty="0" err="1"/>
              <a:t>гладі</a:t>
            </a:r>
            <a:r>
              <a:rPr lang="ru-RU" dirty="0"/>
              <a:t> води, тому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треба </a:t>
            </a:r>
            <a:r>
              <a:rPr lang="ru-RU" dirty="0" err="1"/>
              <a:t>приділити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видаленню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7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dirty="0" err="1"/>
              <a:t>Технічні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тренажерів</a:t>
            </a:r>
            <a:r>
              <a:rPr lang="ru-RU" sz="2800" dirty="0"/>
              <a:t> </a:t>
            </a:r>
            <a:r>
              <a:rPr lang="ru-RU" sz="2800" dirty="0" err="1"/>
              <a:t>залежать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конструкторських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визначаються</a:t>
            </a:r>
            <a:r>
              <a:rPr lang="ru-RU" sz="2800" dirty="0"/>
              <a:t> </a:t>
            </a:r>
            <a:r>
              <a:rPr lang="ru-RU" sz="2800" dirty="0" err="1"/>
              <a:t>необхідністю</a:t>
            </a:r>
            <a:r>
              <a:rPr lang="ru-RU" sz="2800" dirty="0"/>
              <a:t> </a:t>
            </a:r>
            <a:r>
              <a:rPr lang="ru-RU" sz="2800" dirty="0" err="1"/>
              <a:t>переважного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одного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одночасно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рухових</a:t>
            </a:r>
            <a:r>
              <a:rPr lang="ru-RU" sz="2800" dirty="0"/>
              <a:t> </a:t>
            </a:r>
            <a:r>
              <a:rPr lang="ru-RU" sz="2800" dirty="0" err="1"/>
              <a:t>якостей</a:t>
            </a:r>
            <a:r>
              <a:rPr lang="ru-RU" sz="2800" dirty="0"/>
              <a:t>, </a:t>
            </a:r>
            <a:r>
              <a:rPr lang="ru-RU" sz="2800" dirty="0" err="1" smtClean="0"/>
              <a:t>зокрема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"</a:t>
            </a:r>
            <a:r>
              <a:rPr lang="ru-RU" dirty="0" err="1"/>
              <a:t>бігова</a:t>
            </a:r>
            <a:r>
              <a:rPr lang="ru-RU" dirty="0"/>
              <a:t> </a:t>
            </a:r>
            <a:r>
              <a:rPr lang="ru-RU" dirty="0" err="1"/>
              <a:t>доріжка</a:t>
            </a:r>
            <a:r>
              <a:rPr lang="ru-RU" dirty="0"/>
              <a:t>", </a:t>
            </a:r>
            <a:r>
              <a:rPr lang="ru-RU" dirty="0" err="1"/>
              <a:t>велогребні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направлено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, </a:t>
            </a:r>
            <a:r>
              <a:rPr lang="ru-RU" dirty="0" err="1"/>
              <a:t>швидкісну</a:t>
            </a:r>
            <a:r>
              <a:rPr lang="ru-RU" dirty="0"/>
              <a:t> і </a:t>
            </a:r>
            <a:r>
              <a:rPr lang="ru-RU" dirty="0" err="1"/>
              <a:t>силову</a:t>
            </a:r>
            <a:r>
              <a:rPr lang="ru-RU" dirty="0"/>
              <a:t> </a:t>
            </a:r>
            <a:r>
              <a:rPr lang="ru-RU" dirty="0" err="1"/>
              <a:t>витривалість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·         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тягових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еспандерів</a:t>
            </a:r>
            <a:r>
              <a:rPr lang="ru-RU" dirty="0"/>
              <a:t>, </a:t>
            </a:r>
            <a:r>
              <a:rPr lang="ru-RU" dirty="0" err="1"/>
              <a:t>ролерів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та </a:t>
            </a:r>
            <a:r>
              <a:rPr lang="ru-RU" dirty="0" err="1"/>
              <a:t>гнучкості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·          </a:t>
            </a:r>
            <a:r>
              <a:rPr lang="ru-RU" dirty="0" err="1"/>
              <a:t>заняття</a:t>
            </a:r>
            <a:r>
              <a:rPr lang="ru-RU" dirty="0"/>
              <a:t> на </a:t>
            </a:r>
            <a:r>
              <a:rPr lang="ru-RU" dirty="0" err="1"/>
              <a:t>мінібатуті</a:t>
            </a:r>
            <a:r>
              <a:rPr lang="ru-RU" dirty="0"/>
              <a:t> </a:t>
            </a:r>
            <a:r>
              <a:rPr lang="ru-RU" dirty="0" err="1"/>
              <a:t>вдосконалюють</a:t>
            </a:r>
            <a:r>
              <a:rPr lang="ru-RU" dirty="0"/>
              <a:t> </a:t>
            </a:r>
            <a:r>
              <a:rPr lang="ru-RU" dirty="0" err="1"/>
              <a:t>спритність</a:t>
            </a:r>
            <a:r>
              <a:rPr lang="ru-RU" dirty="0"/>
              <a:t> і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Тренажери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в </a:t>
            </a:r>
            <a:r>
              <a:rPr lang="ru-RU" dirty="0" err="1"/>
              <a:t>оздоровчих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 перед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: </a:t>
            </a:r>
            <a:r>
              <a:rPr lang="ru-RU" dirty="0" err="1"/>
              <a:t>дозування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широко </a:t>
            </a:r>
            <a:r>
              <a:rPr lang="ru-RU" dirty="0" err="1"/>
              <a:t>застосовуються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відновного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в </a:t>
            </a:r>
            <a:r>
              <a:rPr lang="ru-RU" dirty="0" err="1"/>
              <a:t>лікувальній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589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4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5612"/>
            <a:ext cx="10515600" cy="574397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Принцип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скіммера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наступному</a:t>
            </a:r>
            <a:r>
              <a:rPr lang="ru-RU" dirty="0"/>
              <a:t> -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дзеркалі</a:t>
            </a:r>
            <a:r>
              <a:rPr lang="ru-RU" dirty="0"/>
              <a:t> води,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кошик</a:t>
            </a:r>
            <a:r>
              <a:rPr lang="ru-RU" dirty="0"/>
              <a:t> для </a:t>
            </a:r>
            <a:r>
              <a:rPr lang="ru-RU" dirty="0" err="1"/>
              <a:t>сміття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плаваюче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не </a:t>
            </a:r>
            <a:r>
              <a:rPr lang="ru-RU" dirty="0" err="1"/>
              <a:t>поверталося</a:t>
            </a:r>
            <a:r>
              <a:rPr lang="ru-RU" dirty="0"/>
              <a:t> назад,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поплавкові</a:t>
            </a:r>
            <a:r>
              <a:rPr lang="ru-RU" dirty="0"/>
              <a:t> </a:t>
            </a:r>
            <a:r>
              <a:rPr lang="ru-RU" dirty="0" err="1"/>
              <a:t>дверцята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скіммер</a:t>
            </a:r>
            <a:r>
              <a:rPr lang="ru-RU" dirty="0"/>
              <a:t> </a:t>
            </a:r>
            <a:r>
              <a:rPr lang="ru-RU" dirty="0" err="1"/>
              <a:t>укомплектовується</a:t>
            </a:r>
            <a:r>
              <a:rPr lang="ru-RU" dirty="0"/>
              <a:t> вакуумною </a:t>
            </a:r>
            <a:r>
              <a:rPr lang="ru-RU" dirty="0" err="1"/>
              <a:t>тарілкою</a:t>
            </a:r>
            <a:r>
              <a:rPr lang="ru-RU" dirty="0"/>
              <a:t> для </a:t>
            </a:r>
            <a:r>
              <a:rPr lang="ru-RU" dirty="0" err="1"/>
              <a:t>підключення</a:t>
            </a:r>
            <a:r>
              <a:rPr lang="ru-RU" dirty="0"/>
              <a:t> водного </a:t>
            </a:r>
            <a:r>
              <a:rPr lang="ru-RU" dirty="0" err="1"/>
              <a:t>пилососа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води,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обробляється</a:t>
            </a:r>
            <a:r>
              <a:rPr lang="ru-RU" dirty="0"/>
              <a:t> одним </a:t>
            </a:r>
            <a:r>
              <a:rPr lang="ru-RU" dirty="0" err="1"/>
              <a:t>скіммером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25 </a:t>
            </a:r>
            <a:r>
              <a:rPr lang="ru-RU" dirty="0" err="1"/>
              <a:t>кв.м</a:t>
            </a:r>
            <a:r>
              <a:rPr lang="ru-RU" dirty="0"/>
              <a:t>., тому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один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. У </a:t>
            </a:r>
            <a:r>
              <a:rPr lang="ru-RU" dirty="0" err="1"/>
              <a:t>скіммерному</a:t>
            </a:r>
            <a:r>
              <a:rPr lang="ru-RU" dirty="0"/>
              <a:t> </a:t>
            </a:r>
            <a:r>
              <a:rPr lang="ru-RU" dirty="0" err="1"/>
              <a:t>типі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у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переливного,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знаходиться</a:t>
            </a:r>
            <a:r>
              <a:rPr lang="ru-RU" dirty="0"/>
              <a:t> на 12-15 см </a:t>
            </a:r>
            <a:r>
              <a:rPr lang="ru-RU" dirty="0" err="1"/>
              <a:t>нижче</a:t>
            </a:r>
            <a:r>
              <a:rPr lang="ru-RU" dirty="0"/>
              <a:t> бортика.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з'єднувати</a:t>
            </a:r>
            <a:r>
              <a:rPr lang="ru-RU" dirty="0"/>
              <a:t> </a:t>
            </a:r>
            <a:r>
              <a:rPr lang="ru-RU" dirty="0" err="1"/>
              <a:t>скіммер</a:t>
            </a:r>
            <a:r>
              <a:rPr lang="ru-RU" dirty="0"/>
              <a:t> з </a:t>
            </a:r>
            <a:r>
              <a:rPr lang="ru-RU" dirty="0" err="1"/>
              <a:t>донним</a:t>
            </a:r>
            <a:r>
              <a:rPr lang="ru-RU" dirty="0"/>
              <a:t> </a:t>
            </a:r>
            <a:r>
              <a:rPr lang="ru-RU" dirty="0" err="1"/>
              <a:t>зливом</a:t>
            </a:r>
            <a:r>
              <a:rPr lang="ru-RU" dirty="0"/>
              <a:t>,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очищалися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верхні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води, але і </a:t>
            </a:r>
            <a:r>
              <a:rPr lang="ru-RU" dirty="0" err="1"/>
              <a:t>нижні</a:t>
            </a:r>
            <a:r>
              <a:rPr lang="ru-RU" dirty="0"/>
              <a:t>. </a:t>
            </a:r>
            <a:r>
              <a:rPr lang="ru-RU" dirty="0" err="1"/>
              <a:t>Приблизно</a:t>
            </a:r>
            <a:r>
              <a:rPr lang="ru-RU" dirty="0"/>
              <a:t> 2 / 3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проходить через </a:t>
            </a:r>
            <a:r>
              <a:rPr lang="ru-RU" dirty="0" err="1"/>
              <a:t>скіммер</a:t>
            </a:r>
            <a:r>
              <a:rPr lang="ru-RU" dirty="0"/>
              <a:t> і 1/ 3 </a:t>
            </a:r>
            <a:r>
              <a:rPr lang="ru-RU" dirty="0" err="1"/>
              <a:t>об'єму</a:t>
            </a:r>
            <a:r>
              <a:rPr lang="ru-RU" dirty="0"/>
              <a:t> через </a:t>
            </a:r>
            <a:r>
              <a:rPr lang="ru-RU" dirty="0" err="1"/>
              <a:t>донний</a:t>
            </a:r>
            <a:r>
              <a:rPr lang="ru-RU" dirty="0"/>
              <a:t> злив. </a:t>
            </a:r>
            <a:r>
              <a:rPr lang="ru-RU" dirty="0" err="1"/>
              <a:t>Рівень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 </a:t>
            </a:r>
            <a:r>
              <a:rPr lang="ru-RU" dirty="0" err="1"/>
              <a:t>підтримується</a:t>
            </a:r>
            <a:r>
              <a:rPr lang="ru-RU" dirty="0"/>
              <a:t> автоматично за </a:t>
            </a:r>
            <a:r>
              <a:rPr lang="ru-RU" dirty="0" err="1"/>
              <a:t>допомогою</a:t>
            </a:r>
            <a:r>
              <a:rPr lang="ru-RU" dirty="0"/>
              <a:t> поплавкового клапана.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фільтрації</a:t>
            </a:r>
            <a:r>
              <a:rPr lang="ru-RU" dirty="0"/>
              <a:t>, </a:t>
            </a:r>
            <a:r>
              <a:rPr lang="ru-RU" dirty="0" err="1"/>
              <a:t>підігріву</a:t>
            </a:r>
            <a:r>
              <a:rPr lang="ru-RU" dirty="0"/>
              <a:t> та </a:t>
            </a:r>
            <a:r>
              <a:rPr lang="ru-RU" dirty="0" err="1"/>
              <a:t>дезінфекції</a:t>
            </a:r>
            <a:r>
              <a:rPr lang="ru-RU" dirty="0"/>
              <a:t>, чиста вода </a:t>
            </a:r>
            <a:r>
              <a:rPr lang="ru-RU" dirty="0" err="1"/>
              <a:t>надходить</a:t>
            </a:r>
            <a:r>
              <a:rPr lang="ru-RU" dirty="0"/>
              <a:t> назад у </a:t>
            </a:r>
            <a:r>
              <a:rPr lang="ru-RU" dirty="0" err="1"/>
              <a:t>басейн</a:t>
            </a:r>
            <a:r>
              <a:rPr lang="ru-RU" dirty="0"/>
              <a:t> через </a:t>
            </a:r>
            <a:r>
              <a:rPr lang="ru-RU" dirty="0" err="1"/>
              <a:t>стінні</a:t>
            </a:r>
            <a:r>
              <a:rPr lang="ru-RU" dirty="0"/>
              <a:t> форсунки, </a:t>
            </a:r>
            <a:r>
              <a:rPr lang="ru-RU" dirty="0" err="1"/>
              <a:t>розташовані</a:t>
            </a:r>
            <a:r>
              <a:rPr lang="ru-RU" dirty="0"/>
              <a:t>, як правило, </a:t>
            </a:r>
            <a:r>
              <a:rPr lang="ru-RU" dirty="0" err="1"/>
              <a:t>навпроти</a:t>
            </a:r>
            <a:r>
              <a:rPr lang="ru-RU" dirty="0"/>
              <a:t> </a:t>
            </a:r>
            <a:r>
              <a:rPr lang="ru-RU" dirty="0" err="1"/>
              <a:t>скіммера</a:t>
            </a:r>
            <a:r>
              <a:rPr lang="ru-RU" dirty="0"/>
              <a:t>. Таким чином, </a:t>
            </a:r>
            <a:r>
              <a:rPr lang="ru-RU" dirty="0" err="1"/>
              <a:t>рух</a:t>
            </a:r>
            <a:r>
              <a:rPr lang="ru-RU" dirty="0"/>
              <a:t> води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вода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оновлювалася</a:t>
            </a:r>
            <a:r>
              <a:rPr lang="ru-RU" dirty="0"/>
              <a:t> у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Опорожнення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через </a:t>
            </a:r>
            <a:r>
              <a:rPr lang="ru-RU" dirty="0" err="1"/>
              <a:t>донний</a:t>
            </a:r>
            <a:r>
              <a:rPr lang="ru-RU" dirty="0"/>
              <a:t> злив </a:t>
            </a:r>
            <a:r>
              <a:rPr lang="ru-RU" dirty="0" err="1"/>
              <a:t>самопливом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насоса </a:t>
            </a:r>
            <a:r>
              <a:rPr lang="ru-RU" dirty="0" err="1"/>
              <a:t>фільтрувальної</a:t>
            </a:r>
            <a:r>
              <a:rPr lang="ru-RU" dirty="0"/>
              <a:t> установки.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2710840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064"/>
            <a:ext cx="10515600" cy="703822"/>
          </a:xfrm>
          <a:solidFill>
            <a:srgbClr val="92D050"/>
          </a:solidFill>
        </p:spPr>
        <p:txBody>
          <a:bodyPr/>
          <a:lstStyle/>
          <a:p>
            <a:r>
              <a:rPr lang="ru-RU" dirty="0" err="1"/>
              <a:t>Скіммери</a:t>
            </a:r>
            <a:r>
              <a:rPr lang="ru-RU" dirty="0"/>
              <a:t> </a:t>
            </a:r>
            <a:r>
              <a:rPr lang="ru-RU" dirty="0" err="1" smtClean="0"/>
              <a:t>класифікують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51215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розміром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 smtClean="0"/>
              <a:t>за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,</a:t>
            </a:r>
          </a:p>
          <a:p>
            <a:endParaRPr lang="ru-RU" dirty="0"/>
          </a:p>
          <a:p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/>
              <a:t>застосування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Скіммери</a:t>
            </a:r>
            <a:r>
              <a:rPr lang="ru-RU" dirty="0"/>
              <a:t> за </a:t>
            </a:r>
            <a:r>
              <a:rPr lang="ru-RU" dirty="0" err="1"/>
              <a:t>розмірамі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шириною </a:t>
            </a:r>
            <a:r>
              <a:rPr lang="ru-RU" dirty="0" err="1"/>
              <a:t>ліцьової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: на </a:t>
            </a:r>
            <a:r>
              <a:rPr lang="ru-RU" dirty="0" err="1"/>
              <a:t>стандартні</a:t>
            </a:r>
            <a:r>
              <a:rPr lang="ru-RU" dirty="0"/>
              <a:t>, </a:t>
            </a:r>
            <a:r>
              <a:rPr lang="ru-RU" dirty="0" err="1"/>
              <a:t>вузькі</a:t>
            </a:r>
            <a:r>
              <a:rPr lang="ru-RU" dirty="0"/>
              <a:t>, </a:t>
            </a:r>
            <a:r>
              <a:rPr lang="ru-RU" dirty="0" err="1"/>
              <a:t>шірокі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скіммерів</a:t>
            </a:r>
            <a:r>
              <a:rPr lang="ru-RU" dirty="0"/>
              <a:t> є ПВХ, бронза, </a:t>
            </a:r>
            <a:r>
              <a:rPr lang="ru-RU" dirty="0" err="1"/>
              <a:t>нержавіюча</a:t>
            </a:r>
            <a:r>
              <a:rPr lang="ru-RU" dirty="0"/>
              <a:t> сталь.</a:t>
            </a:r>
          </a:p>
          <a:p>
            <a:endParaRPr lang="ru-RU" dirty="0"/>
          </a:p>
          <a:p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фланці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 ПВХ та </a:t>
            </a:r>
            <a:r>
              <a:rPr lang="ru-RU" dirty="0" err="1"/>
              <a:t>нержавіючої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Скіммери</a:t>
            </a:r>
            <a:r>
              <a:rPr lang="ru-RU" dirty="0"/>
              <a:t> конструктивно </a:t>
            </a:r>
            <a:r>
              <a:rPr lang="ru-RU" dirty="0" err="1"/>
              <a:t>відрізняються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у </a:t>
            </a:r>
            <a:r>
              <a:rPr lang="ru-RU" dirty="0" err="1"/>
              <a:t>басейнах</a:t>
            </a:r>
            <a:r>
              <a:rPr lang="ru-RU" dirty="0"/>
              <a:t> з лайнером, </a:t>
            </a:r>
            <a:r>
              <a:rPr lang="ru-RU" dirty="0" err="1"/>
              <a:t>мозаїчніх</a:t>
            </a:r>
            <a:r>
              <a:rPr lang="ru-RU" dirty="0"/>
              <a:t> та </a:t>
            </a:r>
            <a:r>
              <a:rPr lang="ru-RU" dirty="0" err="1"/>
              <a:t>поліпропіленовіх</a:t>
            </a:r>
            <a:r>
              <a:rPr lang="ru-RU" dirty="0"/>
              <a:t> (</a:t>
            </a:r>
            <a:r>
              <a:rPr lang="ru-RU" dirty="0" err="1"/>
              <a:t>керамічніх</a:t>
            </a:r>
            <a:r>
              <a:rPr lang="ru-RU" dirty="0"/>
              <a:t>, </a:t>
            </a:r>
            <a:r>
              <a:rPr lang="ru-RU" dirty="0" err="1"/>
              <a:t>скловолокон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4795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7942"/>
            <a:ext cx="10515600" cy="510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032" y="781082"/>
            <a:ext cx="10515600" cy="5133774"/>
          </a:xfrm>
        </p:spPr>
        <p:txBody>
          <a:bodyPr>
            <a:normAutofit/>
          </a:bodyPr>
          <a:lstStyle/>
          <a:p>
            <a:r>
              <a:rPr lang="ru-RU" sz="1800" dirty="0"/>
              <a:t>Для </a:t>
            </a:r>
            <a:r>
              <a:rPr lang="ru-RU" sz="1800" dirty="0" err="1"/>
              <a:t>пояснення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</a:t>
            </a:r>
            <a:r>
              <a:rPr lang="ru-RU" sz="1800" dirty="0" err="1"/>
              <a:t>навісного</a:t>
            </a:r>
            <a:r>
              <a:rPr lang="ru-RU" sz="1800" dirty="0"/>
              <a:t> </a:t>
            </a:r>
            <a:r>
              <a:rPr lang="ru-RU" sz="1800" dirty="0" err="1"/>
              <a:t>скіммера</a:t>
            </a:r>
            <a:r>
              <a:rPr lang="ru-RU" sz="1800" dirty="0"/>
              <a:t> (рис. 16.) представлена </a:t>
            </a:r>
            <a:r>
              <a:rPr lang="ru-RU" sz="1800" dirty="0" err="1"/>
              <a:t>безканалізаційна</a:t>
            </a:r>
            <a:r>
              <a:rPr lang="ru-RU" sz="1800" dirty="0"/>
              <a:t> система </a:t>
            </a:r>
            <a:r>
              <a:rPr lang="ru-RU" sz="1800" dirty="0" err="1"/>
              <a:t>очищення</a:t>
            </a:r>
            <a:r>
              <a:rPr lang="ru-RU" sz="1800" dirty="0"/>
              <a:t> води в </a:t>
            </a:r>
            <a:r>
              <a:rPr lang="ru-RU" sz="1800" dirty="0" err="1"/>
              <a:t>басейнах</a:t>
            </a:r>
            <a:r>
              <a:rPr lang="ru-RU" sz="1800" dirty="0"/>
              <a:t> (рис. 17.),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/>
              <a:t>навісного</a:t>
            </a:r>
            <a:r>
              <a:rPr lang="ru-RU" sz="1800" dirty="0"/>
              <a:t> блоку СН-16 і </a:t>
            </a:r>
            <a:r>
              <a:rPr lang="ru-RU" sz="1800" dirty="0" err="1"/>
              <a:t>технічного</a:t>
            </a:r>
            <a:r>
              <a:rPr lang="ru-RU" sz="1800" dirty="0"/>
              <a:t> </a:t>
            </a:r>
            <a:r>
              <a:rPr lang="ru-RU" sz="1800" dirty="0" err="1"/>
              <a:t>відсіку</a:t>
            </a:r>
            <a:r>
              <a:rPr lang="ru-RU" sz="1800" dirty="0"/>
              <a:t>. Блок СН-16 </a:t>
            </a:r>
            <a:r>
              <a:rPr lang="ru-RU" sz="1800" dirty="0" err="1"/>
              <a:t>призначений</a:t>
            </a:r>
            <a:r>
              <a:rPr lang="ru-RU" sz="1800" dirty="0"/>
              <a:t> для </a:t>
            </a:r>
            <a:r>
              <a:rPr lang="ru-RU" sz="1800" dirty="0" err="1"/>
              <a:t>використання</a:t>
            </a:r>
            <a:r>
              <a:rPr lang="ru-RU" sz="1800" dirty="0"/>
              <a:t> в </a:t>
            </a:r>
            <a:r>
              <a:rPr lang="ru-RU" sz="1800" dirty="0" err="1"/>
              <a:t>басейнах</a:t>
            </a:r>
            <a:r>
              <a:rPr lang="ru-RU" sz="1800" dirty="0"/>
              <a:t> </a:t>
            </a:r>
            <a:r>
              <a:rPr lang="ru-RU" sz="1800" dirty="0" err="1"/>
              <a:t>об’ємом</a:t>
            </a:r>
            <a:r>
              <a:rPr lang="ru-RU" sz="1800" dirty="0"/>
              <a:t> до 70м3. При </a:t>
            </a:r>
            <a:r>
              <a:rPr lang="ru-RU" sz="1800" dirty="0" err="1"/>
              <a:t>монтажі</a:t>
            </a:r>
            <a:r>
              <a:rPr lang="ru-RU" sz="1800" dirty="0"/>
              <a:t> в </a:t>
            </a:r>
            <a:r>
              <a:rPr lang="ru-RU" sz="1800" dirty="0" err="1"/>
              <a:t>басейні</a:t>
            </a:r>
            <a:r>
              <a:rPr lang="ru-RU" sz="1800" dirty="0"/>
              <a:t> з </a:t>
            </a:r>
            <a:r>
              <a:rPr lang="ru-RU" sz="1800" dirty="0" err="1"/>
              <a:t>більшим</a:t>
            </a:r>
            <a:r>
              <a:rPr lang="ru-RU" sz="1800" dirty="0"/>
              <a:t> </a:t>
            </a:r>
            <a:r>
              <a:rPr lang="ru-RU" sz="1800" dirty="0" err="1"/>
              <a:t>об’ємом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блоків</a:t>
            </a:r>
            <a:r>
              <a:rPr lang="ru-RU" sz="1800" dirty="0"/>
              <a:t> </a:t>
            </a:r>
            <a:r>
              <a:rPr lang="ru-RU" sz="1800" dirty="0" err="1"/>
              <a:t>збільшується</a:t>
            </a:r>
            <a:r>
              <a:rPr lang="ru-RU" sz="1800" dirty="0"/>
              <a:t> </a:t>
            </a:r>
            <a:r>
              <a:rPr lang="ru-RU" sz="1800" dirty="0" err="1"/>
              <a:t>пропорційно</a:t>
            </a:r>
            <a:r>
              <a:rPr lang="ru-RU" sz="1800" dirty="0"/>
              <a:t> </a:t>
            </a:r>
            <a:r>
              <a:rPr lang="ru-RU" sz="1800" dirty="0" err="1"/>
              <a:t>об’єму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9" y="1850473"/>
            <a:ext cx="2535931" cy="35192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0536" y="5412226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Навісний</a:t>
            </a:r>
            <a:r>
              <a:rPr lang="ru-RU" dirty="0"/>
              <a:t> </a:t>
            </a:r>
            <a:r>
              <a:rPr lang="ru-RU" dirty="0" err="1"/>
              <a:t>скіммер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5" y="1850473"/>
            <a:ext cx="3752850" cy="288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6963" y="4581241"/>
            <a:ext cx="8315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Схема </a:t>
            </a:r>
            <a:r>
              <a:rPr lang="ru-RU" b="1" i="1" dirty="0" err="1"/>
              <a:t>роботи</a:t>
            </a:r>
            <a:r>
              <a:rPr lang="ru-RU" b="1" i="1" dirty="0"/>
              <a:t> </a:t>
            </a:r>
            <a:r>
              <a:rPr lang="ru-RU" b="1" i="1" dirty="0" err="1"/>
              <a:t>навісного</a:t>
            </a:r>
            <a:r>
              <a:rPr lang="ru-RU" b="1" i="1" dirty="0"/>
              <a:t> </a:t>
            </a:r>
            <a:r>
              <a:rPr lang="ru-RU" b="1" i="1" dirty="0" err="1"/>
              <a:t>скімера</a:t>
            </a:r>
            <a:r>
              <a:rPr lang="ru-RU" b="1" i="1" dirty="0"/>
              <a:t> з </a:t>
            </a:r>
            <a:r>
              <a:rPr lang="ru-RU" b="1" i="1" dirty="0" err="1"/>
              <a:t>технічним</a:t>
            </a:r>
            <a:r>
              <a:rPr lang="ru-RU" b="1" i="1" dirty="0"/>
              <a:t> блоком:</a:t>
            </a:r>
            <a:endParaRPr lang="ru-RU" dirty="0"/>
          </a:p>
          <a:p>
            <a:r>
              <a:rPr lang="ru-RU" dirty="0"/>
              <a:t>1 - </a:t>
            </a:r>
            <a:r>
              <a:rPr lang="ru-RU" dirty="0" err="1"/>
              <a:t>навісний</a:t>
            </a:r>
            <a:r>
              <a:rPr lang="ru-RU" dirty="0"/>
              <a:t> блок, 2 -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відсік</a:t>
            </a:r>
            <a:r>
              <a:rPr lang="ru-RU" dirty="0"/>
              <a:t>, 3 - блок </a:t>
            </a:r>
            <a:r>
              <a:rPr lang="ru-RU" dirty="0" err="1"/>
              <a:t>захисту</a:t>
            </a:r>
            <a:r>
              <a:rPr lang="ru-RU" dirty="0"/>
              <a:t> і </a:t>
            </a:r>
            <a:r>
              <a:rPr lang="ru-RU" dirty="0" err="1"/>
              <a:t>керування</a:t>
            </a:r>
            <a:r>
              <a:rPr lang="ru-RU" dirty="0"/>
              <a:t>, 4 -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, 5 - </a:t>
            </a:r>
            <a:r>
              <a:rPr lang="ru-RU" dirty="0" err="1"/>
              <a:t>трубопровід</a:t>
            </a:r>
            <a:r>
              <a:rPr lang="ru-RU" dirty="0"/>
              <a:t>, 6 - </a:t>
            </a:r>
            <a:r>
              <a:rPr lang="ru-RU" dirty="0" err="1"/>
              <a:t>бічний</a:t>
            </a:r>
            <a:r>
              <a:rPr lang="ru-RU" dirty="0"/>
              <a:t> </a:t>
            </a:r>
            <a:r>
              <a:rPr lang="ru-RU" dirty="0" err="1"/>
              <a:t>забірний</a:t>
            </a:r>
            <a:r>
              <a:rPr lang="ru-RU" dirty="0"/>
              <a:t> </a:t>
            </a:r>
            <a:r>
              <a:rPr lang="ru-RU" dirty="0" err="1"/>
              <a:t>скіммер</a:t>
            </a:r>
            <a:r>
              <a:rPr lang="ru-RU" dirty="0"/>
              <a:t>, 7 -опорно-</a:t>
            </a:r>
            <a:r>
              <a:rPr lang="ru-RU" dirty="0" err="1"/>
              <a:t>направляючий</a:t>
            </a:r>
            <a:r>
              <a:rPr lang="ru-RU" dirty="0"/>
              <a:t> стакан, 8 - </a:t>
            </a:r>
            <a:r>
              <a:rPr lang="ru-RU" dirty="0" err="1"/>
              <a:t>фільтруюча</a:t>
            </a:r>
            <a:r>
              <a:rPr lang="ru-RU" dirty="0"/>
              <a:t> мембрана, 9 - </a:t>
            </a:r>
            <a:r>
              <a:rPr lang="ru-RU" dirty="0" err="1"/>
              <a:t>кошик</a:t>
            </a:r>
            <a:r>
              <a:rPr lang="ru-RU" dirty="0"/>
              <a:t> грубого </a:t>
            </a:r>
            <a:r>
              <a:rPr lang="ru-RU" dirty="0" err="1"/>
              <a:t>очищення</a:t>
            </a:r>
            <a:r>
              <a:rPr lang="ru-RU" dirty="0"/>
              <a:t>, 10 - насос, 11- </a:t>
            </a:r>
            <a:r>
              <a:rPr lang="ru-RU" dirty="0" err="1"/>
              <a:t>вузол</a:t>
            </a:r>
            <a:r>
              <a:rPr lang="ru-RU" dirty="0"/>
              <a:t> </a:t>
            </a:r>
            <a:r>
              <a:rPr lang="ru-RU" dirty="0" err="1"/>
              <a:t>знезаражування</a:t>
            </a:r>
            <a:r>
              <a:rPr lang="ru-RU" dirty="0"/>
              <a:t>, 12 - </a:t>
            </a:r>
            <a:r>
              <a:rPr lang="ru-RU" dirty="0" err="1"/>
              <a:t>вузол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, 13- </a:t>
            </a:r>
            <a:r>
              <a:rPr lang="ru-RU" dirty="0" err="1"/>
              <a:t>електромеханічні</a:t>
            </a:r>
            <a:r>
              <a:rPr lang="ru-RU" dirty="0"/>
              <a:t> клапани,14- </a:t>
            </a:r>
            <a:r>
              <a:rPr lang="ru-RU" dirty="0" err="1"/>
              <a:t>регульована</a:t>
            </a:r>
            <a:r>
              <a:rPr lang="ru-RU" dirty="0"/>
              <a:t> форсунка, 15-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дренажну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, 16 - </a:t>
            </a:r>
            <a:r>
              <a:rPr lang="ru-RU" dirty="0" err="1"/>
              <a:t>підводний</a:t>
            </a:r>
            <a:r>
              <a:rPr lang="ru-RU" dirty="0"/>
              <a:t> прожектор, 17-фільтруюча мембрана </a:t>
            </a:r>
            <a:r>
              <a:rPr lang="ru-RU" dirty="0" err="1"/>
              <a:t>тонкої</a:t>
            </a:r>
            <a:r>
              <a:rPr lang="ru-RU" dirty="0"/>
              <a:t> очистки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0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667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</a:t>
            </a:r>
            <a:r>
              <a:rPr lang="ru-RU" dirty="0" err="1"/>
              <a:t>монтажі</a:t>
            </a:r>
            <a:r>
              <a:rPr lang="ru-RU" dirty="0"/>
              <a:t> блоку в </a:t>
            </a:r>
            <a:r>
              <a:rPr lang="ru-RU" dirty="0" err="1"/>
              <a:t>комплектації</a:t>
            </a:r>
            <a:r>
              <a:rPr lang="ru-RU" dirty="0"/>
              <a:t> СН-16/48 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гідромасажу</a:t>
            </a:r>
            <a:r>
              <a:rPr lang="ru-RU" dirty="0"/>
              <a:t> і </a:t>
            </a:r>
            <a:r>
              <a:rPr lang="ru-RU" dirty="0" err="1"/>
              <a:t>зустрічного</a:t>
            </a:r>
            <a:r>
              <a:rPr lang="ru-RU" dirty="0"/>
              <a:t> </a:t>
            </a:r>
            <a:r>
              <a:rPr lang="ru-RU" dirty="0" err="1"/>
              <a:t>плину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електромеханічних</a:t>
            </a:r>
            <a:r>
              <a:rPr lang="ru-RU" dirty="0"/>
              <a:t> </a:t>
            </a:r>
            <a:r>
              <a:rPr lang="ru-RU" dirty="0" err="1"/>
              <a:t>клапанів</a:t>
            </a:r>
            <a:r>
              <a:rPr lang="ru-RU" dirty="0"/>
              <a:t> 13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відсікання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і </a:t>
            </a:r>
            <a:r>
              <a:rPr lang="ru-RU" dirty="0" err="1"/>
              <a:t>знезаражування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. Через </a:t>
            </a:r>
            <a:r>
              <a:rPr lang="ru-RU" dirty="0" err="1"/>
              <a:t>бічні</a:t>
            </a:r>
            <a:r>
              <a:rPr lang="ru-RU" dirty="0"/>
              <a:t> </a:t>
            </a:r>
            <a:r>
              <a:rPr lang="ru-RU" dirty="0" err="1"/>
              <a:t>забірні</a:t>
            </a:r>
            <a:r>
              <a:rPr lang="ru-RU" dirty="0"/>
              <a:t> </a:t>
            </a:r>
            <a:r>
              <a:rPr lang="ru-RU" dirty="0" err="1"/>
              <a:t>скімери</a:t>
            </a:r>
            <a:r>
              <a:rPr lang="ru-RU" dirty="0"/>
              <a:t> 6 вода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кошик</a:t>
            </a:r>
            <a:r>
              <a:rPr lang="ru-RU" dirty="0"/>
              <a:t> грубого </a:t>
            </a:r>
            <a:r>
              <a:rPr lang="ru-RU" dirty="0" err="1"/>
              <a:t>очищення</a:t>
            </a:r>
            <a:r>
              <a:rPr lang="ru-RU" dirty="0"/>
              <a:t> 9. </a:t>
            </a:r>
            <a:r>
              <a:rPr lang="ru-RU" dirty="0" err="1"/>
              <a:t>Далі</a:t>
            </a:r>
            <a:r>
              <a:rPr lang="ru-RU" dirty="0"/>
              <a:t>, вода, очищена </a:t>
            </a:r>
            <a:r>
              <a:rPr lang="ru-RU" dirty="0" err="1"/>
              <a:t>від</a:t>
            </a:r>
            <a:r>
              <a:rPr lang="ru-RU" dirty="0"/>
              <a:t> великого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надходить</a:t>
            </a:r>
            <a:r>
              <a:rPr lang="ru-RU" dirty="0"/>
              <a:t> в опорно-</a:t>
            </a:r>
            <a:r>
              <a:rPr lang="ru-RU" dirty="0" err="1"/>
              <a:t>направляючий</a:t>
            </a:r>
            <a:r>
              <a:rPr lang="ru-RU" dirty="0"/>
              <a:t> </a:t>
            </a:r>
            <a:r>
              <a:rPr lang="ru-RU" dirty="0" err="1"/>
              <a:t>стакн</a:t>
            </a:r>
            <a:r>
              <a:rPr lang="ru-RU" dirty="0"/>
              <a:t> 7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фільтруючою</a:t>
            </a:r>
            <a:r>
              <a:rPr lang="ru-RU" dirty="0"/>
              <a:t> мембраною 8.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відфільтрована</a:t>
            </a:r>
            <a:r>
              <a:rPr lang="ru-RU" dirty="0"/>
              <a:t> вода </a:t>
            </a:r>
            <a:r>
              <a:rPr lang="ru-RU" dirty="0" err="1"/>
              <a:t>надходить</a:t>
            </a:r>
            <a:r>
              <a:rPr lang="ru-RU" dirty="0"/>
              <a:t> через насос 10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 5 назад у </a:t>
            </a:r>
            <a:r>
              <a:rPr lang="ru-RU" dirty="0" err="1"/>
              <a:t>басейн</a:t>
            </a:r>
            <a:r>
              <a:rPr lang="ru-RU" dirty="0"/>
              <a:t>. Подача </a:t>
            </a:r>
            <a:r>
              <a:rPr lang="ru-RU" dirty="0" err="1"/>
              <a:t>відфільтрованої</a:t>
            </a:r>
            <a:r>
              <a:rPr lang="ru-RU" dirty="0"/>
              <a:t> води в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через </a:t>
            </a:r>
            <a:r>
              <a:rPr lang="ru-RU" dirty="0" err="1"/>
              <a:t>регульовану</a:t>
            </a:r>
            <a:r>
              <a:rPr lang="ru-RU" dirty="0"/>
              <a:t> форсунку 14. Форсунка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і </a:t>
            </a:r>
            <a:r>
              <a:rPr lang="ru-RU" dirty="0" err="1"/>
              <a:t>швидкість</a:t>
            </a:r>
            <a:r>
              <a:rPr lang="ru-RU" dirty="0"/>
              <a:t> потоку </a:t>
            </a:r>
            <a:r>
              <a:rPr lang="ru-RU" dirty="0" err="1"/>
              <a:t>руху</a:t>
            </a:r>
            <a:r>
              <a:rPr lang="ru-RU" dirty="0"/>
              <a:t> води,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потоку в </a:t>
            </a:r>
            <a:r>
              <a:rPr lang="ru-RU" dirty="0" err="1"/>
              <a:t>поворотний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.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повітряний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аеромасаж</a:t>
            </a:r>
            <a:r>
              <a:rPr lang="ru-RU" dirty="0"/>
              <a:t> і </a:t>
            </a:r>
            <a:r>
              <a:rPr lang="ru-RU" dirty="0" err="1"/>
              <a:t>насичення</a:t>
            </a:r>
            <a:r>
              <a:rPr lang="ru-RU" dirty="0"/>
              <a:t> води киснем. При </a:t>
            </a:r>
            <a:r>
              <a:rPr lang="ru-RU" dirty="0" err="1"/>
              <a:t>монтажі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і </a:t>
            </a:r>
            <a:r>
              <a:rPr lang="ru-RU" dirty="0" err="1"/>
              <a:t>знезаражування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насоса </a:t>
            </a:r>
            <a:r>
              <a:rPr lang="ru-RU" dirty="0" err="1"/>
              <a:t>відфільтрована</a:t>
            </a:r>
            <a:r>
              <a:rPr lang="ru-RU" dirty="0"/>
              <a:t> вода проходить </a:t>
            </a:r>
            <a:r>
              <a:rPr lang="ru-RU" dirty="0" err="1"/>
              <a:t>послідовно</a:t>
            </a:r>
            <a:r>
              <a:rPr lang="ru-RU" dirty="0"/>
              <a:t> через </a:t>
            </a:r>
            <a:r>
              <a:rPr lang="ru-RU" dirty="0" err="1"/>
              <a:t>вузол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12 і </a:t>
            </a:r>
            <a:r>
              <a:rPr lang="ru-RU" dirty="0" err="1"/>
              <a:t>знезаражування</a:t>
            </a:r>
            <a:r>
              <a:rPr lang="ru-RU" dirty="0"/>
              <a:t> 11. При </a:t>
            </a:r>
            <a:r>
              <a:rPr lang="ru-RU" dirty="0" err="1"/>
              <a:t>монтажі</a:t>
            </a:r>
            <a:r>
              <a:rPr lang="ru-RU" dirty="0"/>
              <a:t> блоку в </a:t>
            </a:r>
            <a:r>
              <a:rPr lang="ru-RU" dirty="0" err="1"/>
              <a:t>комплектації</a:t>
            </a:r>
            <a:r>
              <a:rPr lang="ru-RU" dirty="0"/>
              <a:t> СН-16/48 у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гідромасажу</a:t>
            </a:r>
            <a:r>
              <a:rPr lang="ru-RU" dirty="0"/>
              <a:t> і </a:t>
            </a:r>
            <a:r>
              <a:rPr lang="ru-RU" dirty="0" err="1"/>
              <a:t>зустрічного</a:t>
            </a:r>
            <a:r>
              <a:rPr lang="ru-RU" dirty="0"/>
              <a:t> </a:t>
            </a:r>
            <a:r>
              <a:rPr lang="ru-RU" dirty="0" err="1"/>
              <a:t>плину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електромеханічних</a:t>
            </a:r>
            <a:r>
              <a:rPr lang="ru-RU" dirty="0"/>
              <a:t> </a:t>
            </a:r>
            <a:r>
              <a:rPr lang="ru-RU" dirty="0" err="1"/>
              <a:t>клапанів</a:t>
            </a:r>
            <a:r>
              <a:rPr lang="ru-RU" dirty="0"/>
              <a:t> 13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відсікання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і </a:t>
            </a:r>
            <a:r>
              <a:rPr lang="ru-RU" dirty="0" err="1"/>
              <a:t>знезаражування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Блок </a:t>
            </a:r>
            <a:r>
              <a:rPr lang="ru-RU" dirty="0" err="1"/>
              <a:t>захисту</a:t>
            </a:r>
            <a:r>
              <a:rPr lang="ru-RU" dirty="0"/>
              <a:t> і </a:t>
            </a:r>
            <a:r>
              <a:rPr lang="ru-RU" dirty="0" err="1"/>
              <a:t>керування</a:t>
            </a:r>
            <a:r>
              <a:rPr lang="ru-RU" dirty="0"/>
              <a:t> 3 по </a:t>
            </a:r>
            <a:r>
              <a:rPr lang="ru-RU" dirty="0" err="1"/>
              <a:t>лініях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4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режимами </a:t>
            </a:r>
            <a:r>
              <a:rPr lang="ru-RU" dirty="0" err="1"/>
              <a:t>фільтрації</a:t>
            </a:r>
            <a:r>
              <a:rPr lang="ru-RU" dirty="0"/>
              <a:t>, </a:t>
            </a:r>
            <a:r>
              <a:rPr lang="ru-RU" dirty="0" err="1"/>
              <a:t>освітлення</a:t>
            </a:r>
            <a:r>
              <a:rPr lang="ru-RU" dirty="0"/>
              <a:t> і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 Для </a:t>
            </a:r>
            <a:r>
              <a:rPr lang="ru-RU" dirty="0" err="1"/>
              <a:t>зручності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підвідного</a:t>
            </a:r>
            <a:r>
              <a:rPr lang="ru-RU" dirty="0"/>
              <a:t> прожектора 16 і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гідромасажу</a:t>
            </a:r>
            <a:r>
              <a:rPr lang="ru-RU" dirty="0"/>
              <a:t> з </a:t>
            </a:r>
            <a:r>
              <a:rPr lang="ru-RU" dirty="0" err="1"/>
              <a:t>протитечією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з </a:t>
            </a:r>
            <a:r>
              <a:rPr lang="ru-RU" dirty="0" err="1"/>
              <a:t>басейну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безпечних</a:t>
            </a:r>
            <a:r>
              <a:rPr lang="ru-RU" dirty="0"/>
              <a:t> </a:t>
            </a:r>
            <a:r>
              <a:rPr lang="ru-RU" dirty="0" err="1"/>
              <a:t>пневмокнопок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0525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18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5185290"/>
          </a:xfrm>
        </p:spPr>
        <p:txBody>
          <a:bodyPr/>
          <a:lstStyle/>
          <a:p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відсік</a:t>
            </a:r>
            <a:r>
              <a:rPr lang="ru-RU" dirty="0"/>
              <a:t> (</a:t>
            </a:r>
            <a:r>
              <a:rPr lang="ru-RU" dirty="0" smtClean="0"/>
              <a:t>рис.)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монтувати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5м (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сполучних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)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навісного</a:t>
            </a:r>
            <a:r>
              <a:rPr lang="ru-RU" dirty="0" smtClean="0"/>
              <a:t> </a:t>
            </a:r>
            <a:r>
              <a:rPr lang="ru-RU" dirty="0"/>
              <a:t>блоку.</a:t>
            </a:r>
          </a:p>
        </p:txBody>
      </p:sp>
      <p:sp>
        <p:nvSpPr>
          <p:cNvPr id="4" name="AutoShape 2" descr="https://elearn.nubip.edu.ua/pluginfile.php/683156/mod_book/chapter/117840/3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1" y="2093845"/>
            <a:ext cx="4342260" cy="26703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3320" y="4824186"/>
            <a:ext cx="267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Технічний</a:t>
            </a:r>
            <a:r>
              <a:rPr lang="ru-RU" dirty="0"/>
              <a:t> блок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відсік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3" y="1960140"/>
            <a:ext cx="3199197" cy="32304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91352" y="52356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Скімер</a:t>
            </a:r>
            <a:r>
              <a:rPr lang="ru-RU" dirty="0"/>
              <a:t> </a:t>
            </a:r>
            <a:r>
              <a:rPr lang="ru-RU" dirty="0" err="1"/>
              <a:t>вбудований</a:t>
            </a:r>
            <a:r>
              <a:rPr lang="ru-RU" dirty="0"/>
              <a:t> - </a:t>
            </a:r>
            <a:r>
              <a:rPr lang="ru-RU" dirty="0" err="1" smtClean="0"/>
              <a:t>гідротехнічний</a:t>
            </a:r>
            <a:r>
              <a:rPr lang="ru-RU" dirty="0" smtClean="0"/>
              <a:t> </a:t>
            </a:r>
            <a:r>
              <a:rPr lang="ru-RU" dirty="0" err="1"/>
              <a:t>пристрій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поверхневий</a:t>
            </a:r>
            <a:r>
              <a:rPr lang="ru-RU" dirty="0"/>
              <a:t> </a:t>
            </a:r>
            <a:r>
              <a:rPr lang="ru-RU" dirty="0" err="1"/>
              <a:t>забір</a:t>
            </a:r>
            <a:r>
              <a:rPr lang="ru-RU" dirty="0"/>
              <a:t> води з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(</a:t>
            </a:r>
            <a:r>
              <a:rPr lang="ru-RU" dirty="0" err="1"/>
              <a:t>фільтрації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97874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0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Схема </a:t>
            </a:r>
            <a:r>
              <a:rPr lang="ru-RU" dirty="0" err="1"/>
              <a:t>скімеру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3899"/>
            <a:ext cx="4998720" cy="33500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7560" y="1517355"/>
            <a:ext cx="4206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1. Корпус.</a:t>
            </a:r>
          </a:p>
          <a:p>
            <a:endParaRPr lang="ru-RU" dirty="0"/>
          </a:p>
          <a:p>
            <a:r>
              <a:rPr lang="ru-RU" dirty="0"/>
              <a:t>2. Поплавок.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Водозабірний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Кришка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5. </a:t>
            </a:r>
            <a:r>
              <a:rPr lang="ru-RU" dirty="0" err="1"/>
              <a:t>Фільтр</a:t>
            </a:r>
            <a:r>
              <a:rPr lang="ru-RU" dirty="0"/>
              <a:t> грубого </a:t>
            </a:r>
            <a:r>
              <a:rPr lang="ru-RU" dirty="0" err="1"/>
              <a:t>очищення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Вихід</a:t>
            </a:r>
            <a:r>
              <a:rPr lang="ru-RU" dirty="0"/>
              <a:t> води на </a:t>
            </a:r>
            <a:r>
              <a:rPr lang="ru-RU" dirty="0" err="1"/>
              <a:t>циркуляційний</a:t>
            </a:r>
            <a:r>
              <a:rPr lang="ru-RU" dirty="0"/>
              <a:t> насос.</a:t>
            </a:r>
          </a:p>
          <a:p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Вихід</a:t>
            </a:r>
            <a:r>
              <a:rPr lang="ru-RU" dirty="0"/>
              <a:t> води в </a:t>
            </a:r>
            <a:r>
              <a:rPr lang="ru-RU" dirty="0" err="1"/>
              <a:t>дренажну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8. </a:t>
            </a:r>
            <a:r>
              <a:rPr lang="ru-RU" dirty="0" err="1"/>
              <a:t>Скидання</a:t>
            </a:r>
            <a:r>
              <a:rPr lang="ru-RU" dirty="0"/>
              <a:t> води в дренаж</a:t>
            </a:r>
          </a:p>
        </p:txBody>
      </p:sp>
    </p:spTree>
    <p:extLst>
      <p:ext uri="{BB962C8B-B14F-4D97-AF65-F5344CB8AC3E}">
        <p14:creationId xmlns:p14="http://schemas.microsoft.com/office/powerpoint/2010/main" val="2809616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Елементи басейну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65" y="1044734"/>
            <a:ext cx="2038350" cy="1981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5600" y="1044734"/>
            <a:ext cx="7025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Донна форсунка - для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води в </a:t>
            </a:r>
            <a:r>
              <a:rPr lang="ru-RU" dirty="0" err="1"/>
              <a:t>скімерних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бетонного та </a:t>
            </a:r>
            <a:r>
              <a:rPr lang="ru-RU" dirty="0" err="1"/>
              <a:t>плівкового</a:t>
            </a:r>
            <a:r>
              <a:rPr lang="ru-RU" dirty="0"/>
              <a:t> типу,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та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забезпечать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та </a:t>
            </a:r>
            <a:r>
              <a:rPr lang="ru-RU" dirty="0" err="1"/>
              <a:t>безперебійну</a:t>
            </a:r>
            <a:r>
              <a:rPr lang="ru-RU" dirty="0"/>
              <a:t> роботу </a:t>
            </a:r>
            <a:r>
              <a:rPr lang="ru-RU" dirty="0" err="1"/>
              <a:t>системи</a:t>
            </a:r>
            <a:r>
              <a:rPr lang="ru-RU" dirty="0"/>
              <a:t>. Вода,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забирається</a:t>
            </a:r>
            <a:r>
              <a:rPr lang="ru-RU" dirty="0"/>
              <a:t> з </a:t>
            </a:r>
            <a:r>
              <a:rPr lang="ru-RU" dirty="0" err="1"/>
              <a:t>басейну</a:t>
            </a:r>
            <a:r>
              <a:rPr lang="ru-RU" dirty="0"/>
              <a:t> для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назад через форсунки </a:t>
            </a:r>
            <a:r>
              <a:rPr lang="ru-RU" dirty="0" err="1"/>
              <a:t>подачі</a:t>
            </a:r>
            <a:r>
              <a:rPr lang="ru-RU" dirty="0"/>
              <a:t> води. У </a:t>
            </a:r>
            <a:r>
              <a:rPr lang="ru-RU" dirty="0" err="1"/>
              <a:t>переливних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для </a:t>
            </a:r>
            <a:r>
              <a:rPr lang="ru-RU" dirty="0" err="1"/>
              <a:t>подачі</a:t>
            </a:r>
            <a:r>
              <a:rPr lang="ru-RU" dirty="0"/>
              <a:t> води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донні</a:t>
            </a:r>
            <a:r>
              <a:rPr lang="ru-RU" dirty="0"/>
              <a:t> форсунки,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монтуються</a:t>
            </a:r>
            <a:r>
              <a:rPr lang="ru-RU" dirty="0"/>
              <a:t> в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3689985"/>
            <a:ext cx="2333625" cy="20383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95600" y="3441680"/>
            <a:ext cx="6873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Забірні</a:t>
            </a:r>
            <a:r>
              <a:rPr lang="ru-RU" dirty="0"/>
              <a:t> форсунки - </a:t>
            </a:r>
            <a:r>
              <a:rPr lang="ru-RU" dirty="0" err="1"/>
              <a:t>призначені</a:t>
            </a:r>
            <a:r>
              <a:rPr lang="ru-RU" dirty="0"/>
              <a:t> для забору води з резервуару </a:t>
            </a:r>
            <a:r>
              <a:rPr lang="ru-RU" dirty="0" err="1"/>
              <a:t>басейну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. Форсунки </a:t>
            </a:r>
            <a:r>
              <a:rPr lang="ru-RU" dirty="0" err="1"/>
              <a:t>забірні</a:t>
            </a:r>
            <a:r>
              <a:rPr lang="ru-RU" dirty="0"/>
              <a:t> </a:t>
            </a:r>
            <a:r>
              <a:rPr lang="en-US" dirty="0" err="1"/>
              <a:t>Fiberpool</a:t>
            </a:r>
            <a:r>
              <a:rPr lang="en-US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як в </a:t>
            </a:r>
            <a:r>
              <a:rPr lang="ru-RU" dirty="0" err="1"/>
              <a:t>бетонних</a:t>
            </a:r>
            <a:r>
              <a:rPr lang="ru-RU" dirty="0"/>
              <a:t>, так і в </a:t>
            </a:r>
            <a:r>
              <a:rPr lang="ru-RU" dirty="0" err="1"/>
              <a:t>плівкових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, для монтажу в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плівкового</a:t>
            </a:r>
            <a:r>
              <a:rPr lang="ru-RU" dirty="0"/>
              <a:t> типу </a:t>
            </a:r>
            <a:r>
              <a:rPr lang="ru-RU" dirty="0" err="1"/>
              <a:t>мають</a:t>
            </a:r>
            <a:r>
              <a:rPr lang="ru-RU" dirty="0"/>
              <a:t> бути в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фланці</a:t>
            </a:r>
            <a:r>
              <a:rPr lang="ru-RU" dirty="0"/>
              <a:t> та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ущільнення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форсунки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донних</a:t>
            </a:r>
            <a:r>
              <a:rPr lang="ru-RU" dirty="0"/>
              <a:t> </a:t>
            </a:r>
            <a:r>
              <a:rPr lang="ru-RU" dirty="0" err="1"/>
              <a:t>гідрососів</a:t>
            </a:r>
            <a:r>
              <a:rPr lang="ru-RU" dirty="0"/>
              <a:t>. Так, для </a:t>
            </a:r>
            <a:r>
              <a:rPr lang="ru-RU" dirty="0" err="1"/>
              <a:t>гідрососу</a:t>
            </a:r>
            <a:r>
              <a:rPr lang="ru-RU" dirty="0"/>
              <a:t> </a:t>
            </a:r>
            <a:r>
              <a:rPr lang="en-US" dirty="0" err="1"/>
              <a:t>Fiberpool</a:t>
            </a:r>
            <a:r>
              <a:rPr lang="en-US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спеціальна</a:t>
            </a:r>
            <a:r>
              <a:rPr lang="ru-RU" dirty="0"/>
              <a:t> форсунка </a:t>
            </a:r>
            <a:r>
              <a:rPr lang="ru-RU" dirty="0" err="1"/>
              <a:t>із</a:t>
            </a:r>
            <a:r>
              <a:rPr lang="ru-RU" dirty="0"/>
              <a:t> заглушкою, яка </a:t>
            </a:r>
            <a:r>
              <a:rPr lang="ru-RU" dirty="0" err="1"/>
              <a:t>встановлюється</a:t>
            </a:r>
            <a:r>
              <a:rPr lang="ru-RU" dirty="0"/>
              <a:t> в </a:t>
            </a:r>
            <a:r>
              <a:rPr lang="ru-RU" dirty="0" err="1"/>
              <a:t>стінному</a:t>
            </a:r>
            <a:r>
              <a:rPr lang="ru-RU" dirty="0"/>
              <a:t> </a:t>
            </a:r>
            <a:r>
              <a:rPr lang="ru-RU" dirty="0" err="1"/>
              <a:t>проході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15-20 см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води. Форсунка </a:t>
            </a:r>
            <a:r>
              <a:rPr lang="ru-RU" dirty="0" err="1"/>
              <a:t>підключається</a:t>
            </a:r>
            <a:r>
              <a:rPr lang="ru-RU" dirty="0"/>
              <a:t> до шлангу для </a:t>
            </a:r>
            <a:r>
              <a:rPr lang="ru-RU" dirty="0" err="1"/>
              <a:t>очищення</a:t>
            </a:r>
            <a:r>
              <a:rPr lang="ru-RU" dirty="0"/>
              <a:t> через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різьбу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35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2245"/>
            <a:ext cx="10515600" cy="6864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Елементи басейну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1332389"/>
            <a:ext cx="2788920" cy="1924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6640" y="133238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Перепливна</a:t>
            </a:r>
            <a:r>
              <a:rPr lang="ru-RU" dirty="0"/>
              <a:t> </a:t>
            </a:r>
            <a:r>
              <a:rPr lang="ru-RU" dirty="0" err="1"/>
              <a:t>решітка</a:t>
            </a:r>
            <a:r>
              <a:rPr lang="ru-RU" dirty="0"/>
              <a:t>. Конструктивною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переливних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є </a:t>
            </a:r>
            <a:r>
              <a:rPr lang="ru-RU" dirty="0" err="1"/>
              <a:t>обов’язкова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жолобів</a:t>
            </a:r>
            <a:r>
              <a:rPr lang="ru-RU" dirty="0"/>
              <a:t>, через </a:t>
            </a:r>
            <a:r>
              <a:rPr lang="ru-RU" dirty="0" err="1"/>
              <a:t>які</a:t>
            </a:r>
            <a:r>
              <a:rPr lang="ru-RU" dirty="0"/>
              <a:t> вода з </a:t>
            </a:r>
            <a:r>
              <a:rPr lang="ru-RU" dirty="0" err="1"/>
              <a:t>басейну</a:t>
            </a:r>
            <a:r>
              <a:rPr lang="ru-RU" dirty="0"/>
              <a:t> могла б </a:t>
            </a:r>
            <a:r>
              <a:rPr lang="ru-RU" dirty="0" err="1"/>
              <a:t>потрапляти</a:t>
            </a:r>
            <a:r>
              <a:rPr lang="ru-RU" dirty="0"/>
              <a:t> в </a:t>
            </a:r>
            <a:r>
              <a:rPr lang="ru-RU" dirty="0" err="1"/>
              <a:t>переливний</a:t>
            </a:r>
            <a:r>
              <a:rPr lang="ru-RU" dirty="0"/>
              <a:t> бак (</a:t>
            </a:r>
            <a:r>
              <a:rPr lang="ru-RU" dirty="0" err="1"/>
              <a:t>переливну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)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. </a:t>
            </a:r>
            <a:r>
              <a:rPr lang="ru-RU" dirty="0" err="1"/>
              <a:t>Жолоби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збирають</a:t>
            </a:r>
            <a:r>
              <a:rPr lang="ru-RU" dirty="0"/>
              <a:t> воду, </a:t>
            </a:r>
            <a:r>
              <a:rPr lang="ru-RU" dirty="0" err="1"/>
              <a:t>прикриваються</a:t>
            </a:r>
            <a:r>
              <a:rPr lang="ru-RU" dirty="0"/>
              <a:t> </a:t>
            </a:r>
            <a:r>
              <a:rPr lang="ru-RU" dirty="0" err="1"/>
              <a:t>переливними</a:t>
            </a:r>
            <a:r>
              <a:rPr lang="ru-RU" dirty="0"/>
              <a:t> </a:t>
            </a:r>
            <a:r>
              <a:rPr lang="ru-RU" dirty="0" err="1"/>
              <a:t>решітками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3892867"/>
            <a:ext cx="2393633" cy="24870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3760" y="3659060"/>
            <a:ext cx="669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Донний</a:t>
            </a:r>
            <a:r>
              <a:rPr lang="ru-RU" dirty="0"/>
              <a:t> злив. </a:t>
            </a:r>
            <a:r>
              <a:rPr lang="ru-RU" dirty="0" err="1"/>
              <a:t>Жодна</a:t>
            </a:r>
            <a:r>
              <a:rPr lang="ru-RU" dirty="0"/>
              <a:t> система </a:t>
            </a:r>
            <a:r>
              <a:rPr lang="ru-RU" dirty="0" err="1"/>
              <a:t>циркуляції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без донного </a:t>
            </a:r>
            <a:r>
              <a:rPr lang="ru-RU" dirty="0" err="1"/>
              <a:t>зливу</a:t>
            </a:r>
            <a:r>
              <a:rPr lang="ru-RU" dirty="0"/>
              <a:t> –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скімерний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переливний</a:t>
            </a:r>
            <a:r>
              <a:rPr lang="ru-RU" dirty="0"/>
              <a:t>. </a:t>
            </a:r>
            <a:r>
              <a:rPr lang="ru-RU" dirty="0" err="1"/>
              <a:t>Донний</a:t>
            </a:r>
            <a:r>
              <a:rPr lang="ru-RU" dirty="0"/>
              <a:t> злив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басейні</a:t>
            </a:r>
            <a:r>
              <a:rPr lang="ru-RU" dirty="0"/>
              <a:t> для </a:t>
            </a:r>
            <a:r>
              <a:rPr lang="ru-RU" dirty="0" err="1"/>
              <a:t>зливу</a:t>
            </a:r>
            <a:r>
              <a:rPr lang="ru-RU" dirty="0"/>
              <a:t> води, тому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7525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Елементи басейну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1552416"/>
            <a:ext cx="1800225" cy="1666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5640" y="1328619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Стінна</a:t>
            </a:r>
            <a:r>
              <a:rPr lang="ru-RU" dirty="0"/>
              <a:t> форсунка. У </a:t>
            </a:r>
            <a:r>
              <a:rPr lang="ru-RU" dirty="0" err="1"/>
              <a:t>скімерних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та приватного типу </a:t>
            </a:r>
            <a:r>
              <a:rPr lang="ru-RU" dirty="0" err="1"/>
              <a:t>використовується</a:t>
            </a:r>
            <a:r>
              <a:rPr lang="ru-RU" dirty="0"/>
              <a:t> форсунка </a:t>
            </a:r>
            <a:r>
              <a:rPr lang="ru-RU" dirty="0" err="1"/>
              <a:t>зворотної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води. Форсунка </a:t>
            </a:r>
            <a:r>
              <a:rPr lang="ru-RU" dirty="0" err="1"/>
              <a:t>стінна</a:t>
            </a:r>
            <a:r>
              <a:rPr lang="ru-RU" dirty="0"/>
              <a:t>, яка </a:t>
            </a:r>
            <a:r>
              <a:rPr lang="ru-RU" dirty="0" err="1"/>
              <a:t>вмонтовується</a:t>
            </a:r>
            <a:r>
              <a:rPr lang="ru-RU" dirty="0"/>
              <a:t> в </a:t>
            </a:r>
            <a:r>
              <a:rPr lang="ru-RU" dirty="0" err="1"/>
              <a:t>стіну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безперервну</a:t>
            </a:r>
            <a:r>
              <a:rPr lang="ru-RU" dirty="0"/>
              <a:t> </a:t>
            </a:r>
            <a:r>
              <a:rPr lang="ru-RU" dirty="0" err="1"/>
              <a:t>циркуляцію</a:t>
            </a:r>
            <a:r>
              <a:rPr lang="ru-RU" dirty="0"/>
              <a:t> води, </a:t>
            </a:r>
            <a:r>
              <a:rPr lang="ru-RU" dirty="0" err="1"/>
              <a:t>адже</a:t>
            </a:r>
            <a:r>
              <a:rPr lang="ru-RU" dirty="0"/>
              <a:t> через </a:t>
            </a:r>
            <a:r>
              <a:rPr lang="ru-RU" dirty="0" err="1"/>
              <a:t>стінні</a:t>
            </a:r>
            <a:r>
              <a:rPr lang="ru-RU" dirty="0"/>
              <a:t> форсунки очищена та </a:t>
            </a:r>
            <a:r>
              <a:rPr lang="ru-RU" dirty="0" err="1"/>
              <a:t>підігріта</a:t>
            </a:r>
            <a:r>
              <a:rPr lang="ru-RU" dirty="0"/>
              <a:t> вода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r>
              <a:rPr lang="ru-RU" dirty="0" err="1"/>
              <a:t>Стінні</a:t>
            </a:r>
            <a:r>
              <a:rPr lang="ru-RU" dirty="0"/>
              <a:t> форсунки </a:t>
            </a:r>
            <a:r>
              <a:rPr lang="ru-RU" dirty="0" err="1"/>
              <a:t>виготовляють</a:t>
            </a:r>
            <a:r>
              <a:rPr lang="ru-RU" dirty="0"/>
              <a:t> для </a:t>
            </a:r>
            <a:r>
              <a:rPr lang="ru-RU" dirty="0" err="1"/>
              <a:t>бетонних</a:t>
            </a:r>
            <a:r>
              <a:rPr lang="ru-RU" dirty="0"/>
              <a:t> і </a:t>
            </a:r>
            <a:r>
              <a:rPr lang="ru-RU" dirty="0" err="1"/>
              <a:t>плівкових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. У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високоякісний</a:t>
            </a:r>
            <a:r>
              <a:rPr lang="ru-RU" dirty="0"/>
              <a:t> пластик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нержавіюча</a:t>
            </a:r>
            <a:r>
              <a:rPr lang="ru-RU" dirty="0"/>
              <a:t> сталь.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467020"/>
            <a:ext cx="1952625" cy="16287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5640" y="3436204"/>
            <a:ext cx="7940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Впускна</a:t>
            </a:r>
            <a:r>
              <a:rPr lang="ru-RU" dirty="0"/>
              <a:t> форсунка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подачі</a:t>
            </a:r>
            <a:r>
              <a:rPr lang="ru-RU" dirty="0"/>
              <a:t> води в </a:t>
            </a:r>
            <a:r>
              <a:rPr lang="ru-RU" dirty="0" err="1"/>
              <a:t>басейн</a:t>
            </a:r>
            <a:r>
              <a:rPr lang="ru-RU" dirty="0"/>
              <a:t> і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. Форсунки,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очищену</a:t>
            </a:r>
            <a:r>
              <a:rPr lang="ru-RU" dirty="0"/>
              <a:t> воду, </a:t>
            </a:r>
            <a:r>
              <a:rPr lang="ru-RU" dirty="0" err="1"/>
              <a:t>монтуються</a:t>
            </a:r>
            <a:r>
              <a:rPr lang="ru-RU" dirty="0"/>
              <a:t> в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і </a:t>
            </a:r>
            <a:r>
              <a:rPr lang="ru-RU" dirty="0" err="1"/>
              <a:t>створюють</a:t>
            </a:r>
            <a:r>
              <a:rPr lang="ru-RU" dirty="0"/>
              <a:t> потоки,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</a:t>
            </a:r>
            <a:r>
              <a:rPr lang="ru-RU" dirty="0" err="1"/>
              <a:t>перемішувати</a:t>
            </a:r>
            <a:r>
              <a:rPr lang="ru-RU" dirty="0"/>
              <a:t> воду в </a:t>
            </a:r>
            <a:r>
              <a:rPr lang="ru-RU" dirty="0" err="1"/>
              <a:t>резервуарі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" y="5343525"/>
            <a:ext cx="1704975" cy="1514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15640" y="5095795"/>
            <a:ext cx="7528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Донна </a:t>
            </a:r>
            <a:r>
              <a:rPr lang="ru-RU" dirty="0" err="1"/>
              <a:t>впускна</a:t>
            </a:r>
            <a:r>
              <a:rPr lang="ru-RU" dirty="0"/>
              <a:t> форсунка </a:t>
            </a:r>
            <a:r>
              <a:rPr lang="ru-RU" dirty="0" err="1"/>
              <a:t>забезпечує</a:t>
            </a:r>
            <a:r>
              <a:rPr lang="ru-RU" dirty="0"/>
              <a:t> подачу </a:t>
            </a:r>
            <a:r>
              <a:rPr lang="ru-RU" dirty="0" err="1"/>
              <a:t>відфільтрованої</a:t>
            </a:r>
            <a:r>
              <a:rPr lang="ru-RU" dirty="0"/>
              <a:t> та </a:t>
            </a:r>
            <a:r>
              <a:rPr lang="ru-RU" dirty="0" err="1"/>
              <a:t>підготовленої</a:t>
            </a:r>
            <a:r>
              <a:rPr lang="ru-RU" dirty="0"/>
              <a:t> води в </a:t>
            </a:r>
            <a:r>
              <a:rPr lang="ru-RU" dirty="0" err="1"/>
              <a:t>басейн</a:t>
            </a:r>
            <a:r>
              <a:rPr lang="ru-RU" dirty="0"/>
              <a:t>. </a:t>
            </a:r>
            <a:r>
              <a:rPr lang="ru-RU" dirty="0" err="1"/>
              <a:t>Впускна</a:t>
            </a:r>
            <a:r>
              <a:rPr lang="ru-RU" dirty="0"/>
              <a:t> форсунка </a:t>
            </a:r>
            <a:r>
              <a:rPr lang="ru-RU" dirty="0" err="1"/>
              <a:t>монтується</a:t>
            </a:r>
            <a:r>
              <a:rPr lang="ru-RU" dirty="0"/>
              <a:t> в дно </a:t>
            </a:r>
            <a:r>
              <a:rPr lang="ru-RU" dirty="0" err="1"/>
              <a:t>чаші</a:t>
            </a:r>
            <a:r>
              <a:rPr lang="ru-RU" dirty="0"/>
              <a:t> і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рівномірне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, не </a:t>
            </a:r>
            <a:r>
              <a:rPr lang="ru-RU" dirty="0" err="1"/>
              <a:t>дозволяючи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застоюватися</a:t>
            </a:r>
            <a:r>
              <a:rPr lang="ru-RU" dirty="0"/>
              <a:t>. </a:t>
            </a:r>
            <a:r>
              <a:rPr lang="ru-RU" dirty="0" err="1"/>
              <a:t>Напрямок</a:t>
            </a:r>
            <a:r>
              <a:rPr lang="ru-RU" dirty="0"/>
              <a:t> потоку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відрегульованим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потреб.</a:t>
            </a:r>
          </a:p>
        </p:txBody>
      </p:sp>
    </p:spTree>
    <p:extLst>
      <p:ext uri="{BB962C8B-B14F-4D97-AF65-F5344CB8AC3E}">
        <p14:creationId xmlns:p14="http://schemas.microsoft.com/office/powerpoint/2010/main" val="4719000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  <a:solidFill>
            <a:srgbClr val="92D050"/>
          </a:solidFill>
        </p:spPr>
        <p:txBody>
          <a:bodyPr/>
          <a:lstStyle/>
          <a:p>
            <a:r>
              <a:rPr lang="uk-UA" dirty="0" smtClean="0"/>
              <a:t>Елементи басейну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1433049"/>
            <a:ext cx="2268855" cy="4371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" y="5463780"/>
            <a:ext cx="5044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автодоливу</a:t>
            </a:r>
            <a:r>
              <a:rPr lang="ru-RU" dirty="0"/>
              <a:t> води з </a:t>
            </a:r>
            <a:r>
              <a:rPr lang="ru-RU" dirty="0" err="1"/>
              <a:t>поплавковим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невеликого пластикового </a:t>
            </a:r>
            <a:r>
              <a:rPr lang="ru-RU" dirty="0" err="1"/>
              <a:t>резервувару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виводяться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труби. Одна труба </a:t>
            </a:r>
            <a:r>
              <a:rPr lang="ru-RU" dirty="0" err="1"/>
              <a:t>приєднується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водопроводу, </a:t>
            </a:r>
            <a:r>
              <a:rPr lang="ru-RU" dirty="0" err="1"/>
              <a:t>інша</a:t>
            </a:r>
            <a:r>
              <a:rPr lang="ru-RU" dirty="0"/>
              <a:t> – до </a:t>
            </a:r>
            <a:r>
              <a:rPr lang="ru-RU" dirty="0" err="1"/>
              <a:t>басейну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55920" y="4373215"/>
            <a:ext cx="673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,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endParaRPr lang="ru-RU" dirty="0"/>
          </a:p>
          <a:p>
            <a:r>
              <a:rPr lang="ru-RU" dirty="0" smtClean="0"/>
              <a:t>1 </a:t>
            </a:r>
            <a:r>
              <a:rPr lang="ru-RU" dirty="0"/>
              <a:t>метр,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зручнішим</a:t>
            </a:r>
            <a:r>
              <a:rPr lang="ru-RU" dirty="0"/>
              <a:t> при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для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сходинок</a:t>
            </a:r>
            <a:r>
              <a:rPr lang="ru-RU" dirty="0"/>
              <a:t> для спуску у воду – </a:t>
            </a:r>
            <a:r>
              <a:rPr lang="ru-RU" dirty="0" err="1"/>
              <a:t>від</a:t>
            </a:r>
            <a:r>
              <a:rPr lang="ru-RU" dirty="0"/>
              <a:t> 2-х до 5-и, </a:t>
            </a:r>
            <a:r>
              <a:rPr lang="ru-RU" dirty="0" err="1"/>
              <a:t>відстанню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сходинками</a:t>
            </a:r>
            <a:r>
              <a:rPr lang="ru-RU" dirty="0"/>
              <a:t>, </a:t>
            </a:r>
            <a:r>
              <a:rPr lang="ru-RU" dirty="0" err="1"/>
              <a:t>відстанню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до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та шириною самих </a:t>
            </a:r>
            <a:r>
              <a:rPr lang="ru-RU" dirty="0" err="1"/>
              <a:t>сходів</a:t>
            </a:r>
            <a:r>
              <a:rPr lang="ru-RU" dirty="0"/>
              <a:t>. У </a:t>
            </a:r>
            <a:r>
              <a:rPr lang="ru-RU" dirty="0" err="1"/>
              <a:t>заглиблених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</a:t>
            </a:r>
            <a:r>
              <a:rPr lang="ru-RU" dirty="0" err="1"/>
              <a:t>поручні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</a:t>
            </a:r>
            <a:r>
              <a:rPr lang="ru-RU" dirty="0" err="1"/>
              <a:t>кріпляться</a:t>
            </a:r>
            <a:r>
              <a:rPr lang="ru-RU" dirty="0"/>
              <a:t> до борту, а </a:t>
            </a:r>
            <a:r>
              <a:rPr lang="ru-RU" dirty="0" err="1"/>
              <a:t>нижня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, як правило, </a:t>
            </a:r>
            <a:r>
              <a:rPr lang="ru-RU" dirty="0" err="1"/>
              <a:t>обладнана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прокладкою</a:t>
            </a:r>
            <a:r>
              <a:rPr lang="ru-RU" dirty="0"/>
              <a:t> і просто </a:t>
            </a:r>
            <a:r>
              <a:rPr lang="ru-RU" dirty="0" err="1"/>
              <a:t>впирається</a:t>
            </a:r>
            <a:r>
              <a:rPr lang="ru-RU" dirty="0"/>
              <a:t> в </a:t>
            </a:r>
            <a:r>
              <a:rPr lang="ru-RU" dirty="0" err="1"/>
              <a:t>стінку</a:t>
            </a:r>
            <a:r>
              <a:rPr lang="ru-RU" dirty="0"/>
              <a:t>. Для монтажу </a:t>
            </a:r>
            <a:r>
              <a:rPr lang="ru-RU" dirty="0" err="1"/>
              <a:t>сходів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кріплення</a:t>
            </a:r>
            <a:r>
              <a:rPr lang="ru-RU" dirty="0"/>
              <a:t> в </a:t>
            </a:r>
            <a:r>
              <a:rPr lang="ru-RU" dirty="0" err="1"/>
              <a:t>бетоновані</a:t>
            </a:r>
            <a:r>
              <a:rPr lang="ru-RU" dirty="0"/>
              <a:t> </a:t>
            </a:r>
            <a:r>
              <a:rPr lang="ru-RU" dirty="0" err="1"/>
              <a:t>стакани</a:t>
            </a:r>
            <a:r>
              <a:rPr lang="ru-RU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886" y="1232447"/>
            <a:ext cx="4496753" cy="30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b="1" dirty="0" err="1"/>
              <a:t>Кардіотренажери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1236"/>
            <a:ext cx="10515600" cy="510208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Кардіотренажери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серцево</a:t>
            </a:r>
            <a:r>
              <a:rPr lang="ru-RU" dirty="0"/>
              <a:t>- </a:t>
            </a:r>
            <a:r>
              <a:rPr lang="ru-RU" dirty="0" err="1"/>
              <a:t>судинної</a:t>
            </a:r>
            <a:r>
              <a:rPr lang="ru-RU" dirty="0"/>
              <a:t> та </a:t>
            </a:r>
            <a:r>
              <a:rPr lang="ru-RU" dirty="0" err="1"/>
              <a:t>дихальної</a:t>
            </a:r>
            <a:r>
              <a:rPr lang="ru-RU" dirty="0"/>
              <a:t> систем </a:t>
            </a:r>
            <a:r>
              <a:rPr lang="ru-RU" dirty="0" err="1"/>
              <a:t>організму</a:t>
            </a:r>
            <a:r>
              <a:rPr lang="ru-RU" dirty="0"/>
              <a:t>. Тому </a:t>
            </a:r>
            <a:r>
              <a:rPr lang="ru-RU" dirty="0" err="1"/>
              <a:t>основне</a:t>
            </a:r>
            <a:r>
              <a:rPr lang="ru-RU" dirty="0"/>
              <a:t>, за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занять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показання</a:t>
            </a:r>
            <a:r>
              <a:rPr lang="ru-RU" dirty="0"/>
              <a:t> пульсу.</a:t>
            </a:r>
          </a:p>
          <a:p>
            <a:endParaRPr lang="ru-RU" dirty="0"/>
          </a:p>
          <a:p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на </a:t>
            </a:r>
            <a:r>
              <a:rPr lang="ru-RU" dirty="0" err="1"/>
              <a:t>кардіотренажері</a:t>
            </a:r>
            <a:r>
              <a:rPr lang="ru-RU" dirty="0"/>
              <a:t> в так </a:t>
            </a:r>
            <a:r>
              <a:rPr lang="ru-RU" dirty="0" err="1"/>
              <a:t>званій</a:t>
            </a:r>
            <a:r>
              <a:rPr lang="ru-RU" dirty="0"/>
              <a:t> «</a:t>
            </a:r>
            <a:r>
              <a:rPr lang="ru-RU" dirty="0" err="1"/>
              <a:t>аеробного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». </a:t>
            </a:r>
            <a:r>
              <a:rPr lang="ru-RU" dirty="0" err="1"/>
              <a:t>Аеробна</a:t>
            </a:r>
            <a:r>
              <a:rPr lang="ru-RU" dirty="0"/>
              <a:t> зона - </a:t>
            </a:r>
            <a:r>
              <a:rPr lang="ru-RU" dirty="0" err="1"/>
              <a:t>це</a:t>
            </a:r>
            <a:r>
              <a:rPr lang="ru-RU" dirty="0"/>
              <a:t> частота пульсу </a:t>
            </a:r>
            <a:r>
              <a:rPr lang="ru-RU" dirty="0" err="1"/>
              <a:t>рівна</a:t>
            </a:r>
            <a:r>
              <a:rPr lang="ru-RU" dirty="0"/>
              <a:t> 60-80%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пульсу, яку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за формулою 220 </a:t>
            </a:r>
            <a:r>
              <a:rPr lang="ru-RU" dirty="0" err="1"/>
              <a:t>мінус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. Як правило, </a:t>
            </a:r>
            <a:r>
              <a:rPr lang="ru-RU" dirty="0" err="1"/>
              <a:t>спалювання</a:t>
            </a:r>
            <a:r>
              <a:rPr lang="ru-RU" dirty="0"/>
              <a:t> жиру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/>
              <a:t>пульсі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становить </a:t>
            </a:r>
            <a:r>
              <a:rPr lang="ru-RU" dirty="0" err="1"/>
              <a:t>від</a:t>
            </a:r>
            <a:r>
              <a:rPr lang="ru-RU" dirty="0"/>
              <a:t> 60 до 70%, </a:t>
            </a:r>
            <a:r>
              <a:rPr lang="ru-RU" dirty="0" err="1"/>
              <a:t>зростання</a:t>
            </a:r>
            <a:r>
              <a:rPr lang="ru-RU" dirty="0"/>
              <a:t> і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- при 70-80 %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. </a:t>
            </a:r>
            <a:r>
              <a:rPr lang="ru-RU" dirty="0" err="1"/>
              <a:t>Значення</a:t>
            </a:r>
            <a:r>
              <a:rPr lang="ru-RU" dirty="0"/>
              <a:t> пульсу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.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початковому </a:t>
            </a:r>
            <a:r>
              <a:rPr lang="ru-RU" dirty="0" err="1"/>
              <a:t>рівні</a:t>
            </a:r>
            <a:r>
              <a:rPr lang="ru-RU" dirty="0"/>
              <a:t> пульс </a:t>
            </a:r>
            <a:r>
              <a:rPr lang="ru-RU" dirty="0" err="1"/>
              <a:t>під</a:t>
            </a:r>
            <a:r>
              <a:rPr lang="ru-RU" dirty="0"/>
              <a:t> час занять повинен </a:t>
            </a:r>
            <a:r>
              <a:rPr lang="ru-RU" dirty="0" err="1"/>
              <a:t>становити</a:t>
            </a:r>
            <a:r>
              <a:rPr lang="ru-RU" dirty="0"/>
              <a:t> 60-65 % 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, на </a:t>
            </a:r>
            <a:r>
              <a:rPr lang="ru-RU" dirty="0" err="1"/>
              <a:t>середньому</a:t>
            </a:r>
            <a:r>
              <a:rPr lang="ru-RU" dirty="0"/>
              <a:t> - 65-70 %, на </a:t>
            </a:r>
            <a:r>
              <a:rPr lang="ru-RU" dirty="0" err="1"/>
              <a:t>більш</a:t>
            </a:r>
            <a:r>
              <a:rPr lang="ru-RU" dirty="0"/>
              <a:t> просунутому </a:t>
            </a:r>
            <a:r>
              <a:rPr lang="ru-RU" dirty="0" err="1"/>
              <a:t>рівні</a:t>
            </a:r>
            <a:r>
              <a:rPr lang="ru-RU" dirty="0"/>
              <a:t> - 70-75 %.</a:t>
            </a:r>
          </a:p>
          <a:p>
            <a:endParaRPr lang="ru-RU" dirty="0"/>
          </a:p>
          <a:p>
            <a:r>
              <a:rPr lang="ru-RU" dirty="0" err="1"/>
              <a:t>Кардіотренажери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забезпечені</a:t>
            </a:r>
            <a:r>
              <a:rPr lang="ru-RU" dirty="0"/>
              <a:t> датчиками пульсу, часу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Існують</a:t>
            </a:r>
            <a:r>
              <a:rPr lang="ru-RU" dirty="0"/>
              <a:t> датчики-</a:t>
            </a:r>
            <a:r>
              <a:rPr lang="ru-RU" dirty="0" err="1"/>
              <a:t>кліпси</a:t>
            </a:r>
            <a:r>
              <a:rPr lang="ru-RU" dirty="0"/>
              <a:t> на </a:t>
            </a:r>
            <a:r>
              <a:rPr lang="ru-RU" dirty="0" err="1"/>
              <a:t>вухо</a:t>
            </a:r>
            <a:r>
              <a:rPr lang="ru-RU" dirty="0"/>
              <a:t> (</a:t>
            </a:r>
            <a:r>
              <a:rPr lang="ru-RU" dirty="0" err="1"/>
              <a:t>найпростіший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пульсу і тому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погрішність</a:t>
            </a:r>
            <a:r>
              <a:rPr lang="ru-RU" dirty="0"/>
              <a:t>), датчики на рукоятках тренажера (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і </a:t>
            </a:r>
            <a:r>
              <a:rPr lang="ru-RU" dirty="0" err="1"/>
              <a:t>зручні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) і </a:t>
            </a:r>
            <a:r>
              <a:rPr lang="ru-RU" dirty="0" err="1"/>
              <a:t>нагрудні</a:t>
            </a:r>
            <a:r>
              <a:rPr lang="ru-RU" dirty="0"/>
              <a:t> </a:t>
            </a:r>
            <a:r>
              <a:rPr lang="ru-RU" dirty="0" err="1"/>
              <a:t>кардиодатчики</a:t>
            </a:r>
            <a:r>
              <a:rPr lang="ru-RU" dirty="0"/>
              <a:t> (вони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найточніші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08656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скімерів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9538"/>
            <a:ext cx="2834640" cy="4420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2840" y="1379538"/>
            <a:ext cx="7818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Нормальний</a:t>
            </a:r>
            <a:r>
              <a:rPr lang="ru-RU" dirty="0"/>
              <a:t> режим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 води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водозабірного</a:t>
            </a:r>
            <a:r>
              <a:rPr lang="ru-RU" dirty="0"/>
              <a:t> </a:t>
            </a:r>
            <a:r>
              <a:rPr lang="ru-RU" dirty="0" err="1"/>
              <a:t>отвора</a:t>
            </a:r>
            <a:r>
              <a:rPr lang="ru-RU" dirty="0"/>
              <a:t> </a:t>
            </a:r>
            <a:r>
              <a:rPr lang="ru-RU" dirty="0" err="1"/>
              <a:t>скиммера</a:t>
            </a:r>
            <a:r>
              <a:rPr lang="ru-RU" dirty="0"/>
              <a:t>. Поплавок </a:t>
            </a:r>
            <a:r>
              <a:rPr lang="ru-RU" dirty="0" err="1"/>
              <a:t>скімера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, </a:t>
            </a:r>
            <a:r>
              <a:rPr lang="ru-RU" dirty="0" err="1"/>
              <a:t>відкриваючи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доступ води в </a:t>
            </a:r>
            <a:r>
              <a:rPr lang="ru-RU" dirty="0" err="1"/>
              <a:t>скімер</a:t>
            </a:r>
            <a:r>
              <a:rPr lang="ru-RU" dirty="0"/>
              <a:t>. Вода </a:t>
            </a:r>
            <a:r>
              <a:rPr lang="ru-RU" dirty="0" err="1"/>
              <a:t>забирається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проходить через </a:t>
            </a:r>
            <a:r>
              <a:rPr lang="ru-RU" dirty="0" err="1"/>
              <a:t>фільтр</a:t>
            </a:r>
            <a:r>
              <a:rPr lang="ru-RU" dirty="0"/>
              <a:t> </a:t>
            </a:r>
            <a:r>
              <a:rPr lang="ru-RU" dirty="0" err="1"/>
              <a:t>грубої</a:t>
            </a:r>
            <a:r>
              <a:rPr lang="ru-RU" dirty="0"/>
              <a:t> очистки і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всмоктуючий</a:t>
            </a:r>
            <a:r>
              <a:rPr lang="ru-RU" dirty="0"/>
              <a:t> </a:t>
            </a:r>
            <a:r>
              <a:rPr lang="ru-RU" dirty="0" err="1"/>
              <a:t>трубопровід</a:t>
            </a:r>
            <a:r>
              <a:rPr lang="ru-RU" dirty="0"/>
              <a:t> </a:t>
            </a:r>
            <a:r>
              <a:rPr lang="ru-RU" dirty="0" err="1"/>
              <a:t>циркуляційного</a:t>
            </a:r>
            <a:r>
              <a:rPr lang="ru-RU" dirty="0"/>
              <a:t> насосу для </a:t>
            </a:r>
            <a:r>
              <a:rPr lang="ru-RU" dirty="0" err="1"/>
              <a:t>циркуляції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520" y="3768753"/>
            <a:ext cx="8031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Режим </a:t>
            </a:r>
            <a:r>
              <a:rPr lang="ru-RU" dirty="0" err="1"/>
              <a:t>роботи</a:t>
            </a:r>
            <a:r>
              <a:rPr lang="ru-RU" dirty="0"/>
              <a:t> при </a:t>
            </a:r>
            <a:r>
              <a:rPr lang="ru-RU" dirty="0" err="1"/>
              <a:t>переповненні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водозабірного</a:t>
            </a:r>
            <a:r>
              <a:rPr lang="ru-RU" dirty="0"/>
              <a:t> </a:t>
            </a:r>
            <a:r>
              <a:rPr lang="ru-RU" dirty="0" err="1"/>
              <a:t>отвора</a:t>
            </a:r>
            <a:r>
              <a:rPr lang="ru-RU" dirty="0"/>
              <a:t> </a:t>
            </a:r>
            <a:r>
              <a:rPr lang="ru-RU" dirty="0" err="1"/>
              <a:t>скімера</a:t>
            </a:r>
            <a:r>
              <a:rPr lang="ru-RU" dirty="0"/>
              <a:t>. Поплавок </a:t>
            </a:r>
            <a:r>
              <a:rPr lang="ru-RU" dirty="0" err="1"/>
              <a:t>скімера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закриваючи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доступ води в </a:t>
            </a:r>
            <a:r>
              <a:rPr lang="ru-RU" dirty="0" err="1"/>
              <a:t>скімер</a:t>
            </a:r>
            <a:r>
              <a:rPr lang="ru-RU" dirty="0"/>
              <a:t>. Вода </a:t>
            </a:r>
            <a:r>
              <a:rPr lang="ru-RU" dirty="0" err="1"/>
              <a:t>забирається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проходить через </a:t>
            </a:r>
            <a:r>
              <a:rPr lang="ru-RU" dirty="0" err="1"/>
              <a:t>фільтр</a:t>
            </a:r>
            <a:r>
              <a:rPr lang="ru-RU" dirty="0"/>
              <a:t> </a:t>
            </a:r>
            <a:r>
              <a:rPr lang="ru-RU" dirty="0" err="1"/>
              <a:t>грубої</a:t>
            </a:r>
            <a:r>
              <a:rPr lang="ru-RU" dirty="0"/>
              <a:t> очистки і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всмоктуючий</a:t>
            </a:r>
            <a:r>
              <a:rPr lang="ru-RU" dirty="0"/>
              <a:t> </a:t>
            </a:r>
            <a:r>
              <a:rPr lang="ru-RU" dirty="0" err="1"/>
              <a:t>трубопровід</a:t>
            </a:r>
            <a:r>
              <a:rPr lang="ru-RU" dirty="0"/>
              <a:t> </a:t>
            </a:r>
            <a:r>
              <a:rPr lang="ru-RU" dirty="0" err="1"/>
              <a:t>циркуляційного</a:t>
            </a:r>
            <a:r>
              <a:rPr lang="ru-RU" dirty="0"/>
              <a:t> насоса. </a:t>
            </a:r>
            <a:r>
              <a:rPr lang="ru-RU" dirty="0" err="1"/>
              <a:t>Частина</a:t>
            </a:r>
            <a:r>
              <a:rPr lang="ru-RU" dirty="0"/>
              <a:t> води </a:t>
            </a:r>
            <a:r>
              <a:rPr lang="ru-RU" dirty="0" err="1"/>
              <a:t>надходить</a:t>
            </a:r>
            <a:r>
              <a:rPr lang="ru-RU" dirty="0"/>
              <a:t> в </a:t>
            </a:r>
            <a:r>
              <a:rPr lang="ru-RU" dirty="0" err="1"/>
              <a:t>верхній</a:t>
            </a:r>
            <a:r>
              <a:rPr lang="ru-RU" dirty="0"/>
              <a:t> патрубок </a:t>
            </a:r>
            <a:r>
              <a:rPr lang="ru-RU" dirty="0" err="1"/>
              <a:t>скімера</a:t>
            </a:r>
            <a:r>
              <a:rPr lang="ru-RU" dirty="0"/>
              <a:t> і </a:t>
            </a:r>
            <a:r>
              <a:rPr lang="ru-RU" dirty="0" err="1"/>
              <a:t>скидається</a:t>
            </a:r>
            <a:r>
              <a:rPr lang="ru-RU" dirty="0"/>
              <a:t> в дренаж.</a:t>
            </a:r>
          </a:p>
        </p:txBody>
      </p:sp>
    </p:spTree>
    <p:extLst>
      <p:ext uri="{BB962C8B-B14F-4D97-AF65-F5344CB8AC3E}">
        <p14:creationId xmlns:p14="http://schemas.microsoft.com/office/powerpoint/2010/main" val="157465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Режими роботи </a:t>
            </a:r>
            <a:r>
              <a:rPr lang="uk-UA" dirty="0" err="1" smtClean="0"/>
              <a:t>скімерів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09" y="853440"/>
            <a:ext cx="3138932" cy="2545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600" y="934482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Режим </a:t>
            </a:r>
            <a:r>
              <a:rPr lang="ru-RU" dirty="0" err="1"/>
              <a:t>роботи</a:t>
            </a:r>
            <a:r>
              <a:rPr lang="ru-RU" dirty="0"/>
              <a:t> при </a:t>
            </a:r>
            <a:r>
              <a:rPr lang="ru-RU" dirty="0" err="1"/>
              <a:t>низькому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водозабірного</a:t>
            </a:r>
            <a:r>
              <a:rPr lang="ru-RU" dirty="0"/>
              <a:t> отвори </a:t>
            </a:r>
            <a:r>
              <a:rPr lang="ru-RU" dirty="0" err="1"/>
              <a:t>скімера</a:t>
            </a:r>
            <a:r>
              <a:rPr lang="ru-RU" dirty="0"/>
              <a:t>. Поплавок </a:t>
            </a:r>
            <a:r>
              <a:rPr lang="ru-RU" dirty="0" err="1"/>
              <a:t>скімера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нижньому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закриваючи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доступ води у </a:t>
            </a:r>
            <a:r>
              <a:rPr lang="ru-RU" dirty="0" err="1"/>
              <a:t>фільтр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. Вода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не </a:t>
            </a:r>
            <a:r>
              <a:rPr lang="ru-RU" dirty="0" err="1"/>
              <a:t>забирається</a:t>
            </a:r>
            <a:r>
              <a:rPr lang="ru-RU" dirty="0"/>
              <a:t>, а </a:t>
            </a:r>
            <a:r>
              <a:rPr lang="ru-RU" dirty="0" err="1"/>
              <a:t>надходить</a:t>
            </a:r>
            <a:r>
              <a:rPr lang="ru-RU" dirty="0"/>
              <a:t> через </a:t>
            </a:r>
            <a:r>
              <a:rPr lang="ru-RU" dirty="0" err="1"/>
              <a:t>нижній</a:t>
            </a:r>
            <a:r>
              <a:rPr lang="ru-RU" dirty="0"/>
              <a:t> дренаж, </a:t>
            </a:r>
            <a:r>
              <a:rPr lang="ru-RU" dirty="0" err="1"/>
              <a:t>минаючи</a:t>
            </a:r>
            <a:r>
              <a:rPr lang="ru-RU" dirty="0"/>
              <a:t> </a:t>
            </a:r>
            <a:r>
              <a:rPr lang="ru-RU" dirty="0" err="1"/>
              <a:t>фільтр</a:t>
            </a:r>
            <a:r>
              <a:rPr lang="ru-RU" dirty="0"/>
              <a:t> </a:t>
            </a:r>
            <a:r>
              <a:rPr lang="ru-RU" dirty="0" err="1"/>
              <a:t>грубої</a:t>
            </a:r>
            <a:r>
              <a:rPr lang="ru-RU" dirty="0"/>
              <a:t> очистки і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всмоктуючий</a:t>
            </a:r>
            <a:r>
              <a:rPr lang="ru-RU" dirty="0"/>
              <a:t> </a:t>
            </a:r>
            <a:r>
              <a:rPr lang="ru-RU" dirty="0" err="1"/>
              <a:t>трубопровід</a:t>
            </a:r>
            <a:r>
              <a:rPr lang="ru-RU" dirty="0"/>
              <a:t> </a:t>
            </a:r>
            <a:r>
              <a:rPr lang="ru-RU" dirty="0" err="1"/>
              <a:t>циркуляційного</a:t>
            </a:r>
            <a:r>
              <a:rPr lang="ru-RU" dirty="0"/>
              <a:t> насоса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5" y="4155162"/>
            <a:ext cx="2750566" cy="23401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4760" y="3489960"/>
            <a:ext cx="8138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скімера</a:t>
            </a:r>
            <a:r>
              <a:rPr lang="ru-RU" dirty="0"/>
              <a:t> при </a:t>
            </a:r>
            <a:r>
              <a:rPr lang="ru-RU" dirty="0" err="1"/>
              <a:t>підключенні</a:t>
            </a:r>
            <a:r>
              <a:rPr lang="ru-RU" dirty="0"/>
              <a:t> водного </a:t>
            </a:r>
            <a:r>
              <a:rPr lang="ru-RU" dirty="0" err="1"/>
              <a:t>пилососу.Для</a:t>
            </a:r>
            <a:r>
              <a:rPr lang="ru-RU" dirty="0"/>
              <a:t> </a:t>
            </a:r>
            <a:r>
              <a:rPr lang="ru-RU" dirty="0" err="1"/>
              <a:t>підключення</a:t>
            </a:r>
            <a:r>
              <a:rPr lang="ru-RU" dirty="0"/>
              <a:t> до </a:t>
            </a:r>
            <a:r>
              <a:rPr lang="ru-RU" dirty="0" err="1"/>
              <a:t>скиммера</a:t>
            </a:r>
            <a:r>
              <a:rPr lang="ru-RU" dirty="0"/>
              <a:t> водного </a:t>
            </a:r>
            <a:r>
              <a:rPr lang="ru-RU" dirty="0" err="1"/>
              <a:t>пилососа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циркуляційний</a:t>
            </a:r>
            <a:r>
              <a:rPr lang="ru-RU" dirty="0"/>
              <a:t> насос,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кришку</a:t>
            </a:r>
            <a:r>
              <a:rPr lang="ru-RU" dirty="0"/>
              <a:t> </a:t>
            </a:r>
            <a:r>
              <a:rPr lang="ru-RU" dirty="0" err="1"/>
              <a:t>скімера</a:t>
            </a:r>
            <a:r>
              <a:rPr lang="ru-RU" dirty="0"/>
              <a:t> і </a:t>
            </a:r>
            <a:r>
              <a:rPr lang="ru-RU" dirty="0" err="1"/>
              <a:t>фільтра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перехідник</a:t>
            </a:r>
            <a:r>
              <a:rPr lang="ru-RU" dirty="0"/>
              <a:t> для водного </a:t>
            </a:r>
            <a:r>
              <a:rPr lang="ru-RU" dirty="0" err="1"/>
              <a:t>пилососа</a:t>
            </a:r>
            <a:r>
              <a:rPr lang="ru-RU" dirty="0"/>
              <a:t> на </a:t>
            </a:r>
            <a:r>
              <a:rPr lang="ru-RU" dirty="0" err="1"/>
              <a:t>фільтр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. Вентиль </a:t>
            </a:r>
            <a:r>
              <a:rPr lang="ru-RU" dirty="0" err="1"/>
              <a:t>подачі</a:t>
            </a:r>
            <a:r>
              <a:rPr lang="ru-RU" dirty="0"/>
              <a:t> води з </a:t>
            </a:r>
            <a:r>
              <a:rPr lang="ru-RU" dirty="0" err="1"/>
              <a:t>нижнього</a:t>
            </a:r>
            <a:r>
              <a:rPr lang="ru-RU" dirty="0"/>
              <a:t> дренажу при </a:t>
            </a:r>
            <a:r>
              <a:rPr lang="ru-RU" dirty="0" err="1"/>
              <a:t>використанні</a:t>
            </a:r>
            <a:r>
              <a:rPr lang="ru-RU" dirty="0"/>
              <a:t> водного </a:t>
            </a:r>
            <a:r>
              <a:rPr lang="ru-RU" dirty="0" err="1"/>
              <a:t>пилососа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перекрити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повинен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водозабірного</a:t>
            </a:r>
            <a:r>
              <a:rPr lang="ru-RU" dirty="0"/>
              <a:t> </a:t>
            </a:r>
            <a:r>
              <a:rPr lang="ru-RU" dirty="0" err="1"/>
              <a:t>отвора</a:t>
            </a:r>
            <a:r>
              <a:rPr lang="ru-RU" dirty="0"/>
              <a:t> </a:t>
            </a:r>
            <a:r>
              <a:rPr lang="ru-RU" dirty="0" err="1"/>
              <a:t>скімера</a:t>
            </a:r>
            <a:r>
              <a:rPr lang="ru-RU" dirty="0"/>
              <a:t>. Поплавок </a:t>
            </a:r>
            <a:r>
              <a:rPr lang="ru-RU" dirty="0" err="1"/>
              <a:t>скімера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 Вода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не </a:t>
            </a:r>
            <a:r>
              <a:rPr lang="ru-RU" dirty="0" err="1"/>
              <a:t>забирається</a:t>
            </a:r>
            <a:r>
              <a:rPr lang="ru-RU" dirty="0"/>
              <a:t>, а </a:t>
            </a:r>
            <a:r>
              <a:rPr lang="ru-RU" dirty="0" err="1"/>
              <a:t>надходить</a:t>
            </a:r>
            <a:r>
              <a:rPr lang="ru-RU" dirty="0"/>
              <a:t> через насадку водного </a:t>
            </a:r>
            <a:r>
              <a:rPr lang="ru-RU" dirty="0" err="1"/>
              <a:t>пилососа</a:t>
            </a:r>
            <a:r>
              <a:rPr lang="ru-RU" dirty="0"/>
              <a:t> і шланг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фільтр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у </a:t>
            </a:r>
            <a:r>
              <a:rPr lang="ru-RU" dirty="0" err="1"/>
              <a:t>всмоктуючий</a:t>
            </a:r>
            <a:r>
              <a:rPr lang="ru-RU" dirty="0"/>
              <a:t> </a:t>
            </a:r>
            <a:r>
              <a:rPr lang="ru-RU" dirty="0" err="1"/>
              <a:t>трубопровід</a:t>
            </a:r>
            <a:r>
              <a:rPr lang="ru-RU" dirty="0"/>
              <a:t> </a:t>
            </a:r>
            <a:r>
              <a:rPr lang="ru-RU" dirty="0" err="1"/>
              <a:t>циркуляційного</a:t>
            </a:r>
            <a:r>
              <a:rPr lang="ru-RU" dirty="0"/>
              <a:t> насоса</a:t>
            </a:r>
          </a:p>
        </p:txBody>
      </p:sp>
    </p:spTree>
    <p:extLst>
      <p:ext uri="{BB962C8B-B14F-4D97-AF65-F5344CB8AC3E}">
        <p14:creationId xmlns:p14="http://schemas.microsoft.com/office/powerpoint/2010/main" val="30334889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Приклад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фільтрації</a:t>
            </a:r>
            <a:r>
              <a:rPr lang="ru-RU" dirty="0"/>
              <a:t> води в </a:t>
            </a:r>
            <a:r>
              <a:rPr lang="ru-RU" dirty="0" err="1"/>
              <a:t>басейні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8576"/>
            <a:ext cx="10713720" cy="54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58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Циркуляція</a:t>
            </a:r>
            <a:r>
              <a:rPr lang="ru-RU" dirty="0"/>
              <a:t> води у </a:t>
            </a:r>
            <a:r>
              <a:rPr lang="ru-RU" dirty="0" err="1"/>
              <a:t>ванні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6388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 і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чистоти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вірно</a:t>
            </a:r>
            <a:r>
              <a:rPr lang="ru-RU" dirty="0"/>
              <a:t> </a:t>
            </a: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/>
              <a:t>циркуляція</a:t>
            </a:r>
            <a:r>
              <a:rPr lang="ru-RU" dirty="0"/>
              <a:t> води в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проводиться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брудної</a:t>
            </a:r>
            <a:r>
              <a:rPr lang="ru-RU" dirty="0"/>
              <a:t> води через </a:t>
            </a:r>
            <a:r>
              <a:rPr lang="ru-RU" dirty="0" err="1"/>
              <a:t>зливні</a:t>
            </a:r>
            <a:r>
              <a:rPr lang="ru-RU" dirty="0"/>
              <a:t> труби (</a:t>
            </a:r>
            <a:r>
              <a:rPr lang="ru-RU" dirty="0" err="1"/>
              <a:t>скімери</a:t>
            </a:r>
            <a:r>
              <a:rPr lang="ru-RU" dirty="0"/>
              <a:t>) і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(</a:t>
            </a:r>
            <a:r>
              <a:rPr lang="ru-RU" dirty="0" err="1"/>
              <a:t>очищеної</a:t>
            </a:r>
            <a:r>
              <a:rPr lang="ru-RU" dirty="0"/>
              <a:t>) води через </a:t>
            </a:r>
            <a:r>
              <a:rPr lang="ru-RU" dirty="0" err="1"/>
              <a:t>подаючі</a:t>
            </a:r>
            <a:r>
              <a:rPr lang="ru-RU" dirty="0"/>
              <a:t> труби (сопла).</a:t>
            </a:r>
          </a:p>
          <a:p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два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: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витіснення</a:t>
            </a:r>
            <a:r>
              <a:rPr lang="ru-RU" dirty="0"/>
              <a:t> і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. Принцип </a:t>
            </a:r>
            <a:r>
              <a:rPr lang="ru-RU" dirty="0" err="1"/>
              <a:t>витіснення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витісненні</a:t>
            </a:r>
            <a:r>
              <a:rPr lang="ru-RU" dirty="0"/>
              <a:t> </a:t>
            </a:r>
            <a:r>
              <a:rPr lang="ru-RU" dirty="0" err="1"/>
              <a:t>забрудненої</a:t>
            </a:r>
            <a:r>
              <a:rPr lang="ru-RU" dirty="0"/>
              <a:t> води з </a:t>
            </a:r>
            <a:r>
              <a:rPr lang="ru-RU" dirty="0" err="1"/>
              <a:t>чаші</a:t>
            </a:r>
            <a:r>
              <a:rPr lang="ru-RU" dirty="0"/>
              <a:t> в </a:t>
            </a:r>
            <a:r>
              <a:rPr lang="ru-RU" dirty="0" err="1"/>
              <a:t>пінні</a:t>
            </a:r>
            <a:r>
              <a:rPr lang="ru-RU" dirty="0"/>
              <a:t> </a:t>
            </a:r>
            <a:r>
              <a:rPr lang="ru-RU" dirty="0" err="1"/>
              <a:t>коритця</a:t>
            </a:r>
            <a:r>
              <a:rPr lang="ru-RU" dirty="0"/>
              <a:t> потоком </a:t>
            </a:r>
            <a:r>
              <a:rPr lang="ru-RU" dirty="0" err="1"/>
              <a:t>чистої</a:t>
            </a:r>
            <a:r>
              <a:rPr lang="ru-RU" dirty="0"/>
              <a:t> води.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способі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води з днища </a:t>
            </a:r>
            <a:r>
              <a:rPr lang="ru-RU" dirty="0" err="1"/>
              <a:t>чаші</a:t>
            </a:r>
            <a:r>
              <a:rPr lang="ru-RU" dirty="0"/>
              <a:t> з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</a:t>
            </a:r>
            <a:r>
              <a:rPr lang="ru-RU" dirty="0" err="1"/>
              <a:t>Складніше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при </a:t>
            </a:r>
            <a:r>
              <a:rPr lang="ru-RU" dirty="0" err="1"/>
              <a:t>розміщенні</a:t>
            </a:r>
            <a:r>
              <a:rPr lang="ru-RU" dirty="0"/>
              <a:t> труб (сопел),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воду, в </a:t>
            </a:r>
            <a:r>
              <a:rPr lang="ru-RU" dirty="0" err="1"/>
              <a:t>стінках</a:t>
            </a:r>
            <a:r>
              <a:rPr lang="ru-RU" dirty="0"/>
              <a:t> </a:t>
            </a:r>
            <a:r>
              <a:rPr lang="ru-RU" dirty="0" err="1"/>
              <a:t>чаші</a:t>
            </a:r>
            <a:r>
              <a:rPr lang="ru-RU" dirty="0"/>
              <a:t>. </a:t>
            </a:r>
            <a:r>
              <a:rPr lang="ru-RU" dirty="0" err="1"/>
              <a:t>Оптимальним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є </a:t>
            </a:r>
            <a:r>
              <a:rPr lang="ru-RU" dirty="0" err="1"/>
              <a:t>поєднання</a:t>
            </a:r>
            <a:r>
              <a:rPr lang="ru-RU" dirty="0"/>
              <a:t> принципу </a:t>
            </a:r>
            <a:r>
              <a:rPr lang="ru-RU" dirty="0" err="1"/>
              <a:t>витіснення</a:t>
            </a:r>
            <a:r>
              <a:rPr lang="ru-RU" dirty="0"/>
              <a:t> з </a:t>
            </a:r>
            <a:r>
              <a:rPr lang="ru-RU" dirty="0" err="1"/>
              <a:t>перемішуванням</a:t>
            </a:r>
            <a:r>
              <a:rPr lang="ru-RU" dirty="0"/>
              <a:t>.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води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труб </a:t>
            </a:r>
            <a:r>
              <a:rPr lang="ru-RU" dirty="0" err="1"/>
              <a:t>подачі</a:t>
            </a:r>
            <a:r>
              <a:rPr lang="ru-RU" dirty="0"/>
              <a:t> води  та </a:t>
            </a:r>
            <a:r>
              <a:rPr lang="ru-RU" dirty="0" err="1"/>
              <a:t>зливних</a:t>
            </a:r>
            <a:r>
              <a:rPr lang="ru-RU" dirty="0"/>
              <a:t> труб представлено </a:t>
            </a:r>
            <a:r>
              <a:rPr lang="ru-RU" dirty="0" err="1"/>
              <a:t>нижче</a:t>
            </a:r>
            <a:r>
              <a:rPr lang="ru-RU" dirty="0"/>
              <a:t> на </a:t>
            </a:r>
            <a:r>
              <a:rPr lang="ru-RU" dirty="0" err="1"/>
              <a:t>малюнках</a:t>
            </a:r>
            <a:r>
              <a:rPr lang="ru-RU" dirty="0"/>
              <a:t>, де труби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позначені</a:t>
            </a:r>
            <a:r>
              <a:rPr lang="ru-RU" dirty="0"/>
              <a:t> цифрою 1, а </a:t>
            </a:r>
            <a:r>
              <a:rPr lang="ru-RU" dirty="0" err="1"/>
              <a:t>зливні</a:t>
            </a:r>
            <a:r>
              <a:rPr lang="ru-RU" dirty="0"/>
              <a:t> труби (</a:t>
            </a:r>
            <a:r>
              <a:rPr lang="ru-RU" dirty="0" err="1"/>
              <a:t>скіммери</a:t>
            </a:r>
            <a:r>
              <a:rPr lang="ru-RU" dirty="0"/>
              <a:t>) - цифрою 2. Число </a:t>
            </a:r>
            <a:r>
              <a:rPr lang="ru-RU" dirty="0" err="1"/>
              <a:t>подаючих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 (сопел)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пропуску води і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числа </a:t>
            </a:r>
            <a:r>
              <a:rPr lang="ru-RU" dirty="0" err="1"/>
              <a:t>сопів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рівномірного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потоку, але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води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на один </a:t>
            </a:r>
            <a:r>
              <a:rPr lang="ru-RU" dirty="0" err="1"/>
              <a:t>отвір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води,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. </a:t>
            </a:r>
            <a:r>
              <a:rPr lang="ru-RU" dirty="0" err="1"/>
              <a:t>Рівномірність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потоку води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води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отворах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воду,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уніфікують</a:t>
            </a:r>
            <a:r>
              <a:rPr lang="ru-RU" dirty="0"/>
              <a:t> </a:t>
            </a:r>
            <a:r>
              <a:rPr lang="ru-RU" dirty="0" err="1"/>
              <a:t>перетини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, </a:t>
            </a:r>
            <a:r>
              <a:rPr lang="ru-RU" dirty="0" err="1"/>
              <a:t>розташовують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горизонтальній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. Для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перемішування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сопло з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діаметром</a:t>
            </a:r>
            <a:r>
              <a:rPr lang="ru-RU" dirty="0"/>
              <a:t> 40 мм з </a:t>
            </a:r>
            <a:r>
              <a:rPr lang="ru-RU" dirty="0" err="1"/>
              <a:t>розрахунку</a:t>
            </a:r>
            <a:r>
              <a:rPr lang="ru-RU" dirty="0"/>
              <a:t> пропуску 30-60 м3 води, для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витіснення</a:t>
            </a:r>
            <a:r>
              <a:rPr lang="ru-RU" dirty="0"/>
              <a:t> -</a:t>
            </a:r>
            <a:r>
              <a:rPr lang="ru-RU" dirty="0" err="1"/>
              <a:t>відповідно</a:t>
            </a:r>
            <a:r>
              <a:rPr lang="ru-RU" dirty="0"/>
              <a:t> з </a:t>
            </a:r>
            <a:r>
              <a:rPr lang="ru-RU" dirty="0" err="1"/>
              <a:t>внутрішнім</a:t>
            </a:r>
            <a:r>
              <a:rPr lang="ru-RU" dirty="0"/>
              <a:t> </a:t>
            </a:r>
            <a:r>
              <a:rPr lang="ru-RU" dirty="0" err="1"/>
              <a:t>діаметром</a:t>
            </a:r>
            <a:r>
              <a:rPr lang="ru-RU" dirty="0"/>
              <a:t> 80 мм на </a:t>
            </a:r>
            <a:r>
              <a:rPr lang="ru-RU" dirty="0" err="1"/>
              <a:t>кожні</a:t>
            </a:r>
            <a:r>
              <a:rPr lang="ru-RU" dirty="0"/>
              <a:t> 10-20 м2 </a:t>
            </a:r>
            <a:r>
              <a:rPr lang="ru-RU" dirty="0" err="1"/>
              <a:t>поверхні</a:t>
            </a:r>
            <a:r>
              <a:rPr lang="ru-RU" dirty="0"/>
              <a:t> води і 1 м каналу в днище </a:t>
            </a:r>
            <a:r>
              <a:rPr lang="ru-RU" dirty="0" err="1"/>
              <a:t>ванни</a:t>
            </a:r>
            <a:r>
              <a:rPr lang="ru-RU" dirty="0"/>
              <a:t> на </a:t>
            </a:r>
            <a:r>
              <a:rPr lang="ru-RU" dirty="0" err="1"/>
              <a:t>кожні</a:t>
            </a:r>
            <a:r>
              <a:rPr lang="ru-RU" dirty="0"/>
              <a:t> 2 ,5-5 м2 </a:t>
            </a:r>
            <a:r>
              <a:rPr lang="ru-RU" dirty="0" err="1"/>
              <a:t>поверхні</a:t>
            </a:r>
            <a:r>
              <a:rPr lang="ru-RU" dirty="0"/>
              <a:t> води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2767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води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1215184"/>
            <a:ext cx="5734050" cy="146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21" y="1361825"/>
            <a:ext cx="5410200" cy="1409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9145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Рис.1. </a:t>
            </a:r>
            <a:r>
              <a:rPr lang="ru-RU" dirty="0"/>
              <a:t>Схема </a:t>
            </a:r>
            <a:r>
              <a:rPr lang="ru-RU" dirty="0" err="1"/>
              <a:t>циркуляції</a:t>
            </a:r>
            <a:r>
              <a:rPr lang="ru-RU" dirty="0"/>
              <a:t> води за принципом </a:t>
            </a:r>
            <a:r>
              <a:rPr lang="ru-RU" dirty="0" err="1"/>
              <a:t>витіснення</a:t>
            </a:r>
            <a:r>
              <a:rPr lang="ru-RU" dirty="0"/>
              <a:t>. </a:t>
            </a:r>
            <a:r>
              <a:rPr lang="ru-RU" dirty="0" err="1"/>
              <a:t>Вертикальний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при </a:t>
            </a:r>
            <a:r>
              <a:rPr lang="ru-RU" dirty="0" err="1"/>
              <a:t>водопідводящих</a:t>
            </a:r>
            <a:r>
              <a:rPr lang="ru-RU" dirty="0"/>
              <a:t> трубах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68621" y="28812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Рис.2. </a:t>
            </a:r>
            <a:r>
              <a:rPr lang="ru-RU" dirty="0"/>
              <a:t>Схема </a:t>
            </a:r>
            <a:r>
              <a:rPr lang="ru-RU" dirty="0" err="1"/>
              <a:t>циркуляції</a:t>
            </a:r>
            <a:r>
              <a:rPr lang="ru-RU" dirty="0"/>
              <a:t> води за принципом </a:t>
            </a:r>
            <a:r>
              <a:rPr lang="ru-RU" dirty="0" err="1"/>
              <a:t>перемішування</a:t>
            </a:r>
            <a:r>
              <a:rPr lang="ru-RU" dirty="0"/>
              <a:t>. </a:t>
            </a:r>
            <a:r>
              <a:rPr lang="ru-RU" dirty="0" err="1"/>
              <a:t>Водопропускні</a:t>
            </a:r>
            <a:r>
              <a:rPr lang="ru-RU" dirty="0"/>
              <a:t> сопла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бокових</a:t>
            </a:r>
            <a:r>
              <a:rPr lang="ru-RU" dirty="0"/>
              <a:t> </a:t>
            </a:r>
            <a:r>
              <a:rPr lang="ru-RU" dirty="0" err="1"/>
              <a:t>стінках</a:t>
            </a:r>
            <a:r>
              <a:rPr lang="ru-RU" dirty="0"/>
              <a:t> </a:t>
            </a:r>
            <a:r>
              <a:rPr lang="ru-RU" dirty="0" err="1"/>
              <a:t>витіснення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4112425"/>
            <a:ext cx="5734050" cy="137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621" y="4003776"/>
            <a:ext cx="5410200" cy="1733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6382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3. </a:t>
            </a:r>
            <a:r>
              <a:rPr lang="ru-RU" dirty="0"/>
              <a:t>Схема </a:t>
            </a:r>
            <a:r>
              <a:rPr lang="ru-RU" dirty="0" err="1"/>
              <a:t>циркуляції</a:t>
            </a:r>
            <a:r>
              <a:rPr lang="ru-RU" dirty="0"/>
              <a:t> води по принципу </a:t>
            </a:r>
            <a:r>
              <a:rPr lang="ru-RU" dirty="0" err="1"/>
              <a:t>витіснення</a:t>
            </a:r>
            <a:r>
              <a:rPr lang="ru-RU" dirty="0"/>
              <a:t>. Приклад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на одну </a:t>
            </a:r>
            <a:r>
              <a:rPr lang="ru-RU" dirty="0" err="1"/>
              <a:t>сім'ю</a:t>
            </a:r>
            <a:r>
              <a:rPr lang="ru-RU" dirty="0"/>
              <a:t>. </a:t>
            </a:r>
            <a:r>
              <a:rPr lang="ru-RU" dirty="0" err="1"/>
              <a:t>Вертикальний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води </a:t>
            </a:r>
            <a:r>
              <a:rPr lang="ru-RU" dirty="0" err="1"/>
              <a:t>утворюється</a:t>
            </a:r>
            <a:r>
              <a:rPr lang="ru-RU" dirty="0"/>
              <a:t> при водоподводящих </a:t>
            </a:r>
            <a:r>
              <a:rPr lang="ru-RU" dirty="0" err="1"/>
              <a:t>жолобі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і </a:t>
            </a:r>
            <a:r>
              <a:rPr lang="ru-RU" dirty="0" err="1"/>
              <a:t>пристрої</a:t>
            </a:r>
            <a:r>
              <a:rPr lang="ru-RU" dirty="0"/>
              <a:t> </a:t>
            </a:r>
            <a:r>
              <a:rPr lang="ru-RU" dirty="0" err="1"/>
              <a:t>одностороннього</a:t>
            </a:r>
            <a:r>
              <a:rPr lang="ru-RU" dirty="0"/>
              <a:t> </a:t>
            </a:r>
            <a:r>
              <a:rPr lang="ru-RU" dirty="0" err="1"/>
              <a:t>пінного</a:t>
            </a:r>
            <a:r>
              <a:rPr lang="ru-RU" dirty="0"/>
              <a:t> </a:t>
            </a:r>
            <a:r>
              <a:rPr lang="ru-RU" dirty="0" err="1"/>
              <a:t>коритця</a:t>
            </a:r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9596" y="5737326"/>
            <a:ext cx="591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4. </a:t>
            </a:r>
            <a:r>
              <a:rPr lang="ru-RU" dirty="0"/>
              <a:t>Схема </a:t>
            </a:r>
            <a:r>
              <a:rPr lang="ru-RU" dirty="0" err="1"/>
              <a:t>циркуляції</a:t>
            </a:r>
            <a:r>
              <a:rPr lang="ru-RU" dirty="0"/>
              <a:t> за принципом </a:t>
            </a:r>
            <a:r>
              <a:rPr lang="ru-RU" dirty="0" err="1"/>
              <a:t>перемішування</a:t>
            </a:r>
            <a:r>
              <a:rPr lang="ru-RU" dirty="0"/>
              <a:t>. </a:t>
            </a:r>
            <a:r>
              <a:rPr lang="ru-RU" dirty="0" err="1"/>
              <a:t>Водопропускні</a:t>
            </a:r>
            <a:r>
              <a:rPr lang="ru-RU" dirty="0"/>
              <a:t> сопла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боковій</a:t>
            </a:r>
            <a:r>
              <a:rPr lang="ru-RU" dirty="0"/>
              <a:t> </a:t>
            </a:r>
            <a:r>
              <a:rPr lang="ru-RU" dirty="0" err="1"/>
              <a:t>стінці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447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74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циркуляції</a:t>
            </a:r>
            <a:r>
              <a:rPr lang="ru-RU" dirty="0"/>
              <a:t> води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393" y="1180531"/>
            <a:ext cx="3095625" cy="2771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0324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27. </a:t>
            </a:r>
            <a:r>
              <a:rPr lang="ru-RU" dirty="0" err="1"/>
              <a:t>Вертикальний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води з </a:t>
            </a:r>
            <a:r>
              <a:rPr lang="ru-RU" dirty="0" err="1"/>
              <a:t>центральним</a:t>
            </a:r>
            <a:r>
              <a:rPr lang="ru-RU" dirty="0"/>
              <a:t> </a:t>
            </a:r>
            <a:r>
              <a:rPr lang="ru-RU" dirty="0" err="1"/>
              <a:t>водопідводящим</a:t>
            </a:r>
            <a:r>
              <a:rPr lang="ru-RU" dirty="0"/>
              <a:t> каналом: а - план; б - </a:t>
            </a:r>
            <a:r>
              <a:rPr lang="ru-RU" dirty="0" err="1"/>
              <a:t>розріз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82" y="1466725"/>
            <a:ext cx="3143250" cy="14001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4597" y="31991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Рис.28.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 по </a:t>
            </a:r>
            <a:r>
              <a:rPr lang="ru-RU" dirty="0" err="1"/>
              <a:t>системі</a:t>
            </a:r>
            <a:r>
              <a:rPr lang="ru-RU" dirty="0"/>
              <a:t> "</a:t>
            </a:r>
            <a:r>
              <a:rPr lang="ru-RU" dirty="0" err="1"/>
              <a:t>оленячі</a:t>
            </a:r>
            <a:r>
              <a:rPr lang="ru-RU" dirty="0"/>
              <a:t> </a:t>
            </a:r>
            <a:r>
              <a:rPr lang="ru-RU" dirty="0" err="1"/>
              <a:t>роги</a:t>
            </a:r>
            <a:r>
              <a:rPr lang="ru-RU" dirty="0"/>
              <a:t>" з </a:t>
            </a:r>
            <a:r>
              <a:rPr lang="ru-RU" dirty="0" err="1"/>
              <a:t>висновками</a:t>
            </a:r>
            <a:r>
              <a:rPr lang="ru-RU" dirty="0"/>
              <a:t> для </a:t>
            </a:r>
            <a:r>
              <a:rPr lang="ru-RU" dirty="0" err="1"/>
              <a:t>подачі</a:t>
            </a:r>
            <a:r>
              <a:rPr lang="ru-RU" dirty="0"/>
              <a:t> і </a:t>
            </a:r>
            <a:r>
              <a:rPr lang="ru-RU" dirty="0" err="1"/>
              <a:t>відведення</a:t>
            </a:r>
            <a:r>
              <a:rPr lang="ru-RU" dirty="0"/>
              <a:t> води:  а - з </a:t>
            </a:r>
            <a:r>
              <a:rPr lang="ru-RU" dirty="0" err="1"/>
              <a:t>двома</a:t>
            </a:r>
            <a:r>
              <a:rPr lang="ru-RU" dirty="0"/>
              <a:t>, б - з </a:t>
            </a:r>
            <a:r>
              <a:rPr lang="ru-RU" dirty="0" err="1"/>
              <a:t>трьома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93" y="5065957"/>
            <a:ext cx="3542661" cy="12152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81266" y="52046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29. Приклад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розподільчого</a:t>
            </a:r>
            <a:r>
              <a:rPr lang="ru-RU" dirty="0"/>
              <a:t> </a:t>
            </a:r>
            <a:r>
              <a:rPr lang="ru-RU" dirty="0" err="1"/>
              <a:t>колектора</a:t>
            </a:r>
            <a:r>
              <a:rPr lang="ru-RU" dirty="0"/>
              <a:t> великого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"</a:t>
            </a:r>
            <a:r>
              <a:rPr lang="ru-RU" dirty="0" err="1"/>
              <a:t>оленячих</a:t>
            </a:r>
            <a:r>
              <a:rPr lang="ru-RU" dirty="0"/>
              <a:t> </a:t>
            </a:r>
            <a:r>
              <a:rPr lang="ru-RU" dirty="0" err="1"/>
              <a:t>рогів</a:t>
            </a:r>
            <a:r>
              <a:rPr lang="ru-RU" dirty="0"/>
              <a:t>", так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2288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45374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Водяні</a:t>
            </a:r>
            <a:r>
              <a:rPr lang="ru-RU" dirty="0"/>
              <a:t> </a:t>
            </a:r>
            <a:r>
              <a:rPr lang="ru-RU" dirty="0" err="1"/>
              <a:t>атракціони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112438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і </a:t>
            </a:r>
            <a:r>
              <a:rPr lang="ru-RU" dirty="0" err="1"/>
              <a:t>респектабельності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як </a:t>
            </a:r>
            <a:r>
              <a:rPr lang="ru-RU" dirty="0" err="1"/>
              <a:t>складової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дизайнерське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штучного </a:t>
            </a:r>
            <a:r>
              <a:rPr lang="ru-RU" dirty="0" err="1"/>
              <a:t>протипоку</a:t>
            </a:r>
            <a:r>
              <a:rPr lang="ru-RU" dirty="0"/>
              <a:t>-«</a:t>
            </a:r>
            <a:r>
              <a:rPr lang="ru-RU" dirty="0" err="1"/>
              <a:t>бігової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» для </a:t>
            </a:r>
            <a:r>
              <a:rPr lang="ru-RU" dirty="0" err="1"/>
              <a:t>тренувань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масажних</a:t>
            </a:r>
            <a:r>
              <a:rPr lang="ru-RU" dirty="0"/>
              <a:t> форсунок </a:t>
            </a:r>
            <a:r>
              <a:rPr lang="ru-RU" dirty="0" err="1"/>
              <a:t>вдале</a:t>
            </a:r>
            <a:r>
              <a:rPr lang="ru-RU" dirty="0"/>
              <a:t> та </a:t>
            </a:r>
            <a:r>
              <a:rPr lang="ru-RU" dirty="0" err="1"/>
              <a:t>корисне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водоспадів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струменів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водяної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за формою </a:t>
            </a:r>
            <a:r>
              <a:rPr lang="ru-RU" dirty="0" err="1"/>
              <a:t>фігур</a:t>
            </a:r>
            <a:r>
              <a:rPr lang="ru-RU" dirty="0"/>
              <a:t> та </a:t>
            </a:r>
            <a:r>
              <a:rPr lang="ru-RU" dirty="0" err="1"/>
              <a:t>напорів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прикрашене</a:t>
            </a:r>
            <a:r>
              <a:rPr lang="ru-RU" dirty="0"/>
              <a:t> </a:t>
            </a:r>
            <a:r>
              <a:rPr lang="ru-RU" dirty="0" err="1"/>
              <a:t>кольоровим</a:t>
            </a:r>
            <a:r>
              <a:rPr lang="ru-RU" dirty="0"/>
              <a:t> </a:t>
            </a:r>
            <a:r>
              <a:rPr lang="ru-RU" dirty="0" err="1"/>
              <a:t>освітленням</a:t>
            </a:r>
            <a:r>
              <a:rPr lang="ru-RU" dirty="0"/>
              <a:t> з </a:t>
            </a:r>
            <a:r>
              <a:rPr lang="ru-RU" dirty="0" err="1"/>
              <a:t>мерехтінням</a:t>
            </a:r>
            <a:r>
              <a:rPr lang="ru-RU" dirty="0"/>
              <a:t>. </a:t>
            </a:r>
            <a:r>
              <a:rPr lang="ru-RU" dirty="0" err="1"/>
              <a:t>Доповнення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трамплінами</a:t>
            </a:r>
            <a:r>
              <a:rPr lang="ru-RU" dirty="0"/>
              <a:t>, </a:t>
            </a:r>
            <a:r>
              <a:rPr lang="ru-RU" dirty="0" err="1"/>
              <a:t>гірками</a:t>
            </a:r>
            <a:r>
              <a:rPr lang="ru-RU" dirty="0"/>
              <a:t>, </a:t>
            </a:r>
            <a:r>
              <a:rPr lang="ru-RU" dirty="0" err="1"/>
              <a:t>підводними</a:t>
            </a:r>
            <a:r>
              <a:rPr lang="ru-RU" dirty="0"/>
              <a:t> гейзерами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насиченим</a:t>
            </a:r>
            <a:r>
              <a:rPr lang="ru-RU" dirty="0"/>
              <a:t> </a:t>
            </a:r>
            <a:r>
              <a:rPr lang="ru-RU" dirty="0" err="1"/>
              <a:t>емоціонально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0940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  <a:solidFill>
            <a:srgbClr val="92D050"/>
          </a:solidFill>
        </p:spPr>
        <p:txBody>
          <a:bodyPr/>
          <a:lstStyle/>
          <a:p>
            <a:r>
              <a:rPr lang="ru-RU" dirty="0" err="1"/>
              <a:t>Вимоги</a:t>
            </a:r>
            <a:r>
              <a:rPr lang="ru-RU" dirty="0"/>
              <a:t> при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гігієнічному</a:t>
            </a:r>
            <a:r>
              <a:rPr lang="ru-RU" dirty="0"/>
              <a:t> принципу поточности: </a:t>
            </a:r>
            <a:r>
              <a:rPr lang="ru-RU" dirty="0" err="1"/>
              <a:t>здійснюється</a:t>
            </a:r>
            <a:r>
              <a:rPr lang="ru-RU" dirty="0"/>
              <a:t> за схемою – гардероб, гардероб, </a:t>
            </a:r>
            <a:r>
              <a:rPr lang="ru-RU" dirty="0" err="1"/>
              <a:t>душова</a:t>
            </a:r>
            <a:r>
              <a:rPr lang="ru-RU" dirty="0"/>
              <a:t>, ножная ванна, ванна </a:t>
            </a:r>
            <a:r>
              <a:rPr lang="ru-RU" dirty="0" err="1"/>
              <a:t>басейну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до </a:t>
            </a:r>
            <a:r>
              <a:rPr lang="ru-RU" dirty="0" err="1"/>
              <a:t>душової</a:t>
            </a:r>
            <a:r>
              <a:rPr lang="ru-RU" dirty="0"/>
              <a:t>, </a:t>
            </a:r>
            <a:r>
              <a:rPr lang="ru-RU" dirty="0" err="1"/>
              <a:t>роздягальна</a:t>
            </a:r>
            <a:r>
              <a:rPr lang="ru-RU" dirty="0"/>
              <a:t> і </a:t>
            </a:r>
            <a:r>
              <a:rPr lang="ru-RU" dirty="0" err="1"/>
              <a:t>санвузол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сполучатися</a:t>
            </a:r>
            <a:r>
              <a:rPr lang="ru-RU" dirty="0"/>
              <a:t> з </a:t>
            </a:r>
            <a:r>
              <a:rPr lang="ru-RU" dirty="0" err="1"/>
              <a:t>душовою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через </a:t>
            </a:r>
            <a:r>
              <a:rPr lang="ru-RU" dirty="0" err="1"/>
              <a:t>невеличкий</a:t>
            </a:r>
            <a:r>
              <a:rPr lang="ru-RU" dirty="0"/>
              <a:t> тамбур </a:t>
            </a:r>
            <a:r>
              <a:rPr lang="ru-RU" dirty="0" err="1"/>
              <a:t>чи</a:t>
            </a:r>
            <a:r>
              <a:rPr lang="ru-RU" dirty="0"/>
              <a:t> коридор.</a:t>
            </a:r>
          </a:p>
          <a:p>
            <a:endParaRPr lang="ru-RU" dirty="0"/>
          </a:p>
          <a:p>
            <a:r>
              <a:rPr lang="ru-RU" dirty="0"/>
              <a:t>Санузлы </a:t>
            </a:r>
            <a:r>
              <a:rPr lang="ru-RU" dirty="0" err="1"/>
              <a:t>розміщуються</a:t>
            </a:r>
            <a:r>
              <a:rPr lang="ru-RU" dirty="0"/>
              <a:t> при </a:t>
            </a:r>
            <a:r>
              <a:rPr lang="ru-RU" dirty="0" err="1"/>
              <a:t>роздягальніх</a:t>
            </a:r>
            <a:r>
              <a:rPr lang="ru-RU" dirty="0"/>
              <a:t>; в </a:t>
            </a:r>
            <a:r>
              <a:rPr lang="ru-RU" dirty="0" err="1"/>
              <a:t>жіночих</a:t>
            </a:r>
            <a:r>
              <a:rPr lang="ru-RU" dirty="0"/>
              <a:t> санузлах </a:t>
            </a:r>
            <a:r>
              <a:rPr lang="ru-RU" dirty="0" err="1"/>
              <a:t>приймається</a:t>
            </a:r>
            <a:r>
              <a:rPr lang="ru-RU" dirty="0"/>
              <a:t> 1 </a:t>
            </a:r>
            <a:r>
              <a:rPr lang="ru-RU" dirty="0" err="1"/>
              <a:t>унітаз</a:t>
            </a:r>
            <a:r>
              <a:rPr lang="ru-RU" dirty="0"/>
              <a:t> на 30 </a:t>
            </a:r>
            <a:r>
              <a:rPr lang="ru-RU" dirty="0" err="1"/>
              <a:t>людиней</a:t>
            </a:r>
            <a:r>
              <a:rPr lang="ru-RU" dirty="0"/>
              <a:t>, в </a:t>
            </a:r>
            <a:r>
              <a:rPr lang="ru-RU" dirty="0" err="1"/>
              <a:t>чоловічих</a:t>
            </a:r>
            <a:r>
              <a:rPr lang="ru-RU" dirty="0"/>
              <a:t> – 1 </a:t>
            </a:r>
            <a:r>
              <a:rPr lang="ru-RU" dirty="0" err="1"/>
              <a:t>унітаз</a:t>
            </a:r>
            <a:r>
              <a:rPr lang="ru-RU" dirty="0"/>
              <a:t> і один </a:t>
            </a:r>
            <a:r>
              <a:rPr lang="ru-RU" dirty="0" err="1"/>
              <a:t>пісуар</a:t>
            </a:r>
            <a:r>
              <a:rPr lang="ru-RU" dirty="0"/>
              <a:t> на 45 </a:t>
            </a:r>
            <a:r>
              <a:rPr lang="ru-RU" dirty="0" err="1"/>
              <a:t>чоловік</a:t>
            </a:r>
            <a:r>
              <a:rPr lang="ru-RU" dirty="0"/>
              <a:t> у </a:t>
            </a:r>
            <a:r>
              <a:rPr lang="ru-RU" dirty="0" err="1"/>
              <a:t>зміну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Душові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прохідними</a:t>
            </a:r>
            <a:r>
              <a:rPr lang="ru-RU" dirty="0"/>
              <a:t> і </a:t>
            </a:r>
            <a:r>
              <a:rPr lang="ru-RU" dirty="0" err="1"/>
              <a:t>розташовуватися</a:t>
            </a:r>
            <a:r>
              <a:rPr lang="ru-RU" dirty="0"/>
              <a:t> по </a:t>
            </a:r>
            <a:r>
              <a:rPr lang="ru-RU" dirty="0" err="1"/>
              <a:t>дорозі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з </a:t>
            </a:r>
            <a:r>
              <a:rPr lang="ru-RU" dirty="0" err="1"/>
              <a:t>раоздягальні</a:t>
            </a:r>
            <a:r>
              <a:rPr lang="ru-RU" dirty="0"/>
              <a:t> до </a:t>
            </a:r>
            <a:r>
              <a:rPr lang="ru-RU" dirty="0" err="1"/>
              <a:t>обхідної</a:t>
            </a:r>
            <a:r>
              <a:rPr lang="ru-RU" dirty="0"/>
              <a:t> </a:t>
            </a:r>
            <a:r>
              <a:rPr lang="ru-RU" dirty="0" err="1"/>
              <a:t>доріжкиі</a:t>
            </a:r>
            <a:r>
              <a:rPr lang="ru-RU" dirty="0"/>
              <a:t>; </a:t>
            </a:r>
            <a:r>
              <a:rPr lang="ru-RU" dirty="0" err="1"/>
              <a:t>душові</a:t>
            </a:r>
            <a:r>
              <a:rPr lang="ru-RU" dirty="0"/>
              <a:t> </a:t>
            </a:r>
            <a:r>
              <a:rPr lang="ru-RU" dirty="0" err="1"/>
              <a:t>влаштовуються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1 </a:t>
            </a:r>
            <a:r>
              <a:rPr lang="ru-RU" dirty="0" err="1"/>
              <a:t>душова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 на 3-и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Дорогою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душа до </a:t>
            </a:r>
            <a:r>
              <a:rPr lang="ru-RU" dirty="0" err="1"/>
              <a:t>чаші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ножніе</a:t>
            </a:r>
            <a:r>
              <a:rPr lang="ru-RU" dirty="0"/>
              <a:t> ванночки </a:t>
            </a:r>
            <a:r>
              <a:rPr lang="ru-RU" dirty="0" err="1"/>
              <a:t>із</a:t>
            </a:r>
            <a:r>
              <a:rPr lang="ru-RU" dirty="0"/>
              <a:t> проточною водою,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виключають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обходу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перестрибування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215347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92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Вимоги</a:t>
            </a:r>
            <a:r>
              <a:rPr lang="ru-RU" dirty="0"/>
              <a:t> при </a:t>
            </a:r>
            <a:r>
              <a:rPr lang="ru-RU" dirty="0" err="1"/>
              <a:t>будівництві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821"/>
            <a:ext cx="10707806" cy="536357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sz="3600" dirty="0" err="1"/>
              <a:t>Розміри</a:t>
            </a:r>
            <a:r>
              <a:rPr lang="ru-RU" sz="3600" dirty="0"/>
              <a:t> ванн </a:t>
            </a:r>
            <a:r>
              <a:rPr lang="ru-RU" sz="3600" dirty="0" err="1"/>
              <a:t>спортивних</a:t>
            </a:r>
            <a:r>
              <a:rPr lang="ru-RU" sz="3600" dirty="0"/>
              <a:t> </a:t>
            </a:r>
            <a:r>
              <a:rPr lang="ru-RU" sz="3600" dirty="0" err="1"/>
              <a:t>басейнів</a:t>
            </a:r>
            <a:r>
              <a:rPr lang="ru-RU" sz="3600" dirty="0"/>
              <a:t> </a:t>
            </a:r>
            <a:r>
              <a:rPr lang="ru-RU" sz="3600" dirty="0" err="1"/>
              <a:t>обираються</a:t>
            </a:r>
            <a:r>
              <a:rPr lang="ru-RU" sz="3600" dirty="0"/>
              <a:t> </a:t>
            </a:r>
            <a:r>
              <a:rPr lang="ru-RU" sz="3600" dirty="0" err="1"/>
              <a:t>залежно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розмірів</a:t>
            </a:r>
            <a:r>
              <a:rPr lang="ru-RU" sz="3600" dirty="0"/>
              <a:t> </a:t>
            </a:r>
            <a:r>
              <a:rPr lang="ru-RU" sz="3600" dirty="0" err="1"/>
              <a:t>загальної</a:t>
            </a:r>
            <a:r>
              <a:rPr lang="ru-RU" sz="3600" dirty="0"/>
              <a:t> </a:t>
            </a:r>
            <a:r>
              <a:rPr lang="ru-RU" sz="3600" dirty="0" err="1"/>
              <a:t>площі</a:t>
            </a:r>
            <a:r>
              <a:rPr lang="ru-RU" sz="3600" dirty="0"/>
              <a:t> </a:t>
            </a:r>
            <a:r>
              <a:rPr lang="ru-RU" sz="3600" dirty="0" err="1"/>
              <a:t>басейну</a:t>
            </a:r>
            <a:r>
              <a:rPr lang="ru-RU" sz="3600" dirty="0"/>
              <a:t> та </a:t>
            </a:r>
            <a:r>
              <a:rPr lang="ru-RU" sz="3600" dirty="0" err="1"/>
              <a:t>площі</a:t>
            </a:r>
            <a:r>
              <a:rPr lang="ru-RU" sz="3600" dirty="0"/>
              <a:t> </a:t>
            </a:r>
            <a:r>
              <a:rPr lang="ru-RU" sz="3600" dirty="0" err="1"/>
              <a:t>дзеркала</a:t>
            </a:r>
            <a:r>
              <a:rPr lang="ru-RU" sz="3600" dirty="0"/>
              <a:t> води на одну </a:t>
            </a:r>
            <a:r>
              <a:rPr lang="ru-RU" sz="3600" dirty="0" err="1"/>
              <a:t>людину</a:t>
            </a:r>
            <a:r>
              <a:rPr lang="ru-RU" sz="3600" dirty="0"/>
              <a:t> у м2: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·       для </a:t>
            </a:r>
            <a:r>
              <a:rPr lang="ru-RU" sz="3600" dirty="0" err="1"/>
              <a:t>дорослих</a:t>
            </a:r>
            <a:r>
              <a:rPr lang="ru-RU" sz="3600" dirty="0"/>
              <a:t> – у </a:t>
            </a:r>
            <a:r>
              <a:rPr lang="ru-RU" sz="3600" dirty="0" err="1"/>
              <a:t>оздоровчих</a:t>
            </a:r>
            <a:r>
              <a:rPr lang="ru-RU" sz="3600" dirty="0"/>
              <a:t> </a:t>
            </a:r>
            <a:r>
              <a:rPr lang="ru-RU" sz="3600" dirty="0" err="1"/>
              <a:t>басейнах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8 м2, </a:t>
            </a:r>
            <a:r>
              <a:rPr lang="ru-RU" sz="3600" dirty="0" err="1"/>
              <a:t>щонайменше</a:t>
            </a:r>
            <a:r>
              <a:rPr lang="ru-RU" sz="3600" dirty="0"/>
              <a:t> 5,0 м2;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·       для </a:t>
            </a:r>
            <a:r>
              <a:rPr lang="ru-RU" sz="3600" dirty="0" err="1"/>
              <a:t>дітей</a:t>
            </a:r>
            <a:r>
              <a:rPr lang="ru-RU" sz="3600" dirty="0"/>
              <a:t> – </a:t>
            </a:r>
            <a:r>
              <a:rPr lang="ru-RU" sz="3600" dirty="0" err="1"/>
              <a:t>щонайменше</a:t>
            </a:r>
            <a:r>
              <a:rPr lang="ru-RU" sz="3600" dirty="0"/>
              <a:t> 4,0 м2;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·       в </a:t>
            </a:r>
            <a:r>
              <a:rPr lang="ru-RU" sz="3600" dirty="0" err="1"/>
              <a:t>охолоджуючих</a:t>
            </a:r>
            <a:r>
              <a:rPr lang="ru-RU" sz="3600" dirty="0"/>
              <a:t> </a:t>
            </a:r>
            <a:r>
              <a:rPr lang="ru-RU" sz="3600" dirty="0" err="1"/>
              <a:t>басейнах</a:t>
            </a:r>
            <a:r>
              <a:rPr lang="ru-RU" sz="3600" dirty="0"/>
              <a:t> при </a:t>
            </a:r>
            <a:r>
              <a:rPr lang="ru-RU" sz="3600" dirty="0" err="1"/>
              <a:t>лазнях</a:t>
            </a:r>
            <a:r>
              <a:rPr lang="ru-RU" sz="3600" dirty="0"/>
              <a:t> і саунах – </a:t>
            </a:r>
            <a:r>
              <a:rPr lang="ru-RU" sz="3600" dirty="0" err="1"/>
              <a:t>щонайменше</a:t>
            </a:r>
            <a:r>
              <a:rPr lang="ru-RU" sz="3600" dirty="0"/>
              <a:t> 2,0 м2;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·       для </a:t>
            </a:r>
            <a:r>
              <a:rPr lang="ru-RU" sz="3600" dirty="0" err="1"/>
              <a:t>дітей</a:t>
            </a:r>
            <a:r>
              <a:rPr lang="ru-RU" sz="3600" dirty="0"/>
              <a:t> до 1 року (</a:t>
            </a:r>
            <a:r>
              <a:rPr lang="ru-RU" sz="3600" dirty="0" err="1"/>
              <a:t>басейни</a:t>
            </a:r>
            <a:r>
              <a:rPr lang="ru-RU" sz="3600" dirty="0"/>
              <a:t> «</a:t>
            </a:r>
            <a:r>
              <a:rPr lang="ru-RU" sz="3600" dirty="0" err="1"/>
              <a:t>Малятко</a:t>
            </a:r>
            <a:r>
              <a:rPr lang="ru-RU" sz="3600" dirty="0"/>
              <a:t>») </a:t>
            </a:r>
            <a:r>
              <a:rPr lang="ru-RU" sz="3600" dirty="0" err="1"/>
              <a:t>припускається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ванн з майданом </a:t>
            </a:r>
            <a:r>
              <a:rPr lang="ru-RU" sz="3600" dirty="0" err="1"/>
              <a:t>дзеркала</a:t>
            </a:r>
            <a:r>
              <a:rPr lang="ru-RU" sz="3600" dirty="0"/>
              <a:t> води </a:t>
            </a:r>
            <a:r>
              <a:rPr lang="ru-RU" sz="3600" dirty="0" err="1"/>
              <a:t>щонайменше</a:t>
            </a:r>
            <a:r>
              <a:rPr lang="ru-RU" sz="3600" dirty="0"/>
              <a:t> 1,0 м2 на 1 </a:t>
            </a:r>
            <a:r>
              <a:rPr lang="ru-RU" sz="3600" dirty="0" err="1"/>
              <a:t>дитину</a:t>
            </a:r>
            <a:r>
              <a:rPr lang="ru-RU" sz="3600" dirty="0"/>
              <a:t> за </a:t>
            </a:r>
            <a:r>
              <a:rPr lang="ru-RU" sz="3600" dirty="0" err="1"/>
              <a:t>умови</a:t>
            </a:r>
            <a:r>
              <a:rPr lang="ru-RU" sz="3600" dirty="0"/>
              <a:t> </a:t>
            </a:r>
            <a:r>
              <a:rPr lang="ru-RU" sz="3600" dirty="0" err="1"/>
              <a:t>зміни</a:t>
            </a:r>
            <a:r>
              <a:rPr lang="ru-RU" sz="3600" dirty="0"/>
              <a:t> води </a:t>
            </a:r>
            <a:r>
              <a:rPr lang="ru-RU" sz="3600" dirty="0" err="1"/>
              <a:t>після</a:t>
            </a:r>
            <a:r>
              <a:rPr lang="ru-RU" sz="3600" dirty="0"/>
              <a:t> кожного сеансу.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У </a:t>
            </a:r>
            <a:r>
              <a:rPr lang="ru-RU" sz="3600" dirty="0" err="1"/>
              <a:t>складі</a:t>
            </a:r>
            <a:r>
              <a:rPr lang="ru-RU" sz="3600" dirty="0"/>
              <a:t> </a:t>
            </a:r>
            <a:r>
              <a:rPr lang="ru-RU" sz="3600" dirty="0" err="1"/>
              <a:t>приміщень</a:t>
            </a:r>
            <a:r>
              <a:rPr lang="ru-RU" sz="3600" dirty="0"/>
              <a:t> </a:t>
            </a:r>
            <a:r>
              <a:rPr lang="ru-RU" sz="3600" dirty="0" err="1"/>
              <a:t>плавального</a:t>
            </a:r>
            <a:r>
              <a:rPr lang="ru-RU" sz="3600" dirty="0"/>
              <a:t> </a:t>
            </a:r>
            <a:r>
              <a:rPr lang="ru-RU" sz="3600" dirty="0" err="1"/>
              <a:t>басейну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бути </a:t>
            </a:r>
            <a:r>
              <a:rPr lang="ru-RU" sz="3600" dirty="0" err="1"/>
              <a:t>кабінет</a:t>
            </a:r>
            <a:r>
              <a:rPr lang="ru-RU" sz="3600" dirty="0"/>
              <a:t> </a:t>
            </a:r>
            <a:r>
              <a:rPr lang="ru-RU" sz="3600" dirty="0" err="1"/>
              <a:t>лікаря</a:t>
            </a:r>
            <a:r>
              <a:rPr lang="ru-RU" sz="3600" dirty="0"/>
              <a:t>, і </a:t>
            </a:r>
            <a:r>
              <a:rPr lang="ru-RU" sz="3600" dirty="0" err="1"/>
              <a:t>приміщення</a:t>
            </a:r>
            <a:r>
              <a:rPr lang="ru-RU" sz="3600" dirty="0"/>
              <a:t> </a:t>
            </a:r>
            <a:r>
              <a:rPr lang="ru-RU" sz="3600" dirty="0" err="1"/>
              <a:t>лабораторії</a:t>
            </a:r>
            <a:r>
              <a:rPr lang="ru-RU" sz="3600" dirty="0"/>
              <a:t> </a:t>
            </a:r>
            <a:r>
              <a:rPr lang="ru-RU" sz="3600" dirty="0" err="1"/>
              <a:t>щодо</a:t>
            </a:r>
            <a:r>
              <a:rPr lang="ru-RU" sz="3600" dirty="0"/>
              <a:t> </a:t>
            </a:r>
            <a:r>
              <a:rPr lang="ru-RU" sz="3600" dirty="0" err="1"/>
              <a:t>санітарно-хімічних</a:t>
            </a:r>
            <a:r>
              <a:rPr lang="ru-RU" sz="3600" dirty="0"/>
              <a:t> і </a:t>
            </a:r>
            <a:r>
              <a:rPr lang="ru-RU" sz="3600" dirty="0" err="1"/>
              <a:t>бактеріологічних</a:t>
            </a:r>
            <a:r>
              <a:rPr lang="ru-RU" sz="3600" dirty="0"/>
              <a:t> </a:t>
            </a:r>
            <a:r>
              <a:rPr lang="ru-RU" sz="3600" dirty="0" err="1"/>
              <a:t>досліджень</a:t>
            </a:r>
            <a:r>
              <a:rPr lang="ru-RU" sz="3600" dirty="0"/>
              <a:t>.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/>
              <a:t>При </a:t>
            </a:r>
            <a:r>
              <a:rPr lang="ru-RU" sz="3600" dirty="0" err="1"/>
              <a:t>рециркуляції</a:t>
            </a:r>
            <a:r>
              <a:rPr lang="ru-RU" sz="3600" dirty="0"/>
              <a:t> води, вона проходить через </a:t>
            </a:r>
            <a:r>
              <a:rPr lang="ru-RU" sz="3600" dirty="0" err="1"/>
              <a:t>фільтр</a:t>
            </a:r>
            <a:r>
              <a:rPr lang="ru-RU" sz="3600" dirty="0"/>
              <a:t> і </a:t>
            </a:r>
            <a:r>
              <a:rPr lang="ru-RU" sz="3600" dirty="0" err="1"/>
              <a:t>дезінфікуючу</a:t>
            </a:r>
            <a:r>
              <a:rPr lang="ru-RU" sz="3600" dirty="0"/>
              <a:t> установку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тільки</a:t>
            </a:r>
            <a:r>
              <a:rPr lang="ru-RU" sz="3600" dirty="0"/>
              <a:t> </a:t>
            </a:r>
            <a:r>
              <a:rPr lang="ru-RU" sz="3600" dirty="0" err="1"/>
              <a:t>дезінфікуючу</a:t>
            </a:r>
            <a:r>
              <a:rPr lang="ru-RU" sz="3600" dirty="0"/>
              <a:t> установку, при </a:t>
            </a:r>
            <a:r>
              <a:rPr lang="ru-RU" sz="3600" dirty="0" err="1"/>
              <a:t>цьому</a:t>
            </a:r>
            <a:r>
              <a:rPr lang="ru-RU" sz="3600" dirty="0"/>
              <a:t> </a:t>
            </a:r>
            <a:r>
              <a:rPr lang="ru-RU" sz="3600" dirty="0" err="1"/>
              <a:t>частина</a:t>
            </a:r>
            <a:r>
              <a:rPr lang="ru-RU" sz="3600" dirty="0"/>
              <a:t> води </a:t>
            </a:r>
            <a:r>
              <a:rPr lang="ru-RU" sz="3600" dirty="0" err="1"/>
              <a:t>обов'язково</a:t>
            </a:r>
            <a:r>
              <a:rPr lang="ru-RU" sz="3600" dirty="0"/>
              <a:t> </a:t>
            </a:r>
            <a:r>
              <a:rPr lang="ru-RU" sz="3600" dirty="0" err="1"/>
              <a:t>скидається</a:t>
            </a:r>
            <a:r>
              <a:rPr lang="ru-RU" sz="3600" dirty="0"/>
              <a:t> і </a:t>
            </a:r>
            <a:r>
              <a:rPr lang="ru-RU" sz="3600" dirty="0" err="1"/>
              <a:t>замінюється</a:t>
            </a:r>
            <a:r>
              <a:rPr lang="ru-RU" sz="3600" dirty="0"/>
              <a:t> </a:t>
            </a:r>
            <a:r>
              <a:rPr lang="ru-RU" sz="3600" dirty="0" err="1"/>
              <a:t>свіжою</a:t>
            </a:r>
            <a:r>
              <a:rPr lang="ru-RU" sz="3600" dirty="0"/>
              <a:t>.</a:t>
            </a:r>
          </a:p>
          <a:p>
            <a:pPr>
              <a:spcBef>
                <a:spcPts val="0"/>
              </a:spcBef>
            </a:pP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 err="1"/>
              <a:t>Фірми-виробники</a:t>
            </a:r>
            <a:r>
              <a:rPr lang="ru-RU" sz="3600" dirty="0"/>
              <a:t> </a:t>
            </a:r>
            <a:r>
              <a:rPr lang="ru-RU" sz="3600" dirty="0" err="1"/>
              <a:t>обладнання</a:t>
            </a:r>
            <a:r>
              <a:rPr lang="ru-RU" sz="3600" dirty="0"/>
              <a:t> для </a:t>
            </a:r>
            <a:r>
              <a:rPr lang="ru-RU" sz="3600" dirty="0" err="1"/>
              <a:t>басейнів</a:t>
            </a:r>
            <a:r>
              <a:rPr lang="ru-RU" sz="3600" dirty="0"/>
              <a:t> — </a:t>
            </a:r>
            <a:r>
              <a:rPr lang="en-US" sz="3600" dirty="0" err="1"/>
              <a:t>Grunbeck</a:t>
            </a:r>
            <a:r>
              <a:rPr lang="en-US" sz="3600" dirty="0"/>
              <a:t>, </a:t>
            </a:r>
            <a:r>
              <a:rPr lang="en-US" sz="3600" dirty="0" err="1"/>
              <a:t>Novum</a:t>
            </a:r>
            <a:r>
              <a:rPr lang="en-US" sz="3600" dirty="0"/>
              <a:t> (</a:t>
            </a:r>
            <a:r>
              <a:rPr lang="ru-RU" sz="3600" dirty="0" err="1"/>
              <a:t>Німеччина</a:t>
            </a:r>
            <a:r>
              <a:rPr lang="ru-RU" sz="3600" dirty="0"/>
              <a:t>),  </a:t>
            </a:r>
            <a:r>
              <a:rPr lang="en-US" sz="3600" dirty="0"/>
              <a:t>DINOTEC,  UWE,  KRUELLAND,  FUTUREPOOL,  STA-RITE (</a:t>
            </a:r>
            <a:r>
              <a:rPr lang="ru-RU" sz="3600" dirty="0" err="1"/>
              <a:t>Німеччина</a:t>
            </a:r>
            <a:r>
              <a:rPr lang="ru-RU" sz="3600" dirty="0"/>
              <a:t>), </a:t>
            </a:r>
            <a:r>
              <a:rPr lang="en-US" sz="3600" dirty="0"/>
              <a:t>HAYWARD (</a:t>
            </a:r>
            <a:r>
              <a:rPr lang="ru-RU" sz="3600" dirty="0" err="1"/>
              <a:t>Франція</a:t>
            </a:r>
            <a:r>
              <a:rPr lang="ru-RU" sz="3600" dirty="0"/>
              <a:t>), </a:t>
            </a:r>
            <a:r>
              <a:rPr lang="en-US" sz="3600" dirty="0"/>
              <a:t>ASTRAL (</a:t>
            </a:r>
            <a:r>
              <a:rPr lang="ru-RU" sz="3600" dirty="0" err="1"/>
              <a:t>Іспанія</a:t>
            </a:r>
            <a:r>
              <a:rPr lang="ru-RU" sz="3600" dirty="0"/>
              <a:t>), </a:t>
            </a:r>
            <a:r>
              <a:rPr lang="en-US" sz="3600" dirty="0"/>
              <a:t>PAHLEN </a:t>
            </a:r>
            <a:r>
              <a:rPr lang="ru-RU" sz="3600" dirty="0"/>
              <a:t>і </a:t>
            </a:r>
            <a:r>
              <a:rPr lang="en-US" sz="3600" dirty="0"/>
              <a:t>FOLKPOOL (</a:t>
            </a:r>
            <a:r>
              <a:rPr lang="ru-RU" sz="3600" dirty="0" err="1"/>
              <a:t>Швеція</a:t>
            </a:r>
            <a:r>
              <a:rPr lang="ru-RU" sz="3600" dirty="0"/>
              <a:t>).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04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i="1" dirty="0" err="1"/>
              <a:t>Технічні</a:t>
            </a:r>
            <a:r>
              <a:rPr lang="ru-RU" sz="3600" b="1" i="1" dirty="0"/>
              <a:t> характеристики </a:t>
            </a:r>
            <a:r>
              <a:rPr lang="ru-RU" sz="3600" b="1" i="1" dirty="0" err="1"/>
              <a:t>кардіологічних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тренажерів</a:t>
            </a:r>
            <a:r>
              <a:rPr lang="ru-RU" sz="3600" b="1" i="1" dirty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3670"/>
            <a:ext cx="10515600" cy="56719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    Тип дисплея, </a:t>
            </a:r>
            <a:r>
              <a:rPr lang="ru-RU" sz="1800" dirty="0" err="1"/>
              <a:t>показання</a:t>
            </a:r>
            <a:r>
              <a:rPr lang="ru-RU" sz="1800" dirty="0"/>
              <a:t> дисплея: час, </a:t>
            </a:r>
            <a:r>
              <a:rPr lang="ru-RU" sz="1800" dirty="0" err="1"/>
              <a:t>дистанція</a:t>
            </a:r>
            <a:r>
              <a:rPr lang="ru-RU" sz="1800" dirty="0"/>
              <a:t>, </a:t>
            </a:r>
            <a:r>
              <a:rPr lang="ru-RU" sz="1800" dirty="0" err="1"/>
              <a:t>калорії</a:t>
            </a:r>
            <a:r>
              <a:rPr lang="ru-RU" sz="1800" dirty="0"/>
              <a:t>, пульс, </a:t>
            </a:r>
            <a:r>
              <a:rPr lang="ru-RU" sz="1800" dirty="0" err="1"/>
              <a:t>швидкість</a:t>
            </a:r>
            <a:r>
              <a:rPr lang="ru-RU" sz="1800" dirty="0"/>
              <a:t>, кут </a:t>
            </a:r>
            <a:r>
              <a:rPr lang="ru-RU" sz="1800" dirty="0" err="1" smtClean="0"/>
              <a:t>нахилу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 </a:t>
            </a:r>
            <a:r>
              <a:rPr lang="ru-RU" sz="1800" dirty="0" err="1"/>
              <a:t>Програми</a:t>
            </a:r>
            <a:r>
              <a:rPr lang="ru-RU" sz="1800" dirty="0"/>
              <a:t>: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програмних</a:t>
            </a:r>
            <a:r>
              <a:rPr lang="ru-RU" sz="1800" dirty="0"/>
              <a:t> </a:t>
            </a:r>
            <a:r>
              <a:rPr lang="ru-RU" sz="1800" dirty="0" err="1"/>
              <a:t>рівнів</a:t>
            </a:r>
            <a:r>
              <a:rPr lang="ru-RU" sz="1800" dirty="0"/>
              <a:t> (в </a:t>
            </a:r>
            <a:r>
              <a:rPr lang="ru-RU" sz="1800" dirty="0" err="1"/>
              <a:t>т.ч</a:t>
            </a:r>
            <a:r>
              <a:rPr lang="ru-RU" sz="1800" dirty="0"/>
              <a:t>. </a:t>
            </a:r>
            <a:r>
              <a:rPr lang="ru-RU" sz="1800" dirty="0" err="1"/>
              <a:t>цільова</a:t>
            </a:r>
            <a:r>
              <a:rPr lang="ru-RU" sz="1800" dirty="0"/>
              <a:t>, </a:t>
            </a:r>
            <a:r>
              <a:rPr lang="ru-RU" sz="1800" dirty="0" err="1"/>
              <a:t>пульсозалежні</a:t>
            </a:r>
            <a:r>
              <a:rPr lang="ru-RU" sz="1800" dirty="0"/>
              <a:t>, </a:t>
            </a:r>
            <a:r>
              <a:rPr lang="ru-RU" sz="1800" dirty="0" err="1"/>
              <a:t>фітнес</a:t>
            </a:r>
            <a:r>
              <a:rPr lang="ru-RU" sz="1800" dirty="0"/>
              <a:t>-тест, </a:t>
            </a:r>
            <a:r>
              <a:rPr lang="ru-RU" sz="1800" dirty="0" err="1"/>
              <a:t>користувацькі</a:t>
            </a:r>
            <a:r>
              <a:rPr lang="ru-RU" sz="1800" dirty="0"/>
              <a:t>, </a:t>
            </a:r>
            <a:r>
              <a:rPr lang="ru-RU" sz="1800" dirty="0" err="1"/>
              <a:t>спалювання</a:t>
            </a:r>
            <a:r>
              <a:rPr lang="ru-RU" sz="1800" dirty="0"/>
              <a:t> жиру</a:t>
            </a:r>
            <a:r>
              <a:rPr lang="ru-RU" sz="1800" dirty="0" smtClean="0"/>
              <a:t>)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"</a:t>
            </a:r>
            <a:r>
              <a:rPr lang="ru-RU" sz="1800" dirty="0" err="1"/>
              <a:t>Швидкий</a:t>
            </a:r>
            <a:r>
              <a:rPr lang="ru-RU" sz="1800" dirty="0"/>
              <a:t> доступ" до </a:t>
            </a:r>
            <a:r>
              <a:rPr lang="ru-RU" sz="1800" dirty="0" err="1"/>
              <a:t>швидкості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"</a:t>
            </a:r>
            <a:r>
              <a:rPr lang="ru-RU" sz="1800" dirty="0" err="1"/>
              <a:t>Швидкий</a:t>
            </a:r>
            <a:r>
              <a:rPr lang="ru-RU" sz="1800" dirty="0"/>
              <a:t> доступ" до кута </a:t>
            </a:r>
            <a:r>
              <a:rPr lang="ru-RU" sz="1800" dirty="0" err="1"/>
              <a:t>нахилу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Сенсорний</a:t>
            </a:r>
            <a:r>
              <a:rPr lang="ru-RU" sz="1800" dirty="0"/>
              <a:t> датчики пульсу і </a:t>
            </a:r>
            <a:r>
              <a:rPr lang="ru-RU" sz="1800" dirty="0" err="1" smtClean="0"/>
              <a:t>телеметрія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Сенсорне</a:t>
            </a:r>
            <a:r>
              <a:rPr lang="ru-RU" sz="1800" dirty="0"/>
              <a:t> </a:t>
            </a:r>
            <a:r>
              <a:rPr lang="ru-RU" sz="1800" dirty="0" err="1"/>
              <a:t>управління</a:t>
            </a:r>
            <a:r>
              <a:rPr lang="ru-RU" sz="1800" dirty="0"/>
              <a:t> </a:t>
            </a:r>
            <a:r>
              <a:rPr lang="ru-RU" sz="1800" dirty="0" err="1"/>
              <a:t>швидкістю</a:t>
            </a:r>
            <a:r>
              <a:rPr lang="ru-RU" sz="1800" dirty="0"/>
              <a:t> і кутом </a:t>
            </a:r>
            <a:r>
              <a:rPr lang="ru-RU" sz="1800" dirty="0" err="1"/>
              <a:t>нахилу</a:t>
            </a:r>
            <a:r>
              <a:rPr lang="ru-RU" sz="1800" dirty="0"/>
              <a:t> на </a:t>
            </a:r>
            <a:r>
              <a:rPr lang="ru-RU" sz="1800" dirty="0" smtClean="0"/>
              <a:t>рукоятках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Бігове</a:t>
            </a:r>
            <a:r>
              <a:rPr lang="ru-RU" sz="1800" dirty="0"/>
              <a:t> полотно (</a:t>
            </a:r>
            <a:r>
              <a:rPr lang="ru-RU" sz="1800" dirty="0" err="1"/>
              <a:t>розміри</a:t>
            </a:r>
            <a:r>
              <a:rPr lang="ru-RU" sz="1800" dirty="0" smtClean="0"/>
              <a:t>)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Швидкість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Кут </a:t>
            </a:r>
            <a:r>
              <a:rPr lang="ru-RU" sz="1800" dirty="0" err="1"/>
              <a:t>нахилу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Потужність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Вентилятор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Мультимедіа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Габарити</a:t>
            </a:r>
            <a:r>
              <a:rPr lang="ru-RU" sz="1800" dirty="0" smtClean="0"/>
              <a:t>, </a:t>
            </a:r>
            <a:r>
              <a:rPr lang="ru-RU" sz="1800" dirty="0" err="1" smtClean="0"/>
              <a:t>маса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•  </a:t>
            </a:r>
            <a:r>
              <a:rPr lang="ru-RU" sz="1800" dirty="0"/>
              <a:t>Максимальна вага </a:t>
            </a:r>
            <a:r>
              <a:rPr lang="ru-RU" sz="1800" dirty="0" err="1"/>
              <a:t>користувача</a:t>
            </a:r>
            <a:r>
              <a:rPr lang="ru-RU" sz="1800" dirty="0" smtClean="0"/>
              <a:t>,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•  </a:t>
            </a:r>
            <a:r>
              <a:rPr lang="ru-RU" sz="1800" dirty="0" err="1"/>
              <a:t>Гарантія</a:t>
            </a:r>
            <a:r>
              <a:rPr lang="ru-RU" sz="18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35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i="1" dirty="0"/>
              <a:t>Як </a:t>
            </a:r>
            <a:r>
              <a:rPr lang="ru-RU" b="1" i="1" dirty="0" err="1"/>
              <a:t>займатися</a:t>
            </a:r>
            <a:r>
              <a:rPr lang="ru-RU" b="1" i="1" dirty="0"/>
              <a:t> на </a:t>
            </a:r>
            <a:r>
              <a:rPr lang="ru-RU" b="1" i="1" dirty="0" err="1"/>
              <a:t>кардіотренажерах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Яким</a:t>
            </a:r>
            <a:r>
              <a:rPr lang="ru-RU" dirty="0"/>
              <a:t> би видом спорту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займалися</a:t>
            </a:r>
            <a:r>
              <a:rPr lang="ru-RU" dirty="0"/>
              <a:t>, хороших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гармонійно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з </a:t>
            </a:r>
            <a:r>
              <a:rPr lang="ru-RU" dirty="0" err="1"/>
              <a:t>відпочинком</a:t>
            </a:r>
            <a:r>
              <a:rPr lang="ru-RU" dirty="0"/>
              <a:t>,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харчуванням</a:t>
            </a:r>
            <a:r>
              <a:rPr lang="ru-RU" dirty="0"/>
              <a:t>, і, як </a:t>
            </a:r>
            <a:r>
              <a:rPr lang="ru-RU" dirty="0" err="1"/>
              <a:t>мінімум</a:t>
            </a:r>
            <a:r>
              <a:rPr lang="ru-RU" dirty="0"/>
              <a:t>, </a:t>
            </a:r>
            <a:r>
              <a:rPr lang="ru-RU" dirty="0" err="1"/>
              <a:t>восьмигодинним</a:t>
            </a:r>
            <a:r>
              <a:rPr lang="ru-RU" dirty="0"/>
              <a:t> сном. </a:t>
            </a:r>
            <a:r>
              <a:rPr lang="ru-RU" dirty="0" err="1"/>
              <a:t>Приступати</a:t>
            </a:r>
            <a:r>
              <a:rPr lang="ru-RU" dirty="0"/>
              <a:t> до занять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з </a:t>
            </a:r>
            <a:r>
              <a:rPr lang="ru-RU" dirty="0" err="1"/>
              <a:t>професійним</a:t>
            </a:r>
            <a:r>
              <a:rPr lang="ru-RU" dirty="0"/>
              <a:t> тренером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спортивним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, 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нашкодити</a:t>
            </a:r>
            <a:r>
              <a:rPr lang="ru-RU" dirty="0"/>
              <a:t>. </a:t>
            </a:r>
            <a:r>
              <a:rPr lang="ru-RU" dirty="0" err="1"/>
              <a:t>Заняття</a:t>
            </a:r>
            <a:r>
              <a:rPr lang="ru-RU" dirty="0"/>
              <a:t> на </a:t>
            </a:r>
            <a:r>
              <a:rPr lang="ru-RU" dirty="0" err="1"/>
              <a:t>кардіотренажерах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правильного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та </a:t>
            </a:r>
            <a:r>
              <a:rPr lang="ru-RU" dirty="0" err="1"/>
              <a:t>інтенсивності</a:t>
            </a:r>
            <a:r>
              <a:rPr lang="ru-RU" dirty="0"/>
              <a:t>.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3-4 рази на </a:t>
            </a:r>
            <a:r>
              <a:rPr lang="ru-RU" dirty="0" err="1"/>
              <a:t>тиждень</a:t>
            </a:r>
            <a:r>
              <a:rPr lang="ru-RU" dirty="0"/>
              <a:t>. При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інтенсивних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один день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. Оптимальна </a:t>
            </a:r>
            <a:r>
              <a:rPr lang="ru-RU" dirty="0" err="1"/>
              <a:t>тривалість</a:t>
            </a:r>
            <a:r>
              <a:rPr lang="ru-RU" dirty="0"/>
              <a:t> занять - 30 </a:t>
            </a:r>
            <a:r>
              <a:rPr lang="ru-RU" dirty="0" err="1"/>
              <a:t>хвилин</a:t>
            </a:r>
            <a:r>
              <a:rPr lang="ru-RU" dirty="0"/>
              <a:t>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чергувати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в одному </a:t>
            </a:r>
            <a:r>
              <a:rPr lang="ru-RU" dirty="0" err="1"/>
              <a:t>ритмі</a:t>
            </a:r>
            <a:r>
              <a:rPr lang="ru-RU" dirty="0"/>
              <a:t> з </a:t>
            </a:r>
            <a:r>
              <a:rPr lang="ru-RU" dirty="0" err="1"/>
              <a:t>перепочинками-менш</a:t>
            </a:r>
            <a:r>
              <a:rPr lang="ru-RU" dirty="0"/>
              <a:t> </a:t>
            </a:r>
            <a:r>
              <a:rPr lang="ru-RU" dirty="0" err="1"/>
              <a:t>інтенсивними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.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повинна </a:t>
            </a:r>
            <a:r>
              <a:rPr lang="ru-RU" dirty="0" err="1"/>
              <a:t>складатися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 </a:t>
            </a:r>
            <a:r>
              <a:rPr lang="ru-RU" dirty="0" err="1"/>
              <a:t>розминки</a:t>
            </a:r>
            <a:r>
              <a:rPr lang="ru-RU" dirty="0"/>
              <a:t>,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 </a:t>
            </a:r>
            <a:r>
              <a:rPr lang="ru-RU" dirty="0" err="1"/>
              <a:t>затримки</a:t>
            </a:r>
            <a:r>
              <a:rPr lang="ru-RU" dirty="0"/>
              <a:t>. 10-15-хвилинна </a:t>
            </a:r>
            <a:r>
              <a:rPr lang="ru-RU" dirty="0" err="1"/>
              <a:t>розминка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розігріти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і </a:t>
            </a:r>
            <a:r>
              <a:rPr lang="ru-RU" dirty="0" err="1"/>
              <a:t>підготуватися</a:t>
            </a:r>
            <a:r>
              <a:rPr lang="ru-RU" dirty="0"/>
              <a:t> до </a:t>
            </a:r>
            <a:r>
              <a:rPr lang="ru-RU" dirty="0" err="1"/>
              <a:t>інтенсивних</a:t>
            </a:r>
            <a:r>
              <a:rPr lang="ru-RU" dirty="0"/>
              <a:t> занять; заминка «охолодить» </a:t>
            </a:r>
            <a:r>
              <a:rPr lang="ru-RU" dirty="0" err="1"/>
              <a:t>організм</a:t>
            </a:r>
            <a:r>
              <a:rPr lang="ru-RU" dirty="0"/>
              <a:t> і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відновитися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. Перед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тренуванням</a:t>
            </a:r>
            <a:r>
              <a:rPr lang="ru-RU" dirty="0"/>
              <a:t>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розтяжку</a:t>
            </a:r>
            <a:r>
              <a:rPr lang="ru-RU" dirty="0"/>
              <a:t>. Вона </a:t>
            </a:r>
            <a:r>
              <a:rPr lang="ru-RU" dirty="0" err="1"/>
              <a:t>підсилює</a:t>
            </a:r>
            <a:r>
              <a:rPr lang="ru-RU" dirty="0"/>
              <a:t> </a:t>
            </a:r>
            <a:r>
              <a:rPr lang="ru-RU" dirty="0" err="1"/>
              <a:t>кровообіг</a:t>
            </a:r>
            <a:r>
              <a:rPr lang="ru-RU" dirty="0"/>
              <a:t> і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11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10925</Words>
  <Application>Microsoft Office PowerPoint</Application>
  <PresentationFormat>Широкоэкранный</PresentationFormat>
  <Paragraphs>557</Paragraphs>
  <Slides>78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ТЕМА 3. Устаткування для послуг оздоровчого комплексу готелів</vt:lpstr>
      <vt:lpstr>1. 1. Устаткування тренажерних залів</vt:lpstr>
      <vt:lpstr>Устаткування фітнес клубів, тренажерних залів</vt:lpstr>
      <vt:lpstr>Класифікація тренажерів</vt:lpstr>
      <vt:lpstr>Презентация PowerPoint</vt:lpstr>
      <vt:lpstr>Технічні особливості тренажерів залежать від конструкторських рішень, які визначаються необхідністю переважного розвитку одного або одночасно декількох рухових якостей, зокрема:</vt:lpstr>
      <vt:lpstr>Кардіотренажери</vt:lpstr>
      <vt:lpstr>Технічні характеристики кардіологічних тренажерів:</vt:lpstr>
      <vt:lpstr>Як займатися на кардіотренажерах</vt:lpstr>
      <vt:lpstr>Велотренажери</vt:lpstr>
      <vt:lpstr>Презентация PowerPoint</vt:lpstr>
      <vt:lpstr>Магнітний велотренажер. </vt:lpstr>
      <vt:lpstr>Презентация PowerPoint</vt:lpstr>
      <vt:lpstr>Електромагнітний велотренажер</vt:lpstr>
      <vt:lpstr>Велотренажер - велоергометри</vt:lpstr>
      <vt:lpstr>Приклади тренажерів Степпери</vt:lpstr>
      <vt:lpstr>Еліптичні тренажери (Орбітрек)</vt:lpstr>
      <vt:lpstr>Презентация PowerPoint</vt:lpstr>
      <vt:lpstr>Гребні тренажери</vt:lpstr>
      <vt:lpstr>Приклади тринажерів</vt:lpstr>
      <vt:lpstr>Приклади тренажерів</vt:lpstr>
      <vt:lpstr>Бігові доріжки</vt:lpstr>
      <vt:lpstr>Бігова доріжка Discovery Motion 6.0 (5000 Plus)</vt:lpstr>
      <vt:lpstr>Презентация PowerPoint</vt:lpstr>
      <vt:lpstr>Силові тренажери</vt:lpstr>
      <vt:lpstr> У силових тренажерах основні характеристики залежать від виду силового тренажера. </vt:lpstr>
      <vt:lpstr>Cилові тренажери можна умовно розділити на три класи.</vt:lpstr>
      <vt:lpstr>Шафа-тренажер</vt:lpstr>
      <vt:lpstr>Шафа-тринажер</vt:lpstr>
      <vt:lpstr>2. Устаткування для плавальних басейнів</vt:lpstr>
      <vt:lpstr>Характеристика і класифікація басейнів</vt:lpstr>
      <vt:lpstr>Класифікація басейнів за призначенням (громадські, приватні). </vt:lpstr>
      <vt:lpstr>Класифікація басейнів</vt:lpstr>
      <vt:lpstr>Штучні басейни поділяються на:</vt:lpstr>
      <vt:lpstr>Штучні басейни</vt:lpstr>
      <vt:lpstr> Для підтримання роботи басейну необхідні: </vt:lpstr>
      <vt:lpstr>Презентация PowerPoint</vt:lpstr>
      <vt:lpstr>Класифікація за матеріалами ванни:</vt:lpstr>
      <vt:lpstr>Водообмін.</vt:lpstr>
      <vt:lpstr>Презентация PowerPoint</vt:lpstr>
      <vt:lpstr>Презентация PowerPoint</vt:lpstr>
      <vt:lpstr>Презентация PowerPoint</vt:lpstr>
      <vt:lpstr>Презентация PowerPoint</vt:lpstr>
      <vt:lpstr> Схема установки для дезінфекції води на основі озону</vt:lpstr>
      <vt:lpstr>Презентация PowerPoint</vt:lpstr>
      <vt:lpstr>Водопідготовка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Хімічна обробка води.</vt:lpstr>
      <vt:lpstr>Презентация PowerPoint</vt:lpstr>
      <vt:lpstr>Презентация PowerPoint</vt:lpstr>
      <vt:lpstr>Презентация PowerPoint</vt:lpstr>
      <vt:lpstr>Оснащення басейнів за типом переливу</vt:lpstr>
      <vt:lpstr>Схема роботи переливного басейну:</vt:lpstr>
      <vt:lpstr>Скіммерний басейн</vt:lpstr>
      <vt:lpstr> Схема работискіммерного бассейну. </vt:lpstr>
      <vt:lpstr>Презентация PowerPoint</vt:lpstr>
      <vt:lpstr>Презентация PowerPoint</vt:lpstr>
      <vt:lpstr>Скіммери класифікують:</vt:lpstr>
      <vt:lpstr>Презентация PowerPoint</vt:lpstr>
      <vt:lpstr>Презентация PowerPoint</vt:lpstr>
      <vt:lpstr>Презентация PowerPoint</vt:lpstr>
      <vt:lpstr> Схема скімеру </vt:lpstr>
      <vt:lpstr>Елементи басейну</vt:lpstr>
      <vt:lpstr>Елементи басейну</vt:lpstr>
      <vt:lpstr>Елементи басейну</vt:lpstr>
      <vt:lpstr>Елементи басейну</vt:lpstr>
      <vt:lpstr>Режими роботи скімерів</vt:lpstr>
      <vt:lpstr>Режими роботи скімерів</vt:lpstr>
      <vt:lpstr>Приклад схеми фільтрації води в басейні </vt:lpstr>
      <vt:lpstr>Циркуляція води у ванні басейну</vt:lpstr>
      <vt:lpstr>Схеми циркуляції води</vt:lpstr>
      <vt:lpstr>Схеми циркуляції води</vt:lpstr>
      <vt:lpstr>Водяні атракціони</vt:lpstr>
      <vt:lpstr>Вимоги при будівництві басейнів</vt:lpstr>
      <vt:lpstr>Вимоги при будівництві басейнів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Устаткування для послуг оздоровчого комплексу готелів</dc:title>
  <dc:creator>Валентина</dc:creator>
  <cp:lastModifiedBy>Валентина</cp:lastModifiedBy>
  <cp:revision>35</cp:revision>
  <dcterms:created xsi:type="dcterms:W3CDTF">2022-02-20T12:42:49Z</dcterms:created>
  <dcterms:modified xsi:type="dcterms:W3CDTF">2022-02-22T14:53:54Z</dcterms:modified>
</cp:coreProperties>
</file>