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4" r:id="rId3"/>
    <p:sldId id="257" r:id="rId4"/>
    <p:sldId id="259" r:id="rId5"/>
    <p:sldId id="260" r:id="rId6"/>
    <p:sldId id="261" r:id="rId7"/>
    <p:sldId id="262" r:id="rId8"/>
    <p:sldId id="263" r:id="rId9"/>
    <p:sldId id="264" r:id="rId10"/>
    <p:sldId id="265" r:id="rId11"/>
    <p:sldId id="267" r:id="rId12"/>
    <p:sldId id="268" r:id="rId13"/>
    <p:sldId id="269" r:id="rId14"/>
    <p:sldId id="270" r:id="rId15"/>
    <p:sldId id="266" r:id="rId16"/>
    <p:sldId id="258" r:id="rId17"/>
    <p:sldId id="271" r:id="rId18"/>
    <p:sldId id="272" r:id="rId1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a:extLst>
              <a:ext uri="{FF2B5EF4-FFF2-40B4-BE49-F238E27FC236}">
                <a16:creationId xmlns:a16="http://schemas.microsoft.com/office/drawing/2014/main" id="{F2C56D6B-4736-49C0-A6AF-EED3A49303AB}"/>
              </a:ext>
            </a:extLst>
          </p:cNvPr>
          <p:cNvSpPr>
            <a:spLocks noGrp="1"/>
          </p:cNvSpPr>
          <p:nvPr>
            <p:ph type="dt" sz="half" idx="10"/>
          </p:nvPr>
        </p:nvSpPr>
        <p:spPr/>
        <p:txBody>
          <a:bodyPr/>
          <a:lstStyle>
            <a:lvl1pPr>
              <a:defRPr/>
            </a:lvl1pPr>
          </a:lstStyle>
          <a:p>
            <a:pPr>
              <a:defRPr/>
            </a:pPr>
            <a:fld id="{DF9BC776-8097-4CB9-9238-A08C57CDEA0F}" type="datetimeFigureOut">
              <a:rPr lang="ru-RU"/>
              <a:pPr>
                <a:defRPr/>
              </a:pPr>
              <a:t>02.01.2024</a:t>
            </a:fld>
            <a:endParaRPr lang="ru-RU"/>
          </a:p>
        </p:txBody>
      </p:sp>
      <p:sp>
        <p:nvSpPr>
          <p:cNvPr id="5" name="Footer Placeholder 4">
            <a:extLst>
              <a:ext uri="{FF2B5EF4-FFF2-40B4-BE49-F238E27FC236}">
                <a16:creationId xmlns:a16="http://schemas.microsoft.com/office/drawing/2014/main" id="{7E6F7715-1695-48F6-8C7E-8E30CA702251}"/>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74DB54D4-F662-4BB6-A14F-5CA88704D4BC}"/>
              </a:ext>
            </a:extLst>
          </p:cNvPr>
          <p:cNvSpPr>
            <a:spLocks noGrp="1"/>
          </p:cNvSpPr>
          <p:nvPr>
            <p:ph type="sldNum" sz="quarter" idx="12"/>
          </p:nvPr>
        </p:nvSpPr>
        <p:spPr/>
        <p:txBody>
          <a:bodyPr/>
          <a:lstStyle>
            <a:lvl1pPr>
              <a:defRPr/>
            </a:lvl1pPr>
          </a:lstStyle>
          <a:p>
            <a:fld id="{31B9C1E9-A10B-45FA-A65B-E13AAB1E3691}" type="slidenum">
              <a:rPr lang="ru-RU" altLang="uk-UA"/>
              <a:pPr/>
              <a:t>‹№›</a:t>
            </a:fld>
            <a:endParaRPr lang="ru-RU" altLang="uk-UA"/>
          </a:p>
        </p:txBody>
      </p:sp>
    </p:spTree>
    <p:extLst>
      <p:ext uri="{BB962C8B-B14F-4D97-AF65-F5344CB8AC3E}">
        <p14:creationId xmlns:p14="http://schemas.microsoft.com/office/powerpoint/2010/main" val="367814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a:extLst>
              <a:ext uri="{FF2B5EF4-FFF2-40B4-BE49-F238E27FC236}">
                <a16:creationId xmlns:a16="http://schemas.microsoft.com/office/drawing/2014/main" id="{7786CDB6-DE38-4566-9EAF-D31DA2556D72}"/>
              </a:ext>
            </a:extLst>
          </p:cNvPr>
          <p:cNvSpPr>
            <a:spLocks noGrp="1"/>
          </p:cNvSpPr>
          <p:nvPr>
            <p:ph type="dt" sz="half" idx="10"/>
          </p:nvPr>
        </p:nvSpPr>
        <p:spPr/>
        <p:txBody>
          <a:bodyPr/>
          <a:lstStyle>
            <a:lvl1pPr>
              <a:defRPr/>
            </a:lvl1pPr>
          </a:lstStyle>
          <a:p>
            <a:pPr>
              <a:defRPr/>
            </a:pPr>
            <a:fld id="{879A69AF-0C5A-4F04-A2C9-05052145170E}" type="datetimeFigureOut">
              <a:rPr lang="ru-RU"/>
              <a:pPr>
                <a:defRPr/>
              </a:pPr>
              <a:t>02.01.2024</a:t>
            </a:fld>
            <a:endParaRPr lang="ru-RU"/>
          </a:p>
        </p:txBody>
      </p:sp>
      <p:sp>
        <p:nvSpPr>
          <p:cNvPr id="6" name="Footer Placeholder 4">
            <a:extLst>
              <a:ext uri="{FF2B5EF4-FFF2-40B4-BE49-F238E27FC236}">
                <a16:creationId xmlns:a16="http://schemas.microsoft.com/office/drawing/2014/main" id="{110A520D-94B6-403E-A142-A4CF6C75A3E7}"/>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60EE8AB9-E80F-4849-A060-F947F47DFBAF}"/>
              </a:ext>
            </a:extLst>
          </p:cNvPr>
          <p:cNvSpPr>
            <a:spLocks noGrp="1"/>
          </p:cNvSpPr>
          <p:nvPr>
            <p:ph type="sldNum" sz="quarter" idx="12"/>
          </p:nvPr>
        </p:nvSpPr>
        <p:spPr/>
        <p:txBody>
          <a:bodyPr/>
          <a:lstStyle>
            <a:lvl1pPr>
              <a:defRPr/>
            </a:lvl1pPr>
          </a:lstStyle>
          <a:p>
            <a:fld id="{0D4809C9-332D-4433-94AC-001006529BB5}" type="slidenum">
              <a:rPr lang="ru-RU" altLang="uk-UA"/>
              <a:pPr/>
              <a:t>‹№›</a:t>
            </a:fld>
            <a:endParaRPr lang="ru-RU" altLang="uk-UA"/>
          </a:p>
        </p:txBody>
      </p:sp>
    </p:spTree>
    <p:extLst>
      <p:ext uri="{BB962C8B-B14F-4D97-AF65-F5344CB8AC3E}">
        <p14:creationId xmlns:p14="http://schemas.microsoft.com/office/powerpoint/2010/main" val="3726162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a:extLst>
              <a:ext uri="{FF2B5EF4-FFF2-40B4-BE49-F238E27FC236}">
                <a16:creationId xmlns:a16="http://schemas.microsoft.com/office/drawing/2014/main" id="{4B0D7AF0-9499-4074-B7A9-8583E79F575D}"/>
              </a:ext>
            </a:extLst>
          </p:cNvPr>
          <p:cNvSpPr>
            <a:spLocks noGrp="1"/>
          </p:cNvSpPr>
          <p:nvPr>
            <p:ph type="dt" sz="half" idx="10"/>
          </p:nvPr>
        </p:nvSpPr>
        <p:spPr/>
        <p:txBody>
          <a:bodyPr/>
          <a:lstStyle>
            <a:lvl1pPr>
              <a:defRPr/>
            </a:lvl1pPr>
          </a:lstStyle>
          <a:p>
            <a:pPr>
              <a:defRPr/>
            </a:pPr>
            <a:fld id="{77A0BA67-7FDC-4CBF-AEAE-F53813D7E9BE}" type="datetimeFigureOut">
              <a:rPr lang="ru-RU"/>
              <a:pPr>
                <a:defRPr/>
              </a:pPr>
              <a:t>02.01.2024</a:t>
            </a:fld>
            <a:endParaRPr lang="ru-RU"/>
          </a:p>
        </p:txBody>
      </p:sp>
      <p:sp>
        <p:nvSpPr>
          <p:cNvPr id="6" name="Footer Placeholder 4">
            <a:extLst>
              <a:ext uri="{FF2B5EF4-FFF2-40B4-BE49-F238E27FC236}">
                <a16:creationId xmlns:a16="http://schemas.microsoft.com/office/drawing/2014/main" id="{0D1D06D9-53E6-487D-BC35-692334FF2DE8}"/>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3A644821-F6AC-4D84-897F-86E6014710BE}"/>
              </a:ext>
            </a:extLst>
          </p:cNvPr>
          <p:cNvSpPr>
            <a:spLocks noGrp="1"/>
          </p:cNvSpPr>
          <p:nvPr>
            <p:ph type="sldNum" sz="quarter" idx="12"/>
          </p:nvPr>
        </p:nvSpPr>
        <p:spPr/>
        <p:txBody>
          <a:bodyPr/>
          <a:lstStyle>
            <a:lvl1pPr>
              <a:defRPr/>
            </a:lvl1pPr>
          </a:lstStyle>
          <a:p>
            <a:fld id="{92BCA03B-EE65-4F8F-A642-CB6929BE236D}" type="slidenum">
              <a:rPr lang="ru-RU" altLang="uk-UA"/>
              <a:pPr/>
              <a:t>‹№›</a:t>
            </a:fld>
            <a:endParaRPr lang="ru-RU" altLang="uk-UA"/>
          </a:p>
        </p:txBody>
      </p:sp>
    </p:spTree>
    <p:extLst>
      <p:ext uri="{BB962C8B-B14F-4D97-AF65-F5344CB8AC3E}">
        <p14:creationId xmlns:p14="http://schemas.microsoft.com/office/powerpoint/2010/main" val="3911538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085EBA-DAA4-4E48-BCF9-AFE9A72B830D}"/>
              </a:ext>
            </a:extLst>
          </p:cNvPr>
          <p:cNvSpPr txBox="1"/>
          <p:nvPr/>
        </p:nvSpPr>
        <p:spPr>
          <a:xfrm>
            <a:off x="1111250" y="787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37AA0D63-7B68-42BF-8EAD-18F7FE1103ED}"/>
              </a:ext>
            </a:extLst>
          </p:cNvPr>
          <p:cNvSpPr txBox="1"/>
          <p:nvPr/>
        </p:nvSpPr>
        <p:spPr>
          <a:xfrm>
            <a:off x="10437813"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46212" y="365125"/>
            <a:ext cx="9302752" cy="2992904"/>
          </a:xfrm>
        </p:spPr>
        <p:txBody>
          <a:bodyPr/>
          <a:lstStyle>
            <a:lvl1pPr>
              <a:defRPr sz="44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838200" y="4501729"/>
            <a:ext cx="10512424" cy="148949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7" name="Date Placeholder 4">
            <a:extLst>
              <a:ext uri="{FF2B5EF4-FFF2-40B4-BE49-F238E27FC236}">
                <a16:creationId xmlns:a16="http://schemas.microsoft.com/office/drawing/2014/main" id="{EAD381CE-DA8F-407B-AD52-1EDB22D4D5C7}"/>
              </a:ext>
            </a:extLst>
          </p:cNvPr>
          <p:cNvSpPr>
            <a:spLocks noGrp="1"/>
          </p:cNvSpPr>
          <p:nvPr>
            <p:ph type="dt" sz="half" idx="14"/>
          </p:nvPr>
        </p:nvSpPr>
        <p:spPr/>
        <p:txBody>
          <a:bodyPr/>
          <a:lstStyle>
            <a:lvl1pPr>
              <a:defRPr/>
            </a:lvl1pPr>
          </a:lstStyle>
          <a:p>
            <a:pPr>
              <a:defRPr/>
            </a:pPr>
            <a:fld id="{EDBB8FD8-26AC-4080-950E-4CD6A61A8855}" type="datetimeFigureOut">
              <a:rPr lang="ru-RU"/>
              <a:pPr>
                <a:defRPr/>
              </a:pPr>
              <a:t>02.01.2024</a:t>
            </a:fld>
            <a:endParaRPr lang="ru-RU"/>
          </a:p>
        </p:txBody>
      </p:sp>
      <p:sp>
        <p:nvSpPr>
          <p:cNvPr id="8" name="Footer Placeholder 5">
            <a:extLst>
              <a:ext uri="{FF2B5EF4-FFF2-40B4-BE49-F238E27FC236}">
                <a16:creationId xmlns:a16="http://schemas.microsoft.com/office/drawing/2014/main" id="{17607862-2071-46F3-81CA-E9FDB0175936}"/>
              </a:ext>
            </a:extLst>
          </p:cNvPr>
          <p:cNvSpPr>
            <a:spLocks noGrp="1"/>
          </p:cNvSpPr>
          <p:nvPr>
            <p:ph type="ftr" sz="quarter" idx="15"/>
          </p:nvPr>
        </p:nvSpPr>
        <p:spPr/>
        <p:txBody>
          <a:bodyPr/>
          <a:lstStyle>
            <a:lvl1pPr>
              <a:defRPr/>
            </a:lvl1pPr>
          </a:lstStyle>
          <a:p>
            <a:pPr>
              <a:defRPr/>
            </a:pPr>
            <a:endParaRPr lang="ru-RU"/>
          </a:p>
        </p:txBody>
      </p:sp>
      <p:sp>
        <p:nvSpPr>
          <p:cNvPr id="9" name="Slide Number Placeholder 6">
            <a:extLst>
              <a:ext uri="{FF2B5EF4-FFF2-40B4-BE49-F238E27FC236}">
                <a16:creationId xmlns:a16="http://schemas.microsoft.com/office/drawing/2014/main" id="{F16182BA-182A-4A41-863A-E0225D8508D4}"/>
              </a:ext>
            </a:extLst>
          </p:cNvPr>
          <p:cNvSpPr>
            <a:spLocks noGrp="1"/>
          </p:cNvSpPr>
          <p:nvPr>
            <p:ph type="sldNum" sz="quarter" idx="16"/>
          </p:nvPr>
        </p:nvSpPr>
        <p:spPr/>
        <p:txBody>
          <a:bodyPr/>
          <a:lstStyle>
            <a:lvl1pPr>
              <a:defRPr/>
            </a:lvl1pPr>
          </a:lstStyle>
          <a:p>
            <a:fld id="{43B77FEB-3EBC-4B05-8194-8B8841506F60}" type="slidenum">
              <a:rPr lang="ru-RU" altLang="uk-UA"/>
              <a:pPr/>
              <a:t>‹№›</a:t>
            </a:fld>
            <a:endParaRPr lang="ru-RU" altLang="uk-UA"/>
          </a:p>
        </p:txBody>
      </p:sp>
    </p:spTree>
    <p:extLst>
      <p:ext uri="{BB962C8B-B14F-4D97-AF65-F5344CB8AC3E}">
        <p14:creationId xmlns:p14="http://schemas.microsoft.com/office/powerpoint/2010/main" val="3909499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lstStyle>
            <a:lvl1pPr>
              <a:defRPr sz="5400"/>
            </a:lvl1pPr>
          </a:lstStyle>
          <a:p>
            <a:r>
              <a:rPr lang="ru-RU"/>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a:extLst>
              <a:ext uri="{FF2B5EF4-FFF2-40B4-BE49-F238E27FC236}">
                <a16:creationId xmlns:a16="http://schemas.microsoft.com/office/drawing/2014/main" id="{19C23213-F2BC-45DF-8725-A2953F3BAFC9}"/>
              </a:ext>
            </a:extLst>
          </p:cNvPr>
          <p:cNvSpPr>
            <a:spLocks noGrp="1"/>
          </p:cNvSpPr>
          <p:nvPr>
            <p:ph type="dt" sz="half" idx="10"/>
          </p:nvPr>
        </p:nvSpPr>
        <p:spPr/>
        <p:txBody>
          <a:bodyPr/>
          <a:lstStyle>
            <a:lvl1pPr>
              <a:defRPr/>
            </a:lvl1pPr>
          </a:lstStyle>
          <a:p>
            <a:pPr>
              <a:defRPr/>
            </a:pPr>
            <a:fld id="{F1B51E68-AF3A-42A5-812A-60CD823636FC}" type="datetimeFigureOut">
              <a:rPr lang="ru-RU"/>
              <a:pPr>
                <a:defRPr/>
              </a:pPr>
              <a:t>02.01.2024</a:t>
            </a:fld>
            <a:endParaRPr lang="ru-RU"/>
          </a:p>
        </p:txBody>
      </p:sp>
      <p:sp>
        <p:nvSpPr>
          <p:cNvPr id="6" name="Footer Placeholder 4">
            <a:extLst>
              <a:ext uri="{FF2B5EF4-FFF2-40B4-BE49-F238E27FC236}">
                <a16:creationId xmlns:a16="http://schemas.microsoft.com/office/drawing/2014/main" id="{EDCD7D93-CDD8-407B-A365-3D0FAC6EDAF6}"/>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7AEC5357-8C1E-4149-9725-7CC89309846D}"/>
              </a:ext>
            </a:extLst>
          </p:cNvPr>
          <p:cNvSpPr>
            <a:spLocks noGrp="1"/>
          </p:cNvSpPr>
          <p:nvPr>
            <p:ph type="sldNum" sz="quarter" idx="12"/>
          </p:nvPr>
        </p:nvSpPr>
        <p:spPr/>
        <p:txBody>
          <a:bodyPr/>
          <a:lstStyle>
            <a:lvl1pPr>
              <a:defRPr/>
            </a:lvl1pPr>
          </a:lstStyle>
          <a:p>
            <a:fld id="{F2B57A86-7376-437B-AA07-AB2101A2A828}" type="slidenum">
              <a:rPr lang="ru-RU" altLang="uk-UA"/>
              <a:pPr/>
              <a:t>‹№›</a:t>
            </a:fld>
            <a:endParaRPr lang="ru-RU" altLang="uk-UA"/>
          </a:p>
        </p:txBody>
      </p:sp>
    </p:spTree>
    <p:extLst>
      <p:ext uri="{BB962C8B-B14F-4D97-AF65-F5344CB8AC3E}">
        <p14:creationId xmlns:p14="http://schemas.microsoft.com/office/powerpoint/2010/main" val="3968689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356798" y="2571750"/>
            <a:ext cx="2927350"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87994" y="1885950"/>
            <a:ext cx="2936241" cy="576262"/>
          </a:xfrm>
        </p:spPr>
        <p:txBody>
          <a:bodyPr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ru-RU"/>
              <a:t>Образец текста</a:t>
            </a:r>
          </a:p>
        </p:txBody>
      </p:sp>
      <p:sp>
        <p:nvSpPr>
          <p:cNvPr id="10" name="Text Placeholder 3"/>
          <p:cNvSpPr>
            <a:spLocks noGrp="1"/>
          </p:cNvSpPr>
          <p:nvPr>
            <p:ph type="body" sz="half" idx="16"/>
          </p:nvPr>
        </p:nvSpPr>
        <p:spPr>
          <a:xfrm>
            <a:off x="4577441" y="2571750"/>
            <a:ext cx="2946794"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29035" y="1885950"/>
            <a:ext cx="2932113" cy="576262"/>
          </a:xfrm>
        </p:spPr>
        <p:txBody>
          <a:bodyPr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ru-RU"/>
              <a:t>Образец текста</a:t>
            </a:r>
          </a:p>
        </p:txBody>
      </p:sp>
      <p:sp>
        <p:nvSpPr>
          <p:cNvPr id="12" name="Text Placeholder 3"/>
          <p:cNvSpPr>
            <a:spLocks noGrp="1"/>
          </p:cNvSpPr>
          <p:nvPr>
            <p:ph type="body" sz="half" idx="17"/>
          </p:nvPr>
        </p:nvSpPr>
        <p:spPr>
          <a:xfrm>
            <a:off x="7829035" y="2571750"/>
            <a:ext cx="2932113" cy="3589338"/>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3" name="Date Placeholder 3">
            <a:extLst>
              <a:ext uri="{FF2B5EF4-FFF2-40B4-BE49-F238E27FC236}">
                <a16:creationId xmlns:a16="http://schemas.microsoft.com/office/drawing/2014/main" id="{9451CD6A-7195-4977-BAD3-8064F89234D7}"/>
              </a:ext>
            </a:extLst>
          </p:cNvPr>
          <p:cNvSpPr>
            <a:spLocks noGrp="1"/>
          </p:cNvSpPr>
          <p:nvPr>
            <p:ph type="dt" sz="half" idx="18"/>
          </p:nvPr>
        </p:nvSpPr>
        <p:spPr/>
        <p:txBody>
          <a:bodyPr/>
          <a:lstStyle>
            <a:lvl1pPr>
              <a:defRPr/>
            </a:lvl1pPr>
          </a:lstStyle>
          <a:p>
            <a:pPr>
              <a:defRPr/>
            </a:pPr>
            <a:fld id="{AB3BE983-89C1-4A4B-8417-BD7669D9A918}" type="datetimeFigureOut">
              <a:rPr lang="ru-RU"/>
              <a:pPr>
                <a:defRPr/>
              </a:pPr>
              <a:t>02.01.2024</a:t>
            </a:fld>
            <a:endParaRPr lang="ru-RU"/>
          </a:p>
        </p:txBody>
      </p:sp>
      <p:sp>
        <p:nvSpPr>
          <p:cNvPr id="14" name="Footer Placeholder 4">
            <a:extLst>
              <a:ext uri="{FF2B5EF4-FFF2-40B4-BE49-F238E27FC236}">
                <a16:creationId xmlns:a16="http://schemas.microsoft.com/office/drawing/2014/main" id="{B606DBF0-9A25-4E1B-B4CA-13988F1F22A5}"/>
              </a:ext>
            </a:extLst>
          </p:cNvPr>
          <p:cNvSpPr>
            <a:spLocks noGrp="1"/>
          </p:cNvSpPr>
          <p:nvPr>
            <p:ph type="ftr" sz="quarter" idx="19"/>
          </p:nvPr>
        </p:nvSpPr>
        <p:spPr/>
        <p:txBody>
          <a:bodyPr/>
          <a:lstStyle>
            <a:lvl1pPr>
              <a:defRPr/>
            </a:lvl1pPr>
          </a:lstStyle>
          <a:p>
            <a:pPr>
              <a:defRPr/>
            </a:pPr>
            <a:endParaRPr lang="ru-RU"/>
          </a:p>
        </p:txBody>
      </p:sp>
      <p:sp>
        <p:nvSpPr>
          <p:cNvPr id="16" name="Slide Number Placeholder 5">
            <a:extLst>
              <a:ext uri="{FF2B5EF4-FFF2-40B4-BE49-F238E27FC236}">
                <a16:creationId xmlns:a16="http://schemas.microsoft.com/office/drawing/2014/main" id="{D103CEF1-742D-476A-8F2B-6DDEBF06AE24}"/>
              </a:ext>
            </a:extLst>
          </p:cNvPr>
          <p:cNvSpPr>
            <a:spLocks noGrp="1"/>
          </p:cNvSpPr>
          <p:nvPr>
            <p:ph type="sldNum" sz="quarter" idx="20"/>
          </p:nvPr>
        </p:nvSpPr>
        <p:spPr/>
        <p:txBody>
          <a:bodyPr/>
          <a:lstStyle>
            <a:lvl1pPr>
              <a:defRPr/>
            </a:lvl1pPr>
          </a:lstStyle>
          <a:p>
            <a:fld id="{B5EADCC2-5C1C-4F90-A6B2-9033800B2E0D}" type="slidenum">
              <a:rPr lang="ru-RU" altLang="uk-UA"/>
              <a:pPr/>
              <a:t>‹№›</a:t>
            </a:fld>
            <a:endParaRPr lang="ru-RU" altLang="uk-UA"/>
          </a:p>
        </p:txBody>
      </p:sp>
    </p:spTree>
    <p:extLst>
      <p:ext uri="{BB962C8B-B14F-4D97-AF65-F5344CB8AC3E}">
        <p14:creationId xmlns:p14="http://schemas.microsoft.com/office/powerpoint/2010/main" val="2870386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1" name="Text Placeholder 3"/>
          <p:cNvSpPr>
            <a:spLocks noGrp="1"/>
          </p:cNvSpPr>
          <p:nvPr>
            <p:ph type="body" sz="half" idx="18"/>
          </p:nvPr>
        </p:nvSpPr>
        <p:spPr>
          <a:xfrm>
            <a:off x="1332085" y="4873765"/>
            <a:ext cx="2940050"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4" name="Text Placeholder 3"/>
          <p:cNvSpPr>
            <a:spLocks noGrp="1"/>
          </p:cNvSpPr>
          <p:nvPr>
            <p:ph type="body" sz="half" idx="19"/>
          </p:nvPr>
        </p:nvSpPr>
        <p:spPr>
          <a:xfrm>
            <a:off x="4567644" y="4873764"/>
            <a:ext cx="2934406"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7" name="Text Placeholder 3"/>
          <p:cNvSpPr>
            <a:spLocks noGrp="1"/>
          </p:cNvSpPr>
          <p:nvPr>
            <p:ph type="body" sz="half" idx="20"/>
          </p:nvPr>
        </p:nvSpPr>
        <p:spPr>
          <a:xfrm>
            <a:off x="7804197" y="4873762"/>
            <a:ext cx="2935997" cy="659189"/>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2" name="Date Placeholder 3">
            <a:extLst>
              <a:ext uri="{FF2B5EF4-FFF2-40B4-BE49-F238E27FC236}">
                <a16:creationId xmlns:a16="http://schemas.microsoft.com/office/drawing/2014/main" id="{66E9EBAD-124E-486C-A2A8-B8F5A4364501}"/>
              </a:ext>
            </a:extLst>
          </p:cNvPr>
          <p:cNvSpPr>
            <a:spLocks noGrp="1"/>
          </p:cNvSpPr>
          <p:nvPr>
            <p:ph type="dt" sz="half" idx="23"/>
          </p:nvPr>
        </p:nvSpPr>
        <p:spPr/>
        <p:txBody>
          <a:bodyPr/>
          <a:lstStyle>
            <a:lvl1pPr>
              <a:defRPr/>
            </a:lvl1pPr>
          </a:lstStyle>
          <a:p>
            <a:pPr>
              <a:defRPr/>
            </a:pPr>
            <a:fld id="{E0B809D6-026C-4AD1-9C72-4DC3C361ECD2}" type="datetimeFigureOut">
              <a:rPr lang="ru-RU"/>
              <a:pPr>
                <a:defRPr/>
              </a:pPr>
              <a:t>02.01.2024</a:t>
            </a:fld>
            <a:endParaRPr lang="ru-RU"/>
          </a:p>
        </p:txBody>
      </p:sp>
      <p:sp>
        <p:nvSpPr>
          <p:cNvPr id="13" name="Footer Placeholder 4">
            <a:extLst>
              <a:ext uri="{FF2B5EF4-FFF2-40B4-BE49-F238E27FC236}">
                <a16:creationId xmlns:a16="http://schemas.microsoft.com/office/drawing/2014/main" id="{6D088DB9-AF08-4FD5-A99A-863AEC2495DB}"/>
              </a:ext>
            </a:extLst>
          </p:cNvPr>
          <p:cNvSpPr>
            <a:spLocks noGrp="1"/>
          </p:cNvSpPr>
          <p:nvPr>
            <p:ph type="ftr" sz="quarter" idx="24"/>
          </p:nvPr>
        </p:nvSpPr>
        <p:spPr/>
        <p:txBody>
          <a:bodyPr/>
          <a:lstStyle>
            <a:lvl1pPr>
              <a:defRPr/>
            </a:lvl1pPr>
          </a:lstStyle>
          <a:p>
            <a:pPr>
              <a:defRPr/>
            </a:pPr>
            <a:endParaRPr lang="ru-RU"/>
          </a:p>
        </p:txBody>
      </p:sp>
      <p:sp>
        <p:nvSpPr>
          <p:cNvPr id="14" name="Slide Number Placeholder 5">
            <a:extLst>
              <a:ext uri="{FF2B5EF4-FFF2-40B4-BE49-F238E27FC236}">
                <a16:creationId xmlns:a16="http://schemas.microsoft.com/office/drawing/2014/main" id="{A3CF5EB7-6044-4426-9E37-2A1BEE1D48CA}"/>
              </a:ext>
            </a:extLst>
          </p:cNvPr>
          <p:cNvSpPr>
            <a:spLocks noGrp="1"/>
          </p:cNvSpPr>
          <p:nvPr>
            <p:ph type="sldNum" sz="quarter" idx="25"/>
          </p:nvPr>
        </p:nvSpPr>
        <p:spPr/>
        <p:txBody>
          <a:bodyPr/>
          <a:lstStyle>
            <a:lvl1pPr>
              <a:defRPr/>
            </a:lvl1pPr>
          </a:lstStyle>
          <a:p>
            <a:fld id="{B590523B-A18B-41BE-9D37-1E1B828F872C}" type="slidenum">
              <a:rPr lang="ru-RU" altLang="uk-UA"/>
              <a:pPr/>
              <a:t>‹№›</a:t>
            </a:fld>
            <a:endParaRPr lang="ru-RU" altLang="uk-UA"/>
          </a:p>
        </p:txBody>
      </p:sp>
    </p:spTree>
    <p:extLst>
      <p:ext uri="{BB962C8B-B14F-4D97-AF65-F5344CB8AC3E}">
        <p14:creationId xmlns:p14="http://schemas.microsoft.com/office/powerpoint/2010/main" val="2735124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15561C61-3FFC-4207-B720-68C1B8EFC04A}"/>
              </a:ext>
            </a:extLst>
          </p:cNvPr>
          <p:cNvSpPr>
            <a:spLocks noGrp="1"/>
          </p:cNvSpPr>
          <p:nvPr>
            <p:ph type="dt" sz="half" idx="10"/>
          </p:nvPr>
        </p:nvSpPr>
        <p:spPr/>
        <p:txBody>
          <a:bodyPr/>
          <a:lstStyle>
            <a:lvl1pPr>
              <a:defRPr/>
            </a:lvl1pPr>
          </a:lstStyle>
          <a:p>
            <a:pPr>
              <a:defRPr/>
            </a:pPr>
            <a:fld id="{4BE93048-BCF8-4DAE-A7D0-C0A8436E61D0}" type="datetimeFigureOut">
              <a:rPr lang="ru-RU"/>
              <a:pPr>
                <a:defRPr/>
              </a:pPr>
              <a:t>02.01.2024</a:t>
            </a:fld>
            <a:endParaRPr lang="ru-RU"/>
          </a:p>
        </p:txBody>
      </p:sp>
      <p:sp>
        <p:nvSpPr>
          <p:cNvPr id="5" name="Footer Placeholder 4">
            <a:extLst>
              <a:ext uri="{FF2B5EF4-FFF2-40B4-BE49-F238E27FC236}">
                <a16:creationId xmlns:a16="http://schemas.microsoft.com/office/drawing/2014/main" id="{FEED780D-E2DE-4F3B-A21A-EE2BD97C38BD}"/>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79B48268-1E04-4BF1-9719-9478F1D2DFB4}"/>
              </a:ext>
            </a:extLst>
          </p:cNvPr>
          <p:cNvSpPr>
            <a:spLocks noGrp="1"/>
          </p:cNvSpPr>
          <p:nvPr>
            <p:ph type="sldNum" sz="quarter" idx="12"/>
          </p:nvPr>
        </p:nvSpPr>
        <p:spPr/>
        <p:txBody>
          <a:bodyPr/>
          <a:lstStyle>
            <a:lvl1pPr>
              <a:defRPr/>
            </a:lvl1pPr>
          </a:lstStyle>
          <a:p>
            <a:fld id="{A232BE03-E2F3-425D-BA0C-8BC11D3A43B2}" type="slidenum">
              <a:rPr lang="ru-RU" altLang="uk-UA"/>
              <a:pPr/>
              <a:t>‹№›</a:t>
            </a:fld>
            <a:endParaRPr lang="ru-RU" altLang="uk-UA"/>
          </a:p>
        </p:txBody>
      </p:sp>
    </p:spTree>
    <p:extLst>
      <p:ext uri="{BB962C8B-B14F-4D97-AF65-F5344CB8AC3E}">
        <p14:creationId xmlns:p14="http://schemas.microsoft.com/office/powerpoint/2010/main" val="543832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C529802E-E86E-45D2-A48C-44EE877BD4B2}"/>
              </a:ext>
            </a:extLst>
          </p:cNvPr>
          <p:cNvSpPr>
            <a:spLocks noGrp="1"/>
          </p:cNvSpPr>
          <p:nvPr>
            <p:ph type="dt" sz="half" idx="10"/>
          </p:nvPr>
        </p:nvSpPr>
        <p:spPr/>
        <p:txBody>
          <a:bodyPr/>
          <a:lstStyle>
            <a:lvl1pPr>
              <a:defRPr/>
            </a:lvl1pPr>
          </a:lstStyle>
          <a:p>
            <a:pPr>
              <a:defRPr/>
            </a:pPr>
            <a:fld id="{D892BD46-596A-49CC-816B-93880B425118}" type="datetimeFigureOut">
              <a:rPr lang="ru-RU"/>
              <a:pPr>
                <a:defRPr/>
              </a:pPr>
              <a:t>02.01.2024</a:t>
            </a:fld>
            <a:endParaRPr lang="ru-RU"/>
          </a:p>
        </p:txBody>
      </p:sp>
      <p:sp>
        <p:nvSpPr>
          <p:cNvPr id="5" name="Footer Placeholder 4">
            <a:extLst>
              <a:ext uri="{FF2B5EF4-FFF2-40B4-BE49-F238E27FC236}">
                <a16:creationId xmlns:a16="http://schemas.microsoft.com/office/drawing/2014/main" id="{CC4B4BB0-78FB-4A47-AF5D-F0B2DEA588EB}"/>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A4998E68-246F-4BBB-B8C7-B8D526223027}"/>
              </a:ext>
            </a:extLst>
          </p:cNvPr>
          <p:cNvSpPr>
            <a:spLocks noGrp="1"/>
          </p:cNvSpPr>
          <p:nvPr>
            <p:ph type="sldNum" sz="quarter" idx="12"/>
          </p:nvPr>
        </p:nvSpPr>
        <p:spPr/>
        <p:txBody>
          <a:bodyPr/>
          <a:lstStyle>
            <a:lvl1pPr>
              <a:defRPr/>
            </a:lvl1pPr>
          </a:lstStyle>
          <a:p>
            <a:fld id="{A04F3B24-6941-4CE8-B19B-55316DE94B5E}" type="slidenum">
              <a:rPr lang="ru-RU" altLang="uk-UA"/>
              <a:pPr/>
              <a:t>‹№›</a:t>
            </a:fld>
            <a:endParaRPr lang="ru-RU" altLang="uk-UA"/>
          </a:p>
        </p:txBody>
      </p:sp>
    </p:spTree>
    <p:extLst>
      <p:ext uri="{BB962C8B-B14F-4D97-AF65-F5344CB8AC3E}">
        <p14:creationId xmlns:p14="http://schemas.microsoft.com/office/powerpoint/2010/main" val="89122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04428C3D-5CFA-4855-8C8E-0C93FC51DB23}"/>
              </a:ext>
            </a:extLst>
          </p:cNvPr>
          <p:cNvSpPr>
            <a:spLocks noGrp="1"/>
          </p:cNvSpPr>
          <p:nvPr>
            <p:ph type="dt" sz="half" idx="10"/>
          </p:nvPr>
        </p:nvSpPr>
        <p:spPr/>
        <p:txBody>
          <a:bodyPr/>
          <a:lstStyle>
            <a:lvl1pPr>
              <a:defRPr/>
            </a:lvl1pPr>
          </a:lstStyle>
          <a:p>
            <a:pPr>
              <a:defRPr/>
            </a:pPr>
            <a:fld id="{B1ED089F-0E11-4D19-8F6F-4CDF5A0A5C95}" type="datetimeFigureOut">
              <a:rPr lang="ru-RU"/>
              <a:pPr>
                <a:defRPr/>
              </a:pPr>
              <a:t>02.01.2024</a:t>
            </a:fld>
            <a:endParaRPr lang="ru-RU"/>
          </a:p>
        </p:txBody>
      </p:sp>
      <p:sp>
        <p:nvSpPr>
          <p:cNvPr id="5" name="Footer Placeholder 4">
            <a:extLst>
              <a:ext uri="{FF2B5EF4-FFF2-40B4-BE49-F238E27FC236}">
                <a16:creationId xmlns:a16="http://schemas.microsoft.com/office/drawing/2014/main" id="{44779BAA-F32F-4497-99B2-33DB2FE5F232}"/>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70F09572-B885-4BF4-BE28-7B7F9115E38F}"/>
              </a:ext>
            </a:extLst>
          </p:cNvPr>
          <p:cNvSpPr>
            <a:spLocks noGrp="1"/>
          </p:cNvSpPr>
          <p:nvPr>
            <p:ph type="sldNum" sz="quarter" idx="12"/>
          </p:nvPr>
        </p:nvSpPr>
        <p:spPr/>
        <p:txBody>
          <a:bodyPr/>
          <a:lstStyle>
            <a:lvl1pPr>
              <a:defRPr/>
            </a:lvl1pPr>
          </a:lstStyle>
          <a:p>
            <a:fld id="{B3D828E2-99ED-4345-A8C2-EF741049F605}" type="slidenum">
              <a:rPr lang="ru-RU" altLang="uk-UA"/>
              <a:pPr/>
              <a:t>‹№›</a:t>
            </a:fld>
            <a:endParaRPr lang="ru-RU" altLang="uk-UA"/>
          </a:p>
        </p:txBody>
      </p:sp>
    </p:spTree>
    <p:extLst>
      <p:ext uri="{BB962C8B-B14F-4D97-AF65-F5344CB8AC3E}">
        <p14:creationId xmlns:p14="http://schemas.microsoft.com/office/powerpoint/2010/main" val="338165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a:extLst>
              <a:ext uri="{FF2B5EF4-FFF2-40B4-BE49-F238E27FC236}">
                <a16:creationId xmlns:a16="http://schemas.microsoft.com/office/drawing/2014/main" id="{9D95839C-CDD0-42A9-8042-6F0F6C062BD2}"/>
              </a:ext>
            </a:extLst>
          </p:cNvPr>
          <p:cNvSpPr>
            <a:spLocks noGrp="1"/>
          </p:cNvSpPr>
          <p:nvPr>
            <p:ph type="dt" sz="half" idx="10"/>
          </p:nvPr>
        </p:nvSpPr>
        <p:spPr/>
        <p:txBody>
          <a:bodyPr/>
          <a:lstStyle>
            <a:lvl1pPr>
              <a:defRPr/>
            </a:lvl1pPr>
          </a:lstStyle>
          <a:p>
            <a:pPr>
              <a:defRPr/>
            </a:pPr>
            <a:fld id="{AAE53802-34A1-4924-B450-0314E11A9033}" type="datetimeFigureOut">
              <a:rPr lang="ru-RU"/>
              <a:pPr>
                <a:defRPr/>
              </a:pPr>
              <a:t>02.01.2024</a:t>
            </a:fld>
            <a:endParaRPr lang="ru-RU"/>
          </a:p>
        </p:txBody>
      </p:sp>
      <p:sp>
        <p:nvSpPr>
          <p:cNvPr id="5" name="Footer Placeholder 4">
            <a:extLst>
              <a:ext uri="{FF2B5EF4-FFF2-40B4-BE49-F238E27FC236}">
                <a16:creationId xmlns:a16="http://schemas.microsoft.com/office/drawing/2014/main" id="{F8B6286F-2BF3-4481-A9EB-3CFE93BAD38E}"/>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BBE9ABB4-26E5-46F7-9B75-F013298E5B6A}"/>
              </a:ext>
            </a:extLst>
          </p:cNvPr>
          <p:cNvSpPr>
            <a:spLocks noGrp="1"/>
          </p:cNvSpPr>
          <p:nvPr>
            <p:ph type="sldNum" sz="quarter" idx="12"/>
          </p:nvPr>
        </p:nvSpPr>
        <p:spPr/>
        <p:txBody>
          <a:bodyPr/>
          <a:lstStyle>
            <a:lvl1pPr>
              <a:defRPr/>
            </a:lvl1pPr>
          </a:lstStyle>
          <a:p>
            <a:fld id="{88EA17BA-CA60-4F4A-B171-015B8EAD9D23}" type="slidenum">
              <a:rPr lang="ru-RU" altLang="uk-UA"/>
              <a:pPr/>
              <a:t>‹№›</a:t>
            </a:fld>
            <a:endParaRPr lang="ru-RU" altLang="uk-UA"/>
          </a:p>
        </p:txBody>
      </p:sp>
    </p:spTree>
    <p:extLst>
      <p:ext uri="{BB962C8B-B14F-4D97-AF65-F5344CB8AC3E}">
        <p14:creationId xmlns:p14="http://schemas.microsoft.com/office/powerpoint/2010/main" val="303315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a:extLst>
              <a:ext uri="{FF2B5EF4-FFF2-40B4-BE49-F238E27FC236}">
                <a16:creationId xmlns:a16="http://schemas.microsoft.com/office/drawing/2014/main" id="{8B893753-B52E-494E-A6AF-0A60FD05F946}"/>
              </a:ext>
            </a:extLst>
          </p:cNvPr>
          <p:cNvSpPr>
            <a:spLocks noGrp="1"/>
          </p:cNvSpPr>
          <p:nvPr>
            <p:ph type="dt" sz="half" idx="10"/>
          </p:nvPr>
        </p:nvSpPr>
        <p:spPr/>
        <p:txBody>
          <a:bodyPr/>
          <a:lstStyle>
            <a:lvl1pPr>
              <a:defRPr/>
            </a:lvl1pPr>
          </a:lstStyle>
          <a:p>
            <a:pPr>
              <a:defRPr/>
            </a:pPr>
            <a:fld id="{D28B6677-E407-42CE-941F-E1274E6307D9}" type="datetimeFigureOut">
              <a:rPr lang="ru-RU"/>
              <a:pPr>
                <a:defRPr/>
              </a:pPr>
              <a:t>02.01.2024</a:t>
            </a:fld>
            <a:endParaRPr lang="ru-RU"/>
          </a:p>
        </p:txBody>
      </p:sp>
      <p:sp>
        <p:nvSpPr>
          <p:cNvPr id="6" name="Footer Placeholder 4">
            <a:extLst>
              <a:ext uri="{FF2B5EF4-FFF2-40B4-BE49-F238E27FC236}">
                <a16:creationId xmlns:a16="http://schemas.microsoft.com/office/drawing/2014/main" id="{DDC660C9-9B1C-49D4-B0FF-C13169057E01}"/>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473406A4-49FC-4C9E-9849-7AF949DDD1E5}"/>
              </a:ext>
            </a:extLst>
          </p:cNvPr>
          <p:cNvSpPr>
            <a:spLocks noGrp="1"/>
          </p:cNvSpPr>
          <p:nvPr>
            <p:ph type="sldNum" sz="quarter" idx="12"/>
          </p:nvPr>
        </p:nvSpPr>
        <p:spPr/>
        <p:txBody>
          <a:bodyPr/>
          <a:lstStyle>
            <a:lvl1pPr>
              <a:defRPr/>
            </a:lvl1pPr>
          </a:lstStyle>
          <a:p>
            <a:fld id="{E90BD0EF-064E-4B2D-B446-F0C96D94D2A9}" type="slidenum">
              <a:rPr lang="ru-RU" altLang="uk-UA"/>
              <a:pPr/>
              <a:t>‹№›</a:t>
            </a:fld>
            <a:endParaRPr lang="ru-RU" altLang="uk-UA"/>
          </a:p>
        </p:txBody>
      </p:sp>
    </p:spTree>
    <p:extLst>
      <p:ext uri="{BB962C8B-B14F-4D97-AF65-F5344CB8AC3E}">
        <p14:creationId xmlns:p14="http://schemas.microsoft.com/office/powerpoint/2010/main" val="105244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anchor="b"/>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ru-RU"/>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a:extLst>
              <a:ext uri="{FF2B5EF4-FFF2-40B4-BE49-F238E27FC236}">
                <a16:creationId xmlns:a16="http://schemas.microsoft.com/office/drawing/2014/main" id="{B613067E-90ED-48C1-B6FB-71D40984C871}"/>
              </a:ext>
            </a:extLst>
          </p:cNvPr>
          <p:cNvSpPr>
            <a:spLocks noGrp="1"/>
          </p:cNvSpPr>
          <p:nvPr>
            <p:ph type="dt" sz="half" idx="10"/>
          </p:nvPr>
        </p:nvSpPr>
        <p:spPr/>
        <p:txBody>
          <a:bodyPr/>
          <a:lstStyle>
            <a:lvl1pPr>
              <a:defRPr/>
            </a:lvl1pPr>
          </a:lstStyle>
          <a:p>
            <a:pPr>
              <a:defRPr/>
            </a:pPr>
            <a:fld id="{97624609-4298-4E20-96E4-B48F62BF410E}" type="datetimeFigureOut">
              <a:rPr lang="ru-RU"/>
              <a:pPr>
                <a:defRPr/>
              </a:pPr>
              <a:t>02.01.2024</a:t>
            </a:fld>
            <a:endParaRPr lang="ru-RU"/>
          </a:p>
        </p:txBody>
      </p:sp>
      <p:sp>
        <p:nvSpPr>
          <p:cNvPr id="8" name="Footer Placeholder 4">
            <a:extLst>
              <a:ext uri="{FF2B5EF4-FFF2-40B4-BE49-F238E27FC236}">
                <a16:creationId xmlns:a16="http://schemas.microsoft.com/office/drawing/2014/main" id="{5B61FBE7-F882-431A-8B04-008EF8953B25}"/>
              </a:ext>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16:creationId xmlns:a16="http://schemas.microsoft.com/office/drawing/2014/main" id="{A91B4D01-1010-4FC1-911C-653718BB2F3C}"/>
              </a:ext>
            </a:extLst>
          </p:cNvPr>
          <p:cNvSpPr>
            <a:spLocks noGrp="1"/>
          </p:cNvSpPr>
          <p:nvPr>
            <p:ph type="sldNum" sz="quarter" idx="12"/>
          </p:nvPr>
        </p:nvSpPr>
        <p:spPr/>
        <p:txBody>
          <a:bodyPr/>
          <a:lstStyle>
            <a:lvl1pPr>
              <a:defRPr/>
            </a:lvl1pPr>
          </a:lstStyle>
          <a:p>
            <a:fld id="{E3114811-0C38-4B40-AC01-D7F6202CBD55}" type="slidenum">
              <a:rPr lang="ru-RU" altLang="uk-UA"/>
              <a:pPr/>
              <a:t>‹№›</a:t>
            </a:fld>
            <a:endParaRPr lang="ru-RU" altLang="uk-UA"/>
          </a:p>
        </p:txBody>
      </p:sp>
    </p:spTree>
    <p:extLst>
      <p:ext uri="{BB962C8B-B14F-4D97-AF65-F5344CB8AC3E}">
        <p14:creationId xmlns:p14="http://schemas.microsoft.com/office/powerpoint/2010/main" val="366867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a:extLst>
              <a:ext uri="{FF2B5EF4-FFF2-40B4-BE49-F238E27FC236}">
                <a16:creationId xmlns:a16="http://schemas.microsoft.com/office/drawing/2014/main" id="{61079C12-0513-4DDC-8D12-15C817D11889}"/>
              </a:ext>
            </a:extLst>
          </p:cNvPr>
          <p:cNvSpPr>
            <a:spLocks noGrp="1"/>
          </p:cNvSpPr>
          <p:nvPr>
            <p:ph type="dt" sz="half" idx="10"/>
          </p:nvPr>
        </p:nvSpPr>
        <p:spPr/>
        <p:txBody>
          <a:bodyPr/>
          <a:lstStyle>
            <a:lvl1pPr>
              <a:defRPr/>
            </a:lvl1pPr>
          </a:lstStyle>
          <a:p>
            <a:pPr>
              <a:defRPr/>
            </a:pPr>
            <a:fld id="{DB658474-C65F-4A45-9EA4-5C040ADFB2F4}" type="datetimeFigureOut">
              <a:rPr lang="ru-RU"/>
              <a:pPr>
                <a:defRPr/>
              </a:pPr>
              <a:t>02.01.2024</a:t>
            </a:fld>
            <a:endParaRPr lang="ru-RU"/>
          </a:p>
        </p:txBody>
      </p:sp>
      <p:sp>
        <p:nvSpPr>
          <p:cNvPr id="4" name="Footer Placeholder 4">
            <a:extLst>
              <a:ext uri="{FF2B5EF4-FFF2-40B4-BE49-F238E27FC236}">
                <a16:creationId xmlns:a16="http://schemas.microsoft.com/office/drawing/2014/main" id="{F5EFB83B-579D-47D9-B419-19045600EFB0}"/>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id="{3D3DD8EB-087D-4CF1-AE26-7431A055C5E2}"/>
              </a:ext>
            </a:extLst>
          </p:cNvPr>
          <p:cNvSpPr>
            <a:spLocks noGrp="1"/>
          </p:cNvSpPr>
          <p:nvPr>
            <p:ph type="sldNum" sz="quarter" idx="12"/>
          </p:nvPr>
        </p:nvSpPr>
        <p:spPr/>
        <p:txBody>
          <a:bodyPr/>
          <a:lstStyle>
            <a:lvl1pPr>
              <a:defRPr/>
            </a:lvl1pPr>
          </a:lstStyle>
          <a:p>
            <a:fld id="{48D35E2D-8A32-4983-97BD-F4100F53D70F}" type="slidenum">
              <a:rPr lang="ru-RU" altLang="uk-UA"/>
              <a:pPr/>
              <a:t>‹№›</a:t>
            </a:fld>
            <a:endParaRPr lang="ru-RU" altLang="uk-UA"/>
          </a:p>
        </p:txBody>
      </p:sp>
    </p:spTree>
    <p:extLst>
      <p:ext uri="{BB962C8B-B14F-4D97-AF65-F5344CB8AC3E}">
        <p14:creationId xmlns:p14="http://schemas.microsoft.com/office/powerpoint/2010/main" val="12035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B918B33-2C6E-472F-AC92-7367816A63A9}"/>
              </a:ext>
            </a:extLst>
          </p:cNvPr>
          <p:cNvSpPr>
            <a:spLocks noGrp="1"/>
          </p:cNvSpPr>
          <p:nvPr>
            <p:ph type="dt" sz="half" idx="10"/>
          </p:nvPr>
        </p:nvSpPr>
        <p:spPr/>
        <p:txBody>
          <a:bodyPr/>
          <a:lstStyle>
            <a:lvl1pPr>
              <a:defRPr/>
            </a:lvl1pPr>
          </a:lstStyle>
          <a:p>
            <a:pPr>
              <a:defRPr/>
            </a:pPr>
            <a:fld id="{0116657A-436D-4518-A74F-2BD46946EBD5}" type="datetimeFigureOut">
              <a:rPr lang="ru-RU"/>
              <a:pPr>
                <a:defRPr/>
              </a:pPr>
              <a:t>02.01.2024</a:t>
            </a:fld>
            <a:endParaRPr lang="ru-RU"/>
          </a:p>
        </p:txBody>
      </p:sp>
      <p:sp>
        <p:nvSpPr>
          <p:cNvPr id="3" name="Footer Placeholder 4">
            <a:extLst>
              <a:ext uri="{FF2B5EF4-FFF2-40B4-BE49-F238E27FC236}">
                <a16:creationId xmlns:a16="http://schemas.microsoft.com/office/drawing/2014/main" id="{AF82B66B-E9C5-4DE1-9B15-E91F21460D4D}"/>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id="{C05B49DC-2079-431A-92B2-EC91C9F49650}"/>
              </a:ext>
            </a:extLst>
          </p:cNvPr>
          <p:cNvSpPr>
            <a:spLocks noGrp="1"/>
          </p:cNvSpPr>
          <p:nvPr>
            <p:ph type="sldNum" sz="quarter" idx="12"/>
          </p:nvPr>
        </p:nvSpPr>
        <p:spPr/>
        <p:txBody>
          <a:bodyPr/>
          <a:lstStyle>
            <a:lvl1pPr>
              <a:defRPr/>
            </a:lvl1pPr>
          </a:lstStyle>
          <a:p>
            <a:fld id="{1B1ACD63-D2EF-477D-A2C8-96E9627FAD4D}" type="slidenum">
              <a:rPr lang="ru-RU" altLang="uk-UA"/>
              <a:pPr/>
              <a:t>‹№›</a:t>
            </a:fld>
            <a:endParaRPr lang="ru-RU" altLang="uk-UA"/>
          </a:p>
        </p:txBody>
      </p:sp>
    </p:spTree>
    <p:extLst>
      <p:ext uri="{BB962C8B-B14F-4D97-AF65-F5344CB8AC3E}">
        <p14:creationId xmlns:p14="http://schemas.microsoft.com/office/powerpoint/2010/main" val="54824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a:extLst>
              <a:ext uri="{FF2B5EF4-FFF2-40B4-BE49-F238E27FC236}">
                <a16:creationId xmlns:a16="http://schemas.microsoft.com/office/drawing/2014/main" id="{6D786807-E3DD-4C04-AD70-3610387EBC67}"/>
              </a:ext>
            </a:extLst>
          </p:cNvPr>
          <p:cNvSpPr>
            <a:spLocks noGrp="1"/>
          </p:cNvSpPr>
          <p:nvPr>
            <p:ph type="dt" sz="half" idx="10"/>
          </p:nvPr>
        </p:nvSpPr>
        <p:spPr/>
        <p:txBody>
          <a:bodyPr/>
          <a:lstStyle>
            <a:lvl1pPr>
              <a:defRPr/>
            </a:lvl1pPr>
          </a:lstStyle>
          <a:p>
            <a:pPr>
              <a:defRPr/>
            </a:pPr>
            <a:fld id="{1B7D7D7A-D57E-4EDE-8884-BFAB5AF23C47}" type="datetimeFigureOut">
              <a:rPr lang="ru-RU"/>
              <a:pPr>
                <a:defRPr/>
              </a:pPr>
              <a:t>02.01.2024</a:t>
            </a:fld>
            <a:endParaRPr lang="ru-RU"/>
          </a:p>
        </p:txBody>
      </p:sp>
      <p:sp>
        <p:nvSpPr>
          <p:cNvPr id="6" name="Footer Placeholder 4">
            <a:extLst>
              <a:ext uri="{FF2B5EF4-FFF2-40B4-BE49-F238E27FC236}">
                <a16:creationId xmlns:a16="http://schemas.microsoft.com/office/drawing/2014/main" id="{39923613-8862-444F-A9AF-8CC9E6A85A50}"/>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E5E02458-5986-4433-B039-5674B3FAC910}"/>
              </a:ext>
            </a:extLst>
          </p:cNvPr>
          <p:cNvSpPr>
            <a:spLocks noGrp="1"/>
          </p:cNvSpPr>
          <p:nvPr>
            <p:ph type="sldNum" sz="quarter" idx="12"/>
          </p:nvPr>
        </p:nvSpPr>
        <p:spPr/>
        <p:txBody>
          <a:bodyPr/>
          <a:lstStyle>
            <a:lvl1pPr>
              <a:defRPr/>
            </a:lvl1pPr>
          </a:lstStyle>
          <a:p>
            <a:fld id="{19052874-47BF-4CFE-8A2F-9157F3986BA8}" type="slidenum">
              <a:rPr lang="ru-RU" altLang="uk-UA"/>
              <a:pPr/>
              <a:t>‹№›</a:t>
            </a:fld>
            <a:endParaRPr lang="ru-RU" altLang="uk-UA"/>
          </a:p>
        </p:txBody>
      </p:sp>
    </p:spTree>
    <p:extLst>
      <p:ext uri="{BB962C8B-B14F-4D97-AF65-F5344CB8AC3E}">
        <p14:creationId xmlns:p14="http://schemas.microsoft.com/office/powerpoint/2010/main" val="40397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3">
            <a:extLst>
              <a:ext uri="{FF2B5EF4-FFF2-40B4-BE49-F238E27FC236}">
                <a16:creationId xmlns:a16="http://schemas.microsoft.com/office/drawing/2014/main" id="{D14D21D5-A4EE-49E2-8003-E72AD861100A}"/>
              </a:ext>
            </a:extLst>
          </p:cNvPr>
          <p:cNvSpPr>
            <a:spLocks noGrp="1"/>
          </p:cNvSpPr>
          <p:nvPr>
            <p:ph type="dt" sz="half" idx="10"/>
          </p:nvPr>
        </p:nvSpPr>
        <p:spPr/>
        <p:txBody>
          <a:bodyPr/>
          <a:lstStyle>
            <a:lvl1pPr>
              <a:defRPr/>
            </a:lvl1pPr>
          </a:lstStyle>
          <a:p>
            <a:pPr>
              <a:defRPr/>
            </a:pPr>
            <a:fld id="{06C3AC7E-1D74-4EDA-917F-B2E50C61456F}" type="datetimeFigureOut">
              <a:rPr lang="ru-RU"/>
              <a:pPr>
                <a:defRPr/>
              </a:pPr>
              <a:t>02.01.2024</a:t>
            </a:fld>
            <a:endParaRPr lang="ru-RU"/>
          </a:p>
        </p:txBody>
      </p:sp>
      <p:sp>
        <p:nvSpPr>
          <p:cNvPr id="6" name="Footer Placeholder 4">
            <a:extLst>
              <a:ext uri="{FF2B5EF4-FFF2-40B4-BE49-F238E27FC236}">
                <a16:creationId xmlns:a16="http://schemas.microsoft.com/office/drawing/2014/main" id="{9525240F-851D-45D5-9FB6-E621676F3CB2}"/>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ABCCA505-3409-48B7-A44A-F77C9075C1E3}"/>
              </a:ext>
            </a:extLst>
          </p:cNvPr>
          <p:cNvSpPr>
            <a:spLocks noGrp="1"/>
          </p:cNvSpPr>
          <p:nvPr>
            <p:ph type="sldNum" sz="quarter" idx="12"/>
          </p:nvPr>
        </p:nvSpPr>
        <p:spPr/>
        <p:txBody>
          <a:bodyPr/>
          <a:lstStyle>
            <a:lvl1pPr>
              <a:defRPr/>
            </a:lvl1pPr>
          </a:lstStyle>
          <a:p>
            <a:fld id="{BE3E60F7-4369-4374-ACD7-E04BE88A0C93}" type="slidenum">
              <a:rPr lang="ru-RU" altLang="uk-UA"/>
              <a:pPr/>
              <a:t>‹№›</a:t>
            </a:fld>
            <a:endParaRPr lang="ru-RU" altLang="uk-UA"/>
          </a:p>
        </p:txBody>
      </p:sp>
    </p:spTree>
    <p:extLst>
      <p:ext uri="{BB962C8B-B14F-4D97-AF65-F5344CB8AC3E}">
        <p14:creationId xmlns:p14="http://schemas.microsoft.com/office/powerpoint/2010/main" val="421064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5766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72C2F-7633-4D4C-AEE1-15EAB076D5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a:extLst>
              <a:ext uri="{FF2B5EF4-FFF2-40B4-BE49-F238E27FC236}">
                <a16:creationId xmlns:a16="http://schemas.microsoft.com/office/drawing/2014/main" id="{0D647637-EB89-4F4C-BCDE-B47BC50D0B8A}"/>
              </a:ext>
            </a:extLst>
          </p:cNvPr>
          <p:cNvSpPr>
            <a:spLocks noGrp="1"/>
          </p:cNvSpPr>
          <p:nvPr>
            <p:ph type="body" idx="1"/>
          </p:nvPr>
        </p:nvSpPr>
        <p:spPr>
          <a:xfrm>
            <a:off x="1120775" y="1825625"/>
            <a:ext cx="102330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4139CF73-1E47-4082-8897-49AA93F976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defRPr/>
            </a:pPr>
            <a:fld id="{FF741F92-8BED-48B1-9D87-CF92C62C1F4A}" type="datetimeFigureOut">
              <a:rPr lang="ru-RU"/>
              <a:pPr>
                <a:defRPr/>
              </a:pPr>
              <a:t>02.01.2024</a:t>
            </a:fld>
            <a:endParaRPr lang="ru-RU"/>
          </a:p>
        </p:txBody>
      </p:sp>
      <p:sp>
        <p:nvSpPr>
          <p:cNvPr id="5" name="Footer Placeholder 4">
            <a:extLst>
              <a:ext uri="{FF2B5EF4-FFF2-40B4-BE49-F238E27FC236}">
                <a16:creationId xmlns:a16="http://schemas.microsoft.com/office/drawing/2014/main" id="{E35F4A61-D0FB-4EC8-A7DA-A7649F2CA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defRPr>
            </a:lvl1pPr>
          </a:lstStyle>
          <a:p>
            <a:pPr>
              <a:defRPr/>
            </a:pPr>
            <a:endParaRPr lang="ru-RU"/>
          </a:p>
        </p:txBody>
      </p:sp>
      <p:sp>
        <p:nvSpPr>
          <p:cNvPr id="6" name="Slide Number Placeholder 5">
            <a:extLst>
              <a:ext uri="{FF2B5EF4-FFF2-40B4-BE49-F238E27FC236}">
                <a16:creationId xmlns:a16="http://schemas.microsoft.com/office/drawing/2014/main" id="{047FDA43-EC06-4410-820F-FAC76F134BA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vl1pPr>
          </a:lstStyle>
          <a:p>
            <a:fld id="{86F20513-ECE9-4B28-87DF-6E3FAC6BDFAD}" type="slidenum">
              <a:rPr lang="ru-RU" altLang="uk-UA"/>
              <a:pPr/>
              <a:t>‹№›</a:t>
            </a:fld>
            <a:endParaRPr lang="ru-RU" altLang="uk-UA"/>
          </a:p>
        </p:txBody>
      </p:sp>
    </p:spTree>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9" r:id="rId12"/>
    <p:sldLayoutId id="2147483714" r:id="rId13"/>
    <p:sldLayoutId id="2147483715" r:id="rId14"/>
    <p:sldLayoutId id="2147483716" r:id="rId15"/>
    <p:sldLayoutId id="2147483717" r:id="rId16"/>
    <p:sldLayoutId id="2147483718" r:id="rId17"/>
  </p:sldLayoutIdLst>
  <p:txStyles>
    <p:titleStyle>
      <a:lvl1pPr algn="l" rtl="0" fontAlgn="base">
        <a:lnSpc>
          <a:spcPct val="90000"/>
        </a:lnSpc>
        <a:spcBef>
          <a:spcPct val="0"/>
        </a:spcBef>
        <a:spcAft>
          <a:spcPct val="0"/>
        </a:spcAft>
        <a:defRPr sz="5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rtl="0" fontAlgn="base">
        <a:lnSpc>
          <a:spcPct val="90000"/>
        </a:lnSpc>
        <a:spcBef>
          <a:spcPct val="0"/>
        </a:spcBef>
        <a:spcAft>
          <a:spcPct val="0"/>
        </a:spcAft>
        <a:defRPr sz="5400">
          <a:solidFill>
            <a:schemeClr val="tx1"/>
          </a:solidFill>
          <a:latin typeface="Garamond" panose="02020404030301010803" pitchFamily="18" charset="0"/>
        </a:defRPr>
      </a:lvl2pPr>
      <a:lvl3pPr algn="l" rtl="0" fontAlgn="base">
        <a:lnSpc>
          <a:spcPct val="90000"/>
        </a:lnSpc>
        <a:spcBef>
          <a:spcPct val="0"/>
        </a:spcBef>
        <a:spcAft>
          <a:spcPct val="0"/>
        </a:spcAft>
        <a:defRPr sz="5400">
          <a:solidFill>
            <a:schemeClr val="tx1"/>
          </a:solidFill>
          <a:latin typeface="Garamond" panose="02020404030301010803" pitchFamily="18" charset="0"/>
        </a:defRPr>
      </a:lvl3pPr>
      <a:lvl4pPr algn="l" rtl="0" fontAlgn="base">
        <a:lnSpc>
          <a:spcPct val="90000"/>
        </a:lnSpc>
        <a:spcBef>
          <a:spcPct val="0"/>
        </a:spcBef>
        <a:spcAft>
          <a:spcPct val="0"/>
        </a:spcAft>
        <a:defRPr sz="5400">
          <a:solidFill>
            <a:schemeClr val="tx1"/>
          </a:solidFill>
          <a:latin typeface="Garamond" panose="02020404030301010803" pitchFamily="18" charset="0"/>
        </a:defRPr>
      </a:lvl4pPr>
      <a:lvl5pPr algn="l" rtl="0" fontAlgn="base">
        <a:lnSpc>
          <a:spcPct val="90000"/>
        </a:lnSpc>
        <a:spcBef>
          <a:spcPct val="0"/>
        </a:spcBef>
        <a:spcAft>
          <a:spcPct val="0"/>
        </a:spcAft>
        <a:defRPr sz="5400">
          <a:solidFill>
            <a:schemeClr val="tx1"/>
          </a:solidFill>
          <a:latin typeface="Garamond" panose="02020404030301010803" pitchFamily="18" charset="0"/>
        </a:defRPr>
      </a:lvl5pPr>
      <a:lvl6pPr marL="457200" algn="l" rtl="0" fontAlgn="base">
        <a:lnSpc>
          <a:spcPct val="90000"/>
        </a:lnSpc>
        <a:spcBef>
          <a:spcPct val="0"/>
        </a:spcBef>
        <a:spcAft>
          <a:spcPct val="0"/>
        </a:spcAft>
        <a:defRPr sz="5400">
          <a:solidFill>
            <a:schemeClr val="tx1"/>
          </a:solidFill>
          <a:latin typeface="Garamond" panose="02020404030301010803" pitchFamily="18" charset="0"/>
        </a:defRPr>
      </a:lvl6pPr>
      <a:lvl7pPr marL="914400" algn="l" rtl="0" fontAlgn="base">
        <a:lnSpc>
          <a:spcPct val="90000"/>
        </a:lnSpc>
        <a:spcBef>
          <a:spcPct val="0"/>
        </a:spcBef>
        <a:spcAft>
          <a:spcPct val="0"/>
        </a:spcAft>
        <a:defRPr sz="5400">
          <a:solidFill>
            <a:schemeClr val="tx1"/>
          </a:solidFill>
          <a:latin typeface="Garamond" panose="02020404030301010803" pitchFamily="18" charset="0"/>
        </a:defRPr>
      </a:lvl7pPr>
      <a:lvl8pPr marL="1371600" algn="l" rtl="0" fontAlgn="base">
        <a:lnSpc>
          <a:spcPct val="90000"/>
        </a:lnSpc>
        <a:spcBef>
          <a:spcPct val="0"/>
        </a:spcBef>
        <a:spcAft>
          <a:spcPct val="0"/>
        </a:spcAft>
        <a:defRPr sz="5400">
          <a:solidFill>
            <a:schemeClr val="tx1"/>
          </a:solidFill>
          <a:latin typeface="Garamond" panose="02020404030301010803" pitchFamily="18" charset="0"/>
        </a:defRPr>
      </a:lvl8pPr>
      <a:lvl9pPr marL="1828800" algn="l" rtl="0" fontAlgn="base">
        <a:lnSpc>
          <a:spcPct val="90000"/>
        </a:lnSpc>
        <a:spcBef>
          <a:spcPct val="0"/>
        </a:spcBef>
        <a:spcAft>
          <a:spcPct val="0"/>
        </a:spcAft>
        <a:defRPr sz="5400">
          <a:solidFill>
            <a:schemeClr val="tx1"/>
          </a:solidFill>
          <a:latin typeface="Garamond" panose="02020404030301010803" pitchFamily="18"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084B436-EA38-4EFE-BC3F-0C7AB34C1615}"/>
              </a:ext>
            </a:extLst>
          </p:cNvPr>
          <p:cNvPicPr>
            <a:picLocks noChangeAspect="1"/>
          </p:cNvPicPr>
          <p:nvPr/>
        </p:nvPicPr>
        <p:blipFill>
          <a:blip r:embed="rId2"/>
          <a:stretch>
            <a:fillRect/>
          </a:stretch>
        </p:blipFill>
        <p:spPr>
          <a:xfrm>
            <a:off x="0" y="-1270000"/>
            <a:ext cx="12192000" cy="8128000"/>
          </a:xfrm>
          <a:prstGeom prst="rect">
            <a:avLst/>
          </a:prstGeom>
          <a:effectLst>
            <a:outerShdw blurRad="635000" dist="50800" dir="4200000" sx="93000" sy="93000" algn="ctr" rotWithShape="0">
              <a:srgbClr val="000000">
                <a:alpha val="50000"/>
              </a:srgbClr>
            </a:outerShdw>
            <a:softEdge rad="0"/>
          </a:effectLst>
        </p:spPr>
      </p:pic>
      <p:sp>
        <p:nvSpPr>
          <p:cNvPr id="2" name="Заголовок 1">
            <a:extLst>
              <a:ext uri="{FF2B5EF4-FFF2-40B4-BE49-F238E27FC236}">
                <a16:creationId xmlns:a16="http://schemas.microsoft.com/office/drawing/2014/main" id="{65D6920D-6664-4235-A2AE-6D7850D9DEB1}"/>
              </a:ext>
            </a:extLst>
          </p:cNvPr>
          <p:cNvSpPr>
            <a:spLocks noGrp="1"/>
          </p:cNvSpPr>
          <p:nvPr>
            <p:ph type="ctrTitle"/>
          </p:nvPr>
        </p:nvSpPr>
        <p:spPr>
          <a:xfrm>
            <a:off x="1336964" y="1152509"/>
            <a:ext cx="9732818" cy="3738145"/>
          </a:xfrm>
        </p:spPr>
        <p:txBody>
          <a:bodyPr/>
          <a:lstStyle/>
          <a:p>
            <a:pPr algn="ctr" fontAlgn="auto">
              <a:spcAft>
                <a:spcPts val="0"/>
              </a:spcAft>
              <a:defRPr/>
            </a:pPr>
            <a:r>
              <a:rPr lang="ru-RU" sz="3200" dirty="0" err="1"/>
              <a:t>Національний</a:t>
            </a:r>
            <a:r>
              <a:rPr lang="ru-RU" sz="3200" dirty="0"/>
              <a:t> </a:t>
            </a:r>
            <a:r>
              <a:rPr lang="ru-RU" sz="3200" dirty="0" err="1"/>
              <a:t>університет</a:t>
            </a:r>
            <a:r>
              <a:rPr lang="ru-RU" sz="3200" dirty="0"/>
              <a:t> </a:t>
            </a:r>
            <a:r>
              <a:rPr lang="ru-RU" sz="3200" dirty="0" err="1"/>
              <a:t>біоресурсів</a:t>
            </a:r>
            <a:r>
              <a:rPr lang="ru-RU" sz="3200" dirty="0"/>
              <a:t> і </a:t>
            </a:r>
            <a:r>
              <a:rPr lang="ru-RU" sz="3200" dirty="0" err="1"/>
              <a:t>природокориствуання</a:t>
            </a:r>
            <a:r>
              <a:rPr lang="ru-RU" sz="3200" dirty="0"/>
              <a:t> </a:t>
            </a:r>
            <a:r>
              <a:rPr lang="ru-RU" sz="3200" dirty="0" err="1"/>
              <a:t>України</a:t>
            </a:r>
            <a:br>
              <a:rPr lang="ru-RU" sz="3200" dirty="0"/>
            </a:br>
            <a:r>
              <a:rPr lang="ru-RU" sz="3200" dirty="0"/>
              <a:t>Кафедра </a:t>
            </a:r>
            <a:r>
              <a:rPr lang="ru-RU" sz="3200" dirty="0" err="1"/>
              <a:t>будівництва</a:t>
            </a:r>
            <a:br>
              <a:rPr lang="ru-RU" sz="3200" dirty="0"/>
            </a:br>
            <a:r>
              <a:rPr lang="ru-RU" sz="3200" dirty="0" err="1"/>
              <a:t>Призентація</a:t>
            </a:r>
            <a:r>
              <a:rPr lang="ru-RU" sz="3200" dirty="0"/>
              <a:t> до теми №6</a:t>
            </a:r>
            <a:br>
              <a:rPr lang="ru-RU" sz="3200" dirty="0"/>
            </a:br>
            <a:br>
              <a:rPr lang="ru-RU" sz="3200" dirty="0"/>
            </a:br>
            <a:r>
              <a:rPr lang="ru-RU" sz="4000" dirty="0"/>
              <a:t>БУРОВІ РОБОТИ  ТА  СПОСОБИ  БУРІННЯ</a:t>
            </a:r>
          </a:p>
        </p:txBody>
      </p:sp>
      <p:sp>
        <p:nvSpPr>
          <p:cNvPr id="3" name="Подзаголовок 2">
            <a:extLst>
              <a:ext uri="{FF2B5EF4-FFF2-40B4-BE49-F238E27FC236}">
                <a16:creationId xmlns:a16="http://schemas.microsoft.com/office/drawing/2014/main" id="{B1F3E8A9-024B-4F49-A030-A4C53DB5A7C2}"/>
              </a:ext>
            </a:extLst>
          </p:cNvPr>
          <p:cNvSpPr>
            <a:spLocks noGrp="1"/>
          </p:cNvSpPr>
          <p:nvPr>
            <p:ph type="subTitle" idx="1"/>
          </p:nvPr>
        </p:nvSpPr>
        <p:spPr>
          <a:xfrm>
            <a:off x="2528455" y="5911102"/>
            <a:ext cx="9144000" cy="754025"/>
          </a:xfrm>
        </p:spPr>
        <p:txBody>
          <a:bodyPr/>
          <a:lstStyle/>
          <a:p>
            <a:pPr fontAlgn="auto">
              <a:spcAft>
                <a:spcPts val="0"/>
              </a:spcAft>
              <a:defRPr/>
            </a:pPr>
            <a:r>
              <a:rPr lang="uk-UA" dirty="0"/>
              <a:t>Лектор Валентина Михайлівна </a:t>
            </a:r>
            <a:r>
              <a:rPr lang="uk-UA" dirty="0" err="1"/>
              <a:t>Бакуліна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Прямоугольник 1">
            <a:extLst>
              <a:ext uri="{FF2B5EF4-FFF2-40B4-BE49-F238E27FC236}">
                <a16:creationId xmlns:a16="http://schemas.microsoft.com/office/drawing/2014/main" id="{DB69C5C9-2D2B-4749-8394-C88805C208C5}"/>
              </a:ext>
            </a:extLst>
          </p:cNvPr>
          <p:cNvSpPr>
            <a:spLocks noChangeArrowheads="1"/>
          </p:cNvSpPr>
          <p:nvPr/>
        </p:nvSpPr>
        <p:spPr bwMode="auto">
          <a:xfrm>
            <a:off x="222250" y="252413"/>
            <a:ext cx="6096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Буріння свердловин виконують верстатами ударної (ударноканатної), ударно-обертової, обертової (шнекової, колонкової та роторної) дій. Верстатами ударно-канатного буріння утворюють свердловини діаметром до 350 мм та до 50 м і більше завглибшки у різноміцних породах. </a:t>
            </a:r>
          </a:p>
        </p:txBody>
      </p:sp>
      <p:pic>
        <p:nvPicPr>
          <p:cNvPr id="12292" name="Рисунок 3">
            <a:extLst>
              <a:ext uri="{FF2B5EF4-FFF2-40B4-BE49-F238E27FC236}">
                <a16:creationId xmlns:a16="http://schemas.microsoft.com/office/drawing/2014/main" id="{0B39046A-EA14-43E2-9C70-6D7C992D6F6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46138" y="1939925"/>
            <a:ext cx="3309937"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Прямоугольник 4">
            <a:extLst>
              <a:ext uri="{FF2B5EF4-FFF2-40B4-BE49-F238E27FC236}">
                <a16:creationId xmlns:a16="http://schemas.microsoft.com/office/drawing/2014/main" id="{A6F23184-219D-4126-A8FA-EC5186E49AC0}"/>
              </a:ext>
            </a:extLst>
          </p:cNvPr>
          <p:cNvSpPr>
            <a:spLocks noChangeArrowheads="1"/>
          </p:cNvSpPr>
          <p:nvPr/>
        </p:nvSpPr>
        <p:spPr bwMode="auto">
          <a:xfrm>
            <a:off x="6318250" y="2136775"/>
            <a:ext cx="51673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Схема ударно-канатного буріння: 1 – долото; 2 – ударна штанга; 3 – розсувна штанга-ножиці; 4 – канатний замок; 5 – інструментальний канат; 6 – канат; 7 – головний ролик; 8 – амортизатор; 9 – щогла; 10 – відтяжний ролик; 11 – балансирна рама; 12 – напрямний ролик; 13 – інструментальна лебідка; 14, 15 – шатунно-кривошипний механізм; 16 – барабан; 17 – жолонка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Прямоугольник 1">
            <a:extLst>
              <a:ext uri="{FF2B5EF4-FFF2-40B4-BE49-F238E27FC236}">
                <a16:creationId xmlns:a16="http://schemas.microsoft.com/office/drawing/2014/main" id="{73F44B26-2418-4BF4-AE5B-B490001B9BB3}"/>
              </a:ext>
            </a:extLst>
          </p:cNvPr>
          <p:cNvSpPr>
            <a:spLocks noChangeArrowheads="1"/>
          </p:cNvSpPr>
          <p:nvPr/>
        </p:nvSpPr>
        <p:spPr bwMode="auto">
          <a:xfrm>
            <a:off x="5888038" y="150813"/>
            <a:ext cx="55419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Обертове буріння характеризується високою продуктивністю (у 3–5 разів перевищує продуктивність ударного буріння), порівняно низькою вартістю бурових робіт, можливістю буріння вертикальних, похилих та горизонтальних свердловин. При цьому виді буріння порода забою розтирається, ріжуть та сколюють її за допомогою бурового інструмента, жорстко закріпленого на нижньому кінці штанги, що обертається. </a:t>
            </a:r>
          </a:p>
        </p:txBody>
      </p:sp>
      <p:pic>
        <p:nvPicPr>
          <p:cNvPr id="13316" name="Рисунок 3">
            <a:extLst>
              <a:ext uri="{FF2B5EF4-FFF2-40B4-BE49-F238E27FC236}">
                <a16:creationId xmlns:a16="http://schemas.microsoft.com/office/drawing/2014/main" id="{BE4C1282-5431-4CE0-9B57-C8940A45F6D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93738" y="419100"/>
            <a:ext cx="282575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a16="http://schemas.microsoft.com/office/drawing/2014/main" id="{AB227D8E-4A40-41D3-98A5-9341206E8B10}"/>
              </a:ext>
            </a:extLst>
          </p:cNvPr>
          <p:cNvSpPr/>
          <p:nvPr/>
        </p:nvSpPr>
        <p:spPr>
          <a:xfrm>
            <a:off x="5999163" y="2462213"/>
            <a:ext cx="6096000" cy="4246562"/>
          </a:xfrm>
          <a:prstGeom prst="rect">
            <a:avLst/>
          </a:prstGeom>
        </p:spPr>
        <p:txBody>
          <a:bodyPr>
            <a:spAutoFit/>
          </a:bodyPr>
          <a:lstStyle/>
          <a:p>
            <a:pPr eaLnBrk="1" fontAlgn="auto" hangingPunct="1">
              <a:spcBef>
                <a:spcPts val="0"/>
              </a:spcBef>
              <a:spcAft>
                <a:spcPts val="0"/>
              </a:spcAft>
              <a:defRPr/>
            </a:pPr>
            <a:r>
              <a:rPr lang="ru-RU" dirty="0" err="1">
                <a:latin typeface="+mn-lt"/>
              </a:rPr>
              <a:t>Основні</a:t>
            </a:r>
            <a:r>
              <a:rPr lang="ru-RU" dirty="0">
                <a:latin typeface="+mn-lt"/>
              </a:rPr>
              <a:t> </a:t>
            </a:r>
            <a:r>
              <a:rPr lang="ru-RU" dirty="0" err="1">
                <a:latin typeface="+mn-lt"/>
              </a:rPr>
              <a:t>різновиди</a:t>
            </a:r>
            <a:r>
              <a:rPr lang="ru-RU" dirty="0">
                <a:latin typeface="+mn-lt"/>
              </a:rPr>
              <a:t> </a:t>
            </a:r>
            <a:r>
              <a:rPr lang="ru-RU" dirty="0" err="1">
                <a:latin typeface="+mn-lt"/>
              </a:rPr>
              <a:t>обертального</a:t>
            </a:r>
            <a:r>
              <a:rPr lang="ru-RU" dirty="0">
                <a:latin typeface="+mn-lt"/>
              </a:rPr>
              <a:t> буріння:</a:t>
            </a:r>
          </a:p>
          <a:p>
            <a:pPr eaLnBrk="1" fontAlgn="auto" hangingPunct="1">
              <a:spcBef>
                <a:spcPts val="0"/>
              </a:spcBef>
              <a:spcAft>
                <a:spcPts val="0"/>
              </a:spcAft>
              <a:defRPr/>
            </a:pPr>
            <a:endParaRPr lang="ru-RU" dirty="0">
              <a:latin typeface="+mn-lt"/>
            </a:endParaRPr>
          </a:p>
          <a:p>
            <a:pPr marL="285750" indent="-285750" eaLnBrk="1" fontAlgn="auto" hangingPunct="1">
              <a:spcBef>
                <a:spcPts val="0"/>
              </a:spcBef>
              <a:spcAft>
                <a:spcPts val="0"/>
              </a:spcAft>
              <a:buFont typeface="Arial" panose="020B0604020202020204" pitchFamily="34" charset="0"/>
              <a:buChar char="•"/>
              <a:defRPr/>
            </a:pPr>
            <a:r>
              <a:rPr lang="ru-RU" dirty="0" err="1">
                <a:latin typeface="+mn-lt"/>
              </a:rPr>
              <a:t>роторне</a:t>
            </a:r>
            <a:r>
              <a:rPr lang="ru-RU" dirty="0">
                <a:latin typeface="+mn-lt"/>
              </a:rPr>
              <a:t> (</a:t>
            </a:r>
            <a:r>
              <a:rPr lang="ru-RU" dirty="0" err="1">
                <a:latin typeface="+mn-lt"/>
              </a:rPr>
              <a:t>обертання</a:t>
            </a:r>
            <a:r>
              <a:rPr lang="ru-RU" dirty="0">
                <a:latin typeface="+mn-lt"/>
              </a:rPr>
              <a:t> </a:t>
            </a:r>
            <a:r>
              <a:rPr lang="ru-RU" dirty="0" err="1">
                <a:latin typeface="+mn-lt"/>
              </a:rPr>
              <a:t>передається</a:t>
            </a:r>
            <a:r>
              <a:rPr lang="ru-RU" dirty="0">
                <a:latin typeface="+mn-lt"/>
              </a:rPr>
              <a:t> </a:t>
            </a:r>
            <a:r>
              <a:rPr lang="ru-RU" dirty="0" err="1">
                <a:latin typeface="+mn-lt"/>
              </a:rPr>
              <a:t>інструменту</a:t>
            </a:r>
            <a:r>
              <a:rPr lang="ru-RU" dirty="0">
                <a:latin typeface="+mn-lt"/>
              </a:rPr>
              <a:t> через </a:t>
            </a:r>
            <a:r>
              <a:rPr lang="ru-RU" dirty="0" err="1">
                <a:latin typeface="+mn-lt"/>
              </a:rPr>
              <a:t>бурильну</a:t>
            </a:r>
            <a:r>
              <a:rPr lang="ru-RU" dirty="0">
                <a:latin typeface="+mn-lt"/>
              </a:rPr>
              <a:t> колону ротором, </a:t>
            </a:r>
            <a:r>
              <a:rPr lang="ru-RU" dirty="0" err="1">
                <a:latin typeface="+mn-lt"/>
              </a:rPr>
              <a:t>встановленим</a:t>
            </a:r>
            <a:r>
              <a:rPr lang="ru-RU" dirty="0">
                <a:latin typeface="+mn-lt"/>
              </a:rPr>
              <a:t> у </a:t>
            </a:r>
            <a:r>
              <a:rPr lang="ru-RU" dirty="0" err="1">
                <a:latin typeface="+mn-lt"/>
              </a:rPr>
              <a:t>буровій</a:t>
            </a:r>
            <a:r>
              <a:rPr lang="ru-RU" dirty="0">
                <a:latin typeface="+mn-lt"/>
              </a:rPr>
              <a:t> </a:t>
            </a:r>
            <a:r>
              <a:rPr lang="ru-RU" dirty="0" err="1">
                <a:latin typeface="+mn-lt"/>
              </a:rPr>
              <a:t>вежі</a:t>
            </a:r>
            <a:r>
              <a:rPr lang="ru-RU" dirty="0">
                <a:latin typeface="+mn-lt"/>
              </a:rPr>
              <a:t>),</a:t>
            </a:r>
          </a:p>
          <a:p>
            <a:pPr marL="285750" indent="-285750" eaLnBrk="1" fontAlgn="auto" hangingPunct="1">
              <a:spcBef>
                <a:spcPts val="0"/>
              </a:spcBef>
              <a:spcAft>
                <a:spcPts val="0"/>
              </a:spcAft>
              <a:buFont typeface="Arial" panose="020B0604020202020204" pitchFamily="34" charset="0"/>
              <a:buChar char="•"/>
              <a:defRPr/>
            </a:pPr>
            <a:r>
              <a:rPr lang="ru-RU" dirty="0">
                <a:latin typeface="+mn-lt"/>
              </a:rPr>
              <a:t>турбінне (</a:t>
            </a:r>
            <a:r>
              <a:rPr lang="ru-RU" dirty="0" err="1">
                <a:latin typeface="+mn-lt"/>
              </a:rPr>
              <a:t>обертання</a:t>
            </a:r>
            <a:r>
              <a:rPr lang="ru-RU" dirty="0">
                <a:latin typeface="+mn-lt"/>
              </a:rPr>
              <a:t> </a:t>
            </a:r>
            <a:r>
              <a:rPr lang="ru-RU" dirty="0" err="1">
                <a:latin typeface="+mn-lt"/>
              </a:rPr>
              <a:t>інструмента</a:t>
            </a:r>
            <a:r>
              <a:rPr lang="ru-RU" dirty="0">
                <a:latin typeface="+mn-lt"/>
              </a:rPr>
              <a:t> </a:t>
            </a:r>
            <a:r>
              <a:rPr lang="ru-RU" dirty="0" err="1">
                <a:latin typeface="+mn-lt"/>
              </a:rPr>
              <a:t>двигуном</a:t>
            </a:r>
            <a:r>
              <a:rPr lang="ru-RU" dirty="0">
                <a:latin typeface="+mn-lt"/>
              </a:rPr>
              <a:t>-турбобуром </a:t>
            </a:r>
            <a:r>
              <a:rPr lang="ru-RU" dirty="0" err="1">
                <a:latin typeface="+mn-lt"/>
              </a:rPr>
              <a:t>безпосередньо</a:t>
            </a:r>
            <a:r>
              <a:rPr lang="ru-RU" dirty="0">
                <a:latin typeface="+mn-lt"/>
              </a:rPr>
              <a:t> у </a:t>
            </a:r>
            <a:r>
              <a:rPr lang="ru-RU" dirty="0" err="1">
                <a:latin typeface="+mn-lt"/>
              </a:rPr>
              <a:t>вибої</a:t>
            </a:r>
            <a:r>
              <a:rPr lang="ru-RU" dirty="0">
                <a:latin typeface="+mn-lt"/>
              </a:rPr>
              <a:t>),</a:t>
            </a:r>
          </a:p>
          <a:p>
            <a:pPr marL="285750" indent="-285750" eaLnBrk="1" fontAlgn="auto" hangingPunct="1">
              <a:spcBef>
                <a:spcPts val="0"/>
              </a:spcBef>
              <a:spcAft>
                <a:spcPts val="0"/>
              </a:spcAft>
              <a:buFont typeface="Arial" panose="020B0604020202020204" pitchFamily="34" charset="0"/>
              <a:buChar char="•"/>
              <a:defRPr/>
            </a:pPr>
            <a:r>
              <a:rPr lang="ru-RU" dirty="0">
                <a:latin typeface="+mn-lt"/>
              </a:rPr>
              <a:t>роторно-</a:t>
            </a:r>
            <a:r>
              <a:rPr lang="ru-RU" dirty="0" err="1">
                <a:latin typeface="+mn-lt"/>
              </a:rPr>
              <a:t>турбінне</a:t>
            </a:r>
            <a:r>
              <a:rPr lang="ru-RU" dirty="0">
                <a:latin typeface="+mn-lt"/>
              </a:rPr>
              <a:t> (</a:t>
            </a:r>
            <a:r>
              <a:rPr lang="ru-RU" dirty="0" err="1">
                <a:latin typeface="+mn-lt"/>
              </a:rPr>
              <a:t>обертання</a:t>
            </a:r>
            <a:r>
              <a:rPr lang="ru-RU" dirty="0">
                <a:latin typeface="+mn-lt"/>
              </a:rPr>
              <a:t> </a:t>
            </a:r>
            <a:r>
              <a:rPr lang="ru-RU" dirty="0" err="1">
                <a:latin typeface="+mn-lt"/>
              </a:rPr>
              <a:t>інструмента</a:t>
            </a:r>
            <a:r>
              <a:rPr lang="ru-RU" dirty="0">
                <a:latin typeface="+mn-lt"/>
              </a:rPr>
              <a:t> турбобуром, </a:t>
            </a:r>
            <a:r>
              <a:rPr lang="ru-RU" dirty="0" err="1">
                <a:latin typeface="+mn-lt"/>
              </a:rPr>
              <a:t>встановленим</a:t>
            </a:r>
            <a:r>
              <a:rPr lang="ru-RU" dirty="0">
                <a:latin typeface="+mn-lt"/>
              </a:rPr>
              <a:t> у </a:t>
            </a:r>
            <a:r>
              <a:rPr lang="ru-RU" dirty="0" err="1">
                <a:latin typeface="+mn-lt"/>
              </a:rPr>
              <a:t>вибійному</a:t>
            </a:r>
            <a:r>
              <a:rPr lang="ru-RU" dirty="0">
                <a:latin typeface="+mn-lt"/>
              </a:rPr>
              <a:t> </a:t>
            </a:r>
            <a:r>
              <a:rPr lang="ru-RU" dirty="0" err="1">
                <a:latin typeface="+mn-lt"/>
              </a:rPr>
              <a:t>агрегаті</a:t>
            </a:r>
            <a:r>
              <a:rPr lang="ru-RU" dirty="0">
                <a:latin typeface="+mn-lt"/>
              </a:rPr>
              <a:t>, </a:t>
            </a:r>
            <a:r>
              <a:rPr lang="ru-RU" dirty="0" err="1">
                <a:latin typeface="+mn-lt"/>
              </a:rPr>
              <a:t>що</a:t>
            </a:r>
            <a:r>
              <a:rPr lang="ru-RU" dirty="0">
                <a:latin typeface="+mn-lt"/>
              </a:rPr>
              <a:t> </a:t>
            </a:r>
            <a:r>
              <a:rPr lang="ru-RU" dirty="0" err="1">
                <a:latin typeface="+mn-lt"/>
              </a:rPr>
              <a:t>обертається</a:t>
            </a:r>
            <a:r>
              <a:rPr lang="ru-RU" dirty="0">
                <a:latin typeface="+mn-lt"/>
              </a:rPr>
              <a:t> через колону ротором),</a:t>
            </a:r>
          </a:p>
          <a:p>
            <a:pPr marL="285750" indent="-285750" eaLnBrk="1" fontAlgn="auto" hangingPunct="1">
              <a:spcBef>
                <a:spcPts val="0"/>
              </a:spcBef>
              <a:spcAft>
                <a:spcPts val="0"/>
              </a:spcAft>
              <a:buFont typeface="Arial" panose="020B0604020202020204" pitchFamily="34" charset="0"/>
              <a:buChar char="•"/>
              <a:defRPr/>
            </a:pPr>
            <a:r>
              <a:rPr lang="ru-RU" dirty="0">
                <a:latin typeface="+mn-lt"/>
              </a:rPr>
              <a:t>реактивно-</a:t>
            </a:r>
            <a:r>
              <a:rPr lang="ru-RU" dirty="0" err="1">
                <a:latin typeface="+mn-lt"/>
              </a:rPr>
              <a:t>турбінне</a:t>
            </a:r>
            <a:r>
              <a:rPr lang="ru-RU" dirty="0">
                <a:latin typeface="+mn-lt"/>
              </a:rPr>
              <a:t> (</a:t>
            </a:r>
            <a:r>
              <a:rPr lang="ru-RU" dirty="0" err="1">
                <a:latin typeface="+mn-lt"/>
              </a:rPr>
              <a:t>обертання</a:t>
            </a:r>
            <a:r>
              <a:rPr lang="ru-RU" dirty="0">
                <a:latin typeface="+mn-lt"/>
              </a:rPr>
              <a:t> </a:t>
            </a:r>
            <a:r>
              <a:rPr lang="ru-RU" dirty="0" err="1">
                <a:latin typeface="+mn-lt"/>
              </a:rPr>
              <a:t>інструмента</a:t>
            </a:r>
            <a:r>
              <a:rPr lang="ru-RU" dirty="0">
                <a:latin typeface="+mn-lt"/>
              </a:rPr>
              <a:t> турбобуром, агрегат </a:t>
            </a:r>
            <a:r>
              <a:rPr lang="ru-RU" dirty="0" err="1">
                <a:latin typeface="+mn-lt"/>
              </a:rPr>
              <a:t>обертається</a:t>
            </a:r>
            <a:r>
              <a:rPr lang="ru-RU" dirty="0">
                <a:latin typeface="+mn-lt"/>
              </a:rPr>
              <a:t> </a:t>
            </a:r>
            <a:r>
              <a:rPr lang="ru-RU" dirty="0" err="1">
                <a:latin typeface="+mn-lt"/>
              </a:rPr>
              <a:t>від</a:t>
            </a:r>
            <a:r>
              <a:rPr lang="ru-RU" dirty="0">
                <a:latin typeface="+mn-lt"/>
              </a:rPr>
              <a:t> </a:t>
            </a:r>
            <a:r>
              <a:rPr lang="ru-RU" dirty="0" err="1">
                <a:latin typeface="+mn-lt"/>
              </a:rPr>
              <a:t>реактивних</a:t>
            </a:r>
            <a:r>
              <a:rPr lang="ru-RU" dirty="0">
                <a:latin typeface="+mn-lt"/>
              </a:rPr>
              <a:t> </a:t>
            </a:r>
            <a:r>
              <a:rPr lang="ru-RU" dirty="0" err="1">
                <a:latin typeface="+mn-lt"/>
              </a:rPr>
              <a:t>моментів</a:t>
            </a:r>
            <a:r>
              <a:rPr lang="ru-RU" dirty="0">
                <a:latin typeface="+mn-lt"/>
              </a:rPr>
              <a:t>), </a:t>
            </a:r>
            <a:r>
              <a:rPr lang="ru-RU" dirty="0" err="1">
                <a:latin typeface="+mn-lt"/>
              </a:rPr>
              <a:t>електробуріння</a:t>
            </a:r>
            <a:r>
              <a:rPr lang="ru-RU" dirty="0">
                <a:latin typeface="+mn-lt"/>
              </a:rPr>
              <a:t> (</a:t>
            </a:r>
            <a:r>
              <a:rPr lang="ru-RU" dirty="0" err="1">
                <a:latin typeface="+mn-lt"/>
              </a:rPr>
              <a:t>обертання</a:t>
            </a:r>
            <a:r>
              <a:rPr lang="ru-RU" dirty="0">
                <a:latin typeface="+mn-lt"/>
              </a:rPr>
              <a:t> </a:t>
            </a:r>
            <a:r>
              <a:rPr lang="ru-RU" dirty="0" err="1">
                <a:latin typeface="+mn-lt"/>
              </a:rPr>
              <a:t>інструмента</a:t>
            </a:r>
            <a:r>
              <a:rPr lang="ru-RU" dirty="0">
                <a:latin typeface="+mn-lt"/>
              </a:rPr>
              <a:t> </a:t>
            </a:r>
            <a:r>
              <a:rPr lang="ru-RU" dirty="0" err="1">
                <a:latin typeface="+mn-lt"/>
              </a:rPr>
              <a:t>електромотором</a:t>
            </a:r>
            <a:r>
              <a:rPr lang="ru-RU" dirty="0">
                <a:latin typeface="+mn-lt"/>
              </a:rPr>
              <a:t> </a:t>
            </a:r>
            <a:r>
              <a:rPr lang="ru-RU" dirty="0" err="1">
                <a:latin typeface="+mn-lt"/>
              </a:rPr>
              <a:t>безпосередньо</a:t>
            </a:r>
            <a:r>
              <a:rPr lang="ru-RU" dirty="0">
                <a:latin typeface="+mn-lt"/>
              </a:rPr>
              <a:t> у </a:t>
            </a:r>
            <a:r>
              <a:rPr lang="ru-RU" dirty="0" err="1">
                <a:latin typeface="+mn-lt"/>
              </a:rPr>
              <a:t>вибої</a:t>
            </a:r>
            <a:r>
              <a:rPr lang="ru-RU" dirty="0">
                <a:latin typeface="+mn-lt"/>
              </a:rPr>
              <a:t>),</a:t>
            </a:r>
          </a:p>
          <a:p>
            <a:pPr marL="285750" indent="-285750" eaLnBrk="1" fontAlgn="auto" hangingPunct="1">
              <a:spcBef>
                <a:spcPts val="0"/>
              </a:spcBef>
              <a:spcAft>
                <a:spcPts val="0"/>
              </a:spcAft>
              <a:buFont typeface="Arial" panose="020B0604020202020204" pitchFamily="34" charset="0"/>
              <a:buChar char="•"/>
              <a:defRPr/>
            </a:pPr>
            <a:r>
              <a:rPr lang="ru-RU" dirty="0">
                <a:latin typeface="+mn-lt"/>
              </a:rPr>
              <a:t>буріння </a:t>
            </a:r>
            <a:r>
              <a:rPr lang="ru-RU" dirty="0" err="1">
                <a:latin typeface="+mn-lt"/>
              </a:rPr>
              <a:t>об'ємним</a:t>
            </a:r>
            <a:r>
              <a:rPr lang="ru-RU" dirty="0">
                <a:latin typeface="+mn-lt"/>
              </a:rPr>
              <a:t> </a:t>
            </a:r>
            <a:r>
              <a:rPr lang="ru-RU" dirty="0" err="1">
                <a:latin typeface="+mn-lt"/>
              </a:rPr>
              <a:t>двигуном</a:t>
            </a:r>
            <a:r>
              <a:rPr lang="ru-RU" dirty="0">
                <a:latin typeface="+mn-lt"/>
              </a:rPr>
              <a:t> (</a:t>
            </a:r>
            <a:r>
              <a:rPr lang="ru-RU" dirty="0" err="1">
                <a:latin typeface="+mn-lt"/>
              </a:rPr>
              <a:t>обертання</a:t>
            </a:r>
            <a:r>
              <a:rPr lang="ru-RU" dirty="0">
                <a:latin typeface="+mn-lt"/>
              </a:rPr>
              <a:t> </a:t>
            </a:r>
            <a:r>
              <a:rPr lang="ru-RU" dirty="0" err="1">
                <a:latin typeface="+mn-lt"/>
              </a:rPr>
              <a:t>інструмента</a:t>
            </a:r>
            <a:r>
              <a:rPr lang="ru-RU" dirty="0">
                <a:latin typeface="+mn-lt"/>
              </a:rPr>
              <a:t> </a:t>
            </a:r>
            <a:r>
              <a:rPr lang="ru-RU" dirty="0" err="1">
                <a:latin typeface="+mn-lt"/>
              </a:rPr>
              <a:t>ґвинтовим</a:t>
            </a:r>
            <a:r>
              <a:rPr lang="ru-RU" dirty="0">
                <a:latin typeface="+mn-lt"/>
              </a:rPr>
              <a:t> </a:t>
            </a:r>
            <a:r>
              <a:rPr lang="ru-RU" dirty="0" err="1">
                <a:latin typeface="+mn-lt"/>
              </a:rPr>
              <a:t>гідравлічним</a:t>
            </a:r>
            <a:r>
              <a:rPr lang="ru-RU" dirty="0">
                <a:latin typeface="+mn-lt"/>
              </a:rPr>
              <a:t> </a:t>
            </a:r>
            <a:r>
              <a:rPr lang="ru-RU" dirty="0" err="1">
                <a:latin typeface="+mn-lt"/>
              </a:rPr>
              <a:t>двигуном</a:t>
            </a:r>
            <a:r>
              <a:rPr lang="ru-RU" dirty="0">
                <a:latin typeface="+mn-lt"/>
              </a:rPr>
              <a:t> у </a:t>
            </a:r>
            <a:r>
              <a:rPr lang="ru-RU" dirty="0" err="1">
                <a:latin typeface="+mn-lt"/>
              </a:rPr>
              <a:t>вибої</a:t>
            </a:r>
            <a:r>
              <a:rPr lang="ru-RU" dirty="0">
                <a:latin typeface="+mn-lt"/>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Прямоугольник 1">
            <a:extLst>
              <a:ext uri="{FF2B5EF4-FFF2-40B4-BE49-F238E27FC236}">
                <a16:creationId xmlns:a16="http://schemas.microsoft.com/office/drawing/2014/main" id="{E8963B46-16C8-4652-A637-64742550075A}"/>
              </a:ext>
            </a:extLst>
          </p:cNvPr>
          <p:cNvSpPr>
            <a:spLocks noChangeArrowheads="1"/>
          </p:cNvSpPr>
          <p:nvPr/>
        </p:nvSpPr>
        <p:spPr bwMode="auto">
          <a:xfrm>
            <a:off x="96838" y="265113"/>
            <a:ext cx="609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Шнекове буріння застосовують для свердловин діаметром 110–125 мм, до 30 м завглибшки у м’яких та мерзлих ґрунтах. </a:t>
            </a:r>
          </a:p>
        </p:txBody>
      </p:sp>
      <p:pic>
        <p:nvPicPr>
          <p:cNvPr id="14340" name="Рисунок 3">
            <a:extLst>
              <a:ext uri="{FF2B5EF4-FFF2-40B4-BE49-F238E27FC236}">
                <a16:creationId xmlns:a16="http://schemas.microsoft.com/office/drawing/2014/main" id="{476F161B-A99C-4CA1-8782-E1184ADECFA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29313" y="1208088"/>
            <a:ext cx="590867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Прямоугольник 4">
            <a:extLst>
              <a:ext uri="{FF2B5EF4-FFF2-40B4-BE49-F238E27FC236}">
                <a16:creationId xmlns:a16="http://schemas.microsoft.com/office/drawing/2014/main" id="{6D09E994-62D1-4E76-968E-365A72240C8C}"/>
              </a:ext>
            </a:extLst>
          </p:cNvPr>
          <p:cNvSpPr>
            <a:spLocks noChangeArrowheads="1"/>
          </p:cNvSpPr>
          <p:nvPr/>
        </p:nvSpPr>
        <p:spPr bwMode="auto">
          <a:xfrm>
            <a:off x="96838" y="1208088"/>
            <a:ext cx="5014912"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Шнек складається з металевої труби, до якої зовні приварена стрічка з металу товщиною 4-6 мм у формі спіралі. Крок спіралі дорівнює:</a:t>
            </a:r>
          </a:p>
          <a:p>
            <a:pPr eaLnBrk="1" hangingPunct="1"/>
            <a:endParaRPr lang="ru-RU" altLang="uk-UA"/>
          </a:p>
          <a:p>
            <a:pPr eaLnBrk="1" hangingPunct="1"/>
            <a:r>
              <a:rPr lang="ru-RU" altLang="uk-UA"/>
              <a:t>для в’язких порід – 50-70% від діаметра шнека;</a:t>
            </a:r>
          </a:p>
          <a:p>
            <a:pPr eaLnBrk="1" hangingPunct="1"/>
            <a:r>
              <a:rPr lang="ru-RU" altLang="uk-UA"/>
              <a:t>для сипучих і твердих – 86-100%.</a:t>
            </a:r>
          </a:p>
          <a:p>
            <a:pPr eaLnBrk="1" hangingPunct="1"/>
            <a:r>
              <a:rPr lang="ru-RU" altLang="uk-UA"/>
              <a:t>Шнековий транспортер використовують для отримання зразків грунту. Він має порожнисту трубу з великим прохідним отвором. Відокремлений грунт надходить в спеціальну гільзу, що дозволяє отримати зразок без з’єднання і перемішування з відкладеннями інших горизонтів.</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Прямоугольник 1">
            <a:extLst>
              <a:ext uri="{FF2B5EF4-FFF2-40B4-BE49-F238E27FC236}">
                <a16:creationId xmlns:a16="http://schemas.microsoft.com/office/drawing/2014/main" id="{059CD78E-D359-4439-A832-F457AEB8C458}"/>
              </a:ext>
            </a:extLst>
          </p:cNvPr>
          <p:cNvSpPr>
            <a:spLocks noChangeArrowheads="1"/>
          </p:cNvSpPr>
          <p:nvPr/>
        </p:nvSpPr>
        <p:spPr bwMode="auto">
          <a:xfrm>
            <a:off x="138113" y="223838"/>
            <a:ext cx="6096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При застосуванні верстатів колонкового буріння (рис. 5.1, є) у нижній частині бурового снаряда встановлюють колонкову трубу, яку перехідником з’єднують з кільцевою коронкою, армованою різцями з твердих сплавів або алмазами (рис. 5.1, є, 38, 39). Якщо свердловини бурять коронкою, то вибурюють кільцевий забій, а незачеплений стовпчик породи (керн), що залишається, входить у колонкову трубу, разом з якою його витягують на поверхню. Інколи замість армованих застосовують шротові коронки (рис. 5.1, є, 40). У цьому випадку для руйнування породи у свердловини насипають чавунний чи сталевий шрот. </a:t>
            </a:r>
          </a:p>
        </p:txBody>
      </p:sp>
      <p:pic>
        <p:nvPicPr>
          <p:cNvPr id="15364" name="Рисунок 3">
            <a:extLst>
              <a:ext uri="{FF2B5EF4-FFF2-40B4-BE49-F238E27FC236}">
                <a16:creationId xmlns:a16="http://schemas.microsoft.com/office/drawing/2014/main" id="{CF27B902-34B9-4FCA-8C3C-3DEB9845848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929688" y="0"/>
            <a:ext cx="2544762"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Прямоугольник 4">
            <a:extLst>
              <a:ext uri="{FF2B5EF4-FFF2-40B4-BE49-F238E27FC236}">
                <a16:creationId xmlns:a16="http://schemas.microsoft.com/office/drawing/2014/main" id="{D0734F66-7896-40C4-B752-EADDBA8F33DB}"/>
              </a:ext>
            </a:extLst>
          </p:cNvPr>
          <p:cNvSpPr>
            <a:spLocks noChangeArrowheads="1"/>
          </p:cNvSpPr>
          <p:nvPr/>
        </p:nvSpPr>
        <p:spPr bwMode="auto">
          <a:xfrm>
            <a:off x="8370888" y="4743450"/>
            <a:ext cx="366236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Схема колонкового буріння з прямою промивкою. Цифри в кулках: 1- Алмазна коронка; 2- Кернорвач; 3- Стовбчик керну; 4- Колонкова труба; 5- Перехідник; 6- Муфта; 7- Бурова труба; стрілками показано рух бурового розчину</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Прямоугольник 1">
            <a:extLst>
              <a:ext uri="{FF2B5EF4-FFF2-40B4-BE49-F238E27FC236}">
                <a16:creationId xmlns:a16="http://schemas.microsoft.com/office/drawing/2014/main" id="{76E379D5-4879-477E-840B-E4017CAB1C0B}"/>
              </a:ext>
            </a:extLst>
          </p:cNvPr>
          <p:cNvSpPr>
            <a:spLocks noChangeArrowheads="1"/>
          </p:cNvSpPr>
          <p:nvPr/>
        </p:nvSpPr>
        <p:spPr bwMode="auto">
          <a:xfrm>
            <a:off x="207963" y="307975"/>
            <a:ext cx="60960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При застосуванні верстатів роторного буріння бурильні труби обертаються спеціальним обертачем-ротором, який установлюють безпосередньо над устям свердловини діаметром 300–400 мм. Для руйнування міцних порід при роторному бурінні найчастіше застосовують шарошкові , хрестоподібні та уступчасті долота які розробляють ґрунт по всій площі забою свердловини.</a:t>
            </a:r>
          </a:p>
        </p:txBody>
      </p:sp>
      <p:pic>
        <p:nvPicPr>
          <p:cNvPr id="16388" name="Рисунок 4">
            <a:extLst>
              <a:ext uri="{FF2B5EF4-FFF2-40B4-BE49-F238E27FC236}">
                <a16:creationId xmlns:a16="http://schemas.microsoft.com/office/drawing/2014/main" id="{3A0F5FBF-926D-4CBA-873A-395870C88A6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512050" y="307975"/>
            <a:ext cx="3030538"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Прямоугольник 1">
            <a:extLst>
              <a:ext uri="{FF2B5EF4-FFF2-40B4-BE49-F238E27FC236}">
                <a16:creationId xmlns:a16="http://schemas.microsoft.com/office/drawing/2014/main" id="{65258751-C0C5-402A-AC13-224C00A48F41}"/>
              </a:ext>
            </a:extLst>
          </p:cNvPr>
          <p:cNvSpPr>
            <a:spLocks noChangeArrowheads="1"/>
          </p:cNvSpPr>
          <p:nvPr/>
        </p:nvSpPr>
        <p:spPr bwMode="auto">
          <a:xfrm>
            <a:off x="111125" y="141288"/>
            <a:ext cx="6096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Ударно-обертове буріння із заглибним пневмоударником (пневмоударне буріння) порівняно з ударно-канатним має більшу швидкість (10–35 м/зміну). При цьому буріння свердловин може бути напрямленим від 0 до 90° по горизонталі. При бурінні ударна дія та обертання долота здійснюються двома незалежними один від одного механізмами. Станками ударно-обертового буріння бурять свердловини діаметром 100–200 мм, до 30 м завглибшки тільки у важкобуримих та абразивних скельних породах. Можливе застосування багатошпиндельного буріння. Його недолік – мала стійкість бурових колонок та велике пилоутворення. </a:t>
            </a:r>
          </a:p>
        </p:txBody>
      </p:sp>
      <p:pic>
        <p:nvPicPr>
          <p:cNvPr id="17412" name="Рисунок 5">
            <a:extLst>
              <a:ext uri="{FF2B5EF4-FFF2-40B4-BE49-F238E27FC236}">
                <a16:creationId xmlns:a16="http://schemas.microsoft.com/office/drawing/2014/main" id="{111AC29D-ECCC-4D92-8C47-D8A98362A5E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963150" y="320675"/>
            <a:ext cx="15494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Прямоугольник 6">
            <a:extLst>
              <a:ext uri="{FF2B5EF4-FFF2-40B4-BE49-F238E27FC236}">
                <a16:creationId xmlns:a16="http://schemas.microsoft.com/office/drawing/2014/main" id="{038B5198-EB20-4FA2-A22B-F78993B2C7E4}"/>
              </a:ext>
            </a:extLst>
          </p:cNvPr>
          <p:cNvSpPr>
            <a:spLocks noChangeArrowheads="1"/>
          </p:cNvSpPr>
          <p:nvPr/>
        </p:nvSpPr>
        <p:spPr bwMode="auto">
          <a:xfrm>
            <a:off x="5929313" y="5668963"/>
            <a:ext cx="6096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1 - бурова коронка; 2 - канал; 3 - тримач; 4 - букса; 5 - циліндр; в - поршень; 7 - стакан; 8 золотник; 9 - розподільник повітря; 10 - штанга.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Прямоугольник 3">
            <a:extLst>
              <a:ext uri="{FF2B5EF4-FFF2-40B4-BE49-F238E27FC236}">
                <a16:creationId xmlns:a16="http://schemas.microsoft.com/office/drawing/2014/main" id="{55363C34-D5D2-4068-ADE6-B22B744292CF}"/>
              </a:ext>
            </a:extLst>
          </p:cNvPr>
          <p:cNvSpPr>
            <a:spLocks noChangeArrowheads="1"/>
          </p:cNvSpPr>
          <p:nvPr/>
        </p:nvSpPr>
        <p:spPr bwMode="auto">
          <a:xfrm>
            <a:off x="263525" y="168275"/>
            <a:ext cx="609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b="1" i="1"/>
              <a:t>Бурова установка </a:t>
            </a:r>
            <a:r>
              <a:rPr lang="ru-RU" altLang="uk-UA"/>
              <a:t>— комплекс машин і механізмів, призначений для буріння, кріплення свердловин (на нафту, природний газ, воду), а також шахтних стовбурів.</a:t>
            </a:r>
          </a:p>
        </p:txBody>
      </p:sp>
      <p:pic>
        <p:nvPicPr>
          <p:cNvPr id="18436" name="Рисунок 4">
            <a:extLst>
              <a:ext uri="{FF2B5EF4-FFF2-40B4-BE49-F238E27FC236}">
                <a16:creationId xmlns:a16="http://schemas.microsoft.com/office/drawing/2014/main" id="{38CC3A5D-3D83-4518-BD26-934055E096C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835775" y="168275"/>
            <a:ext cx="4699000"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Прямоугольник 5">
            <a:extLst>
              <a:ext uri="{FF2B5EF4-FFF2-40B4-BE49-F238E27FC236}">
                <a16:creationId xmlns:a16="http://schemas.microsoft.com/office/drawing/2014/main" id="{1050FB6A-A4FA-4AB8-8366-82DB4F29332E}"/>
              </a:ext>
            </a:extLst>
          </p:cNvPr>
          <p:cNvSpPr>
            <a:spLocks noChangeArrowheads="1"/>
          </p:cNvSpPr>
          <p:nvPr/>
        </p:nvSpPr>
        <p:spPr bwMode="auto">
          <a:xfrm>
            <a:off x="263525" y="1330325"/>
            <a:ext cx="46958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Загальна схема бурової установки: 1 — бурове долото; 2 — обважнені бурильні труби; 3 — бурильні труби; 4 — кондуктор (Кондукторна колона); 5 — гирлова шахта; 6 — противикидні пристрої; 7 — підлога бурової установки; 8 — буровий ротор; 9 — провідна бурильна труба; 10 — буровий стояк; 11 — вертлюг; 12 — гак; 13 — талевий блок; 14 — балкон робітника; 15 — кронблок; 16 — талевий канат; 17 — шланг провідної бурильної труби; 18 — індикатор навантаження на долото; 19 — бурова лебідка; 20 — буровий насос; 21 — вібраційне сито для бурового розчину; 22 — викидна лінія бурового розчину.</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1">
            <a:extLst>
              <a:ext uri="{FF2B5EF4-FFF2-40B4-BE49-F238E27FC236}">
                <a16:creationId xmlns:a16="http://schemas.microsoft.com/office/drawing/2014/main" id="{54E7C420-FAC2-40EA-B652-95ACF384C4C7}"/>
              </a:ext>
            </a:extLst>
          </p:cNvPr>
          <p:cNvSpPr>
            <a:spLocks noChangeArrowheads="1"/>
          </p:cNvSpPr>
          <p:nvPr/>
        </p:nvSpPr>
        <p:spPr bwMode="auto">
          <a:xfrm>
            <a:off x="0" y="168275"/>
            <a:ext cx="609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just" eaLnBrk="1" hangingPunct="1"/>
            <a:r>
              <a:rPr lang="ru-RU" altLang="uk-UA"/>
              <a:t>Буровий інструмент </a:t>
            </a:r>
            <a:r>
              <a:rPr lang="en-US" altLang="uk-UA"/>
              <a:t>— </a:t>
            </a:r>
            <a:r>
              <a:rPr lang="ru-RU" altLang="uk-UA"/>
              <a:t>загальна назва механізмів і пристроїв, що застосовуються при бурінні шпурів, свердловин і ліквідації аварій, що виникають у свердловинах.</a:t>
            </a:r>
          </a:p>
        </p:txBody>
      </p:sp>
      <p:sp>
        <p:nvSpPr>
          <p:cNvPr id="19460" name="Прямоугольник 3">
            <a:extLst>
              <a:ext uri="{FF2B5EF4-FFF2-40B4-BE49-F238E27FC236}">
                <a16:creationId xmlns:a16="http://schemas.microsoft.com/office/drawing/2014/main" id="{A31005B6-98EA-4AD6-AFE5-8521FF46478A}"/>
              </a:ext>
            </a:extLst>
          </p:cNvPr>
          <p:cNvSpPr>
            <a:spLocks noChangeArrowheads="1"/>
          </p:cNvSpPr>
          <p:nvPr/>
        </p:nvSpPr>
        <p:spPr bwMode="auto">
          <a:xfrm>
            <a:off x="2687638" y="1285875"/>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ctr" eaLnBrk="1" hangingPunct="1"/>
            <a:r>
              <a:rPr lang="ru-RU" altLang="uk-UA"/>
              <a:t>За призначенням виділяють технологічний, допоміжний, аварійний і спеціальний буровий інструмент.</a:t>
            </a:r>
          </a:p>
        </p:txBody>
      </p:sp>
      <p:sp>
        <p:nvSpPr>
          <p:cNvPr id="19461" name="Прямоугольник 4">
            <a:extLst>
              <a:ext uri="{FF2B5EF4-FFF2-40B4-BE49-F238E27FC236}">
                <a16:creationId xmlns:a16="http://schemas.microsoft.com/office/drawing/2014/main" id="{86E5142A-AE4B-4EB3-91EF-494BFCCE8637}"/>
              </a:ext>
            </a:extLst>
          </p:cNvPr>
          <p:cNvSpPr>
            <a:spLocks noChangeArrowheads="1"/>
          </p:cNvSpPr>
          <p:nvPr/>
        </p:nvSpPr>
        <p:spPr bwMode="auto">
          <a:xfrm>
            <a:off x="111125" y="2127250"/>
            <a:ext cx="56245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just" eaLnBrk="1" hangingPunct="1"/>
            <a:r>
              <a:rPr lang="ru-RU" altLang="uk-UA"/>
              <a:t>Технологічний буровий інструмент застосовують для виконання робіт, пов'язаних безпосередньо з процесом буріння свердловин. У нього входить породоруйнуючий буровий інструмент — різці, бурові коронки, долота тощо, інструмент для відбору керна, а також розширювачі, калібратори</a:t>
            </a:r>
          </a:p>
        </p:txBody>
      </p:sp>
      <p:sp>
        <p:nvSpPr>
          <p:cNvPr id="19462" name="Прямоугольник 5">
            <a:extLst>
              <a:ext uri="{FF2B5EF4-FFF2-40B4-BE49-F238E27FC236}">
                <a16:creationId xmlns:a16="http://schemas.microsoft.com/office/drawing/2014/main" id="{785FE743-2562-474E-92F9-20DF815AEC9B}"/>
              </a:ext>
            </a:extLst>
          </p:cNvPr>
          <p:cNvSpPr>
            <a:spLocks noChangeArrowheads="1"/>
          </p:cNvSpPr>
          <p:nvPr/>
        </p:nvSpPr>
        <p:spPr bwMode="auto">
          <a:xfrm>
            <a:off x="111125" y="4657725"/>
            <a:ext cx="5513388"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just" eaLnBrk="1" hangingPunct="1"/>
            <a:r>
              <a:rPr lang="ru-RU" altLang="uk-UA"/>
              <a:t>Допоміжний буровий інструмент (ключі, елеватори, спайдери, клинові захвати та інш.) призначений для збирання і розбирання (згвинчування і розгвинчування) бурових колон (бурового ставу), а також підтягування, підіймання, спуску і утримання на вазі або на столі ротора елементів бурильної колони, штанг і обсадних труб.</a:t>
            </a:r>
          </a:p>
        </p:txBody>
      </p:sp>
      <p:sp>
        <p:nvSpPr>
          <p:cNvPr id="19463" name="Прямоугольник 6">
            <a:extLst>
              <a:ext uri="{FF2B5EF4-FFF2-40B4-BE49-F238E27FC236}">
                <a16:creationId xmlns:a16="http://schemas.microsoft.com/office/drawing/2014/main" id="{EBE3B207-9697-40CE-9D72-D7651B13A909}"/>
              </a:ext>
            </a:extLst>
          </p:cNvPr>
          <p:cNvSpPr>
            <a:spLocks noChangeArrowheads="1"/>
          </p:cNvSpPr>
          <p:nvPr/>
        </p:nvSpPr>
        <p:spPr bwMode="auto">
          <a:xfrm>
            <a:off x="6061075" y="2127250"/>
            <a:ext cx="6096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just" eaLnBrk="1" hangingPunct="1"/>
            <a:r>
              <a:rPr lang="ru-RU" altLang="uk-UA"/>
              <a:t>Буровий інструмент для ліквідації аварій (мітчики, дзвони, труболовки, труборізки, фрезери, торпеди, домкрати і інш.) застосовують при виникненні ускладнень (втрата породоруйнуючого інструмента, відрив або прихват бурової колони, прихват або зняття обсадних труб і т. д.) в процесі буріння свердловин.</a:t>
            </a:r>
          </a:p>
        </p:txBody>
      </p:sp>
      <p:sp>
        <p:nvSpPr>
          <p:cNvPr id="19464" name="Прямоугольник 7">
            <a:extLst>
              <a:ext uri="{FF2B5EF4-FFF2-40B4-BE49-F238E27FC236}">
                <a16:creationId xmlns:a16="http://schemas.microsoft.com/office/drawing/2014/main" id="{42A246F2-1D33-4D32-894E-2C1DAE3AE08B}"/>
              </a:ext>
            </a:extLst>
          </p:cNvPr>
          <p:cNvSpPr>
            <a:spLocks noChangeArrowheads="1"/>
          </p:cNvSpPr>
          <p:nvPr/>
        </p:nvSpPr>
        <p:spPr bwMode="auto">
          <a:xfrm>
            <a:off x="6061075" y="4657725"/>
            <a:ext cx="6096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Спеціальний буровий інструмент служить для орієнтації технологічного інструмента в стовбурі свердловини з метою здійснення її буріння в заданому напрямі і включає відхилювачі різних конструкцій (турбінні, шпиндель-відхилювачі, уіпсток, стабілізатори та ін.), засоби орієнтування свердловини.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3">
            <a:extLst>
              <a:ext uri="{FF2B5EF4-FFF2-40B4-BE49-F238E27FC236}">
                <a16:creationId xmlns:a16="http://schemas.microsoft.com/office/drawing/2014/main" id="{368CD1CC-A6A5-495E-9910-C73DBC7C0AFB}"/>
              </a:ext>
            </a:extLst>
          </p:cNvPr>
          <p:cNvSpPr txBox="1">
            <a:spLocks noChangeArrowheads="1"/>
          </p:cNvSpPr>
          <p:nvPr/>
        </p:nvSpPr>
        <p:spPr bwMode="auto">
          <a:xfrm>
            <a:off x="2169284" y="1859340"/>
            <a:ext cx="785343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uk-UA" altLang="uk-UA" sz="9600" dirty="0"/>
              <a:t>Дякую за увагу!</a:t>
            </a:r>
            <a:endParaRPr lang="ru-RU" altLang="uk-UA" sz="9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a:extLst>
              <a:ext uri="{FF2B5EF4-FFF2-40B4-BE49-F238E27FC236}">
                <a16:creationId xmlns:a16="http://schemas.microsoft.com/office/drawing/2014/main" id="{EFDB744E-B347-40F3-9BE3-B2117FB1A1CE}"/>
              </a:ext>
            </a:extLst>
          </p:cNvPr>
          <p:cNvSpPr txBox="1">
            <a:spLocks noChangeArrowheads="1"/>
          </p:cNvSpPr>
          <p:nvPr/>
        </p:nvSpPr>
        <p:spPr bwMode="auto">
          <a:xfrm>
            <a:off x="4903788" y="0"/>
            <a:ext cx="20335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uk-UA" altLang="uk-UA" sz="6600"/>
              <a:t>Зміст</a:t>
            </a:r>
            <a:endParaRPr lang="ru-RU" altLang="uk-UA" sz="6600"/>
          </a:p>
        </p:txBody>
      </p:sp>
      <p:sp>
        <p:nvSpPr>
          <p:cNvPr id="4100" name="TextBox 3">
            <a:extLst>
              <a:ext uri="{FF2B5EF4-FFF2-40B4-BE49-F238E27FC236}">
                <a16:creationId xmlns:a16="http://schemas.microsoft.com/office/drawing/2014/main" id="{DE914E55-FC5A-47BD-8D5E-EB7A833D8995}"/>
              </a:ext>
            </a:extLst>
          </p:cNvPr>
          <p:cNvSpPr txBox="1">
            <a:spLocks noChangeArrowheads="1"/>
          </p:cNvSpPr>
          <p:nvPr/>
        </p:nvSpPr>
        <p:spPr bwMode="auto">
          <a:xfrm>
            <a:off x="331788" y="873125"/>
            <a:ext cx="5930900" cy="74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buFontTx/>
              <a:buAutoNum type="arabicPeriod"/>
            </a:pPr>
            <a:r>
              <a:rPr lang="uk-UA" altLang="uk-UA" sz="2800"/>
              <a:t>Що таке буріння . Загальні відомості</a:t>
            </a:r>
            <a:endParaRPr lang="ru-RU" altLang="uk-UA" sz="2800"/>
          </a:p>
          <a:p>
            <a:pPr eaLnBrk="1" hangingPunct="1">
              <a:buFontTx/>
              <a:buAutoNum type="arabicPeriod"/>
            </a:pPr>
            <a:r>
              <a:rPr lang="uk-UA" altLang="uk-UA" sz="2800"/>
              <a:t>Шпури та свердловини</a:t>
            </a:r>
          </a:p>
          <a:p>
            <a:pPr eaLnBrk="1" hangingPunct="1">
              <a:buFontTx/>
              <a:buAutoNum type="arabicPeriod"/>
            </a:pPr>
            <a:r>
              <a:rPr lang="uk-UA" altLang="uk-UA" sz="2800"/>
              <a:t>Процес буріння</a:t>
            </a:r>
          </a:p>
          <a:p>
            <a:pPr eaLnBrk="1" hangingPunct="1">
              <a:buFontTx/>
              <a:buAutoNum type="arabicPeriod"/>
            </a:pPr>
            <a:r>
              <a:rPr lang="uk-UA" altLang="uk-UA" sz="2800"/>
              <a:t>Електросвердла</a:t>
            </a:r>
          </a:p>
          <a:p>
            <a:pPr eaLnBrk="1" hangingPunct="1">
              <a:buFontTx/>
              <a:buAutoNum type="arabicPeriod"/>
            </a:pPr>
            <a:r>
              <a:rPr lang="uk-UA" altLang="uk-UA" sz="2800"/>
              <a:t>Бурові установки</a:t>
            </a:r>
          </a:p>
          <a:p>
            <a:pPr eaLnBrk="1" hangingPunct="1">
              <a:buFontTx/>
              <a:buAutoNum type="arabicPeriod"/>
            </a:pPr>
            <a:r>
              <a:rPr lang="uk-UA" altLang="uk-UA" sz="2800"/>
              <a:t>Ударно-канатне буріння</a:t>
            </a:r>
          </a:p>
          <a:p>
            <a:pPr eaLnBrk="1" hangingPunct="1">
              <a:buFontTx/>
              <a:buAutoNum type="arabicPeriod"/>
            </a:pPr>
            <a:r>
              <a:rPr lang="uk-UA" altLang="uk-UA" sz="2800"/>
              <a:t>Обертове буріння та його різновиди</a:t>
            </a:r>
          </a:p>
          <a:p>
            <a:pPr eaLnBrk="1" hangingPunct="1">
              <a:buFontTx/>
              <a:buAutoNum type="arabicPeriod"/>
            </a:pPr>
            <a:r>
              <a:rPr lang="uk-UA" altLang="uk-UA" sz="2800"/>
              <a:t>Шнекове буріння </a:t>
            </a:r>
          </a:p>
          <a:p>
            <a:pPr eaLnBrk="1" hangingPunct="1">
              <a:buFontTx/>
              <a:buAutoNum type="arabicPeriod"/>
            </a:pPr>
            <a:r>
              <a:rPr lang="uk-UA" altLang="uk-UA" sz="2800"/>
              <a:t>Колонкове буріння</a:t>
            </a:r>
          </a:p>
          <a:p>
            <a:pPr eaLnBrk="1" hangingPunct="1">
              <a:buFontTx/>
              <a:buAutoNum type="arabicPeriod"/>
            </a:pPr>
            <a:r>
              <a:rPr lang="uk-UA" altLang="uk-UA" sz="2800"/>
              <a:t>Роторне буріння</a:t>
            </a:r>
          </a:p>
          <a:p>
            <a:pPr eaLnBrk="1" hangingPunct="1">
              <a:buFontTx/>
              <a:buAutoNum type="arabicPeriod"/>
            </a:pPr>
            <a:r>
              <a:rPr lang="uk-UA" altLang="uk-UA" sz="2800"/>
              <a:t>Бурова установка </a:t>
            </a:r>
          </a:p>
          <a:p>
            <a:pPr eaLnBrk="1" hangingPunct="1">
              <a:buFontTx/>
              <a:buAutoNum type="arabicPeriod"/>
            </a:pPr>
            <a:r>
              <a:rPr lang="uk-UA" altLang="uk-UA" sz="2800"/>
              <a:t>Буровий інструмент</a:t>
            </a:r>
          </a:p>
          <a:p>
            <a:pPr eaLnBrk="1" hangingPunct="1">
              <a:buFontTx/>
              <a:buAutoNum type="arabicPeriod"/>
            </a:pPr>
            <a:endParaRPr lang="uk-UA" altLang="uk-UA"/>
          </a:p>
          <a:p>
            <a:pPr eaLnBrk="1" hangingPunct="1">
              <a:buFontTx/>
              <a:buAutoNum type="arabicPeriod"/>
            </a:pPr>
            <a:endParaRPr lang="uk-UA" altLang="uk-UA"/>
          </a:p>
          <a:p>
            <a:pPr eaLnBrk="1" hangingPunct="1">
              <a:buFontTx/>
              <a:buAutoNum type="arabicPeriod"/>
            </a:pPr>
            <a:endParaRPr lang="uk-UA" altLang="uk-UA"/>
          </a:p>
          <a:p>
            <a:pPr eaLnBrk="1" hangingPunct="1">
              <a:buFontTx/>
              <a:buAutoNum type="arabicPeriod"/>
            </a:pPr>
            <a:endParaRPr lang="uk-UA" altLang="uk-UA"/>
          </a:p>
          <a:p>
            <a:pPr eaLnBrk="1" hangingPunct="1">
              <a:buFontTx/>
              <a:buAutoNum type="arabicPeriod"/>
            </a:pPr>
            <a:endParaRPr lang="uk-UA" altLang="uk-UA"/>
          </a:p>
          <a:p>
            <a:pPr eaLnBrk="1" hangingPunct="1">
              <a:buFontTx/>
              <a:buAutoNum type="arabicPeriod"/>
            </a:pPr>
            <a:endParaRPr lang="uk-UA" altLang="uk-UA"/>
          </a:p>
          <a:p>
            <a:pPr eaLnBrk="1" hangingPunct="1">
              <a:buFontTx/>
              <a:buAutoNum type="arabicPeriod"/>
            </a:pPr>
            <a:endParaRPr lang="uk-UA" altLang="uk-UA"/>
          </a:p>
          <a:p>
            <a:pPr eaLnBrk="1" hangingPunct="1">
              <a:buFontTx/>
              <a:buAutoNum type="arabicPeriod"/>
            </a:pPr>
            <a:endParaRPr lang="uk-UA" altLang="uk-U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Прямоугольник 1">
            <a:extLst>
              <a:ext uri="{FF2B5EF4-FFF2-40B4-BE49-F238E27FC236}">
                <a16:creationId xmlns:a16="http://schemas.microsoft.com/office/drawing/2014/main" id="{8A60EAD2-7163-4DFA-A1E8-765AB36E6E23}"/>
              </a:ext>
            </a:extLst>
          </p:cNvPr>
          <p:cNvSpPr>
            <a:spLocks noChangeArrowheads="1"/>
          </p:cNvSpPr>
          <p:nvPr/>
        </p:nvSpPr>
        <p:spPr bwMode="auto">
          <a:xfrm>
            <a:off x="111125" y="238125"/>
            <a:ext cx="64563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just" eaLnBrk="1" hangingPunct="1"/>
            <a:r>
              <a:rPr lang="ru-RU" altLang="uk-UA" sz="2400"/>
              <a:t>Буріння здійснюють під час проведення вибухових робіт, зведення пальових фундаментів (буронабивних, буроін’єкційних), закріплення основ (цементація, заморожування), водозниження, дослідження нашарування ґрунтів, розвідування покладів корисних копалин тощо. </a:t>
            </a:r>
          </a:p>
          <a:p>
            <a:pPr algn="just" eaLnBrk="1" hangingPunct="1"/>
            <a:r>
              <a:rPr lang="ru-RU" altLang="uk-UA" sz="2400" b="1" i="1"/>
              <a:t>Буріння</a:t>
            </a:r>
            <a:r>
              <a:rPr lang="ru-RU" altLang="uk-UA" sz="2400"/>
              <a:t> – це утворення спеціальних порожнин циліндричної форми за допомогою бурильного інструмента. </a:t>
            </a:r>
          </a:p>
        </p:txBody>
      </p:sp>
      <p:pic>
        <p:nvPicPr>
          <p:cNvPr id="5124" name="Рисунок 4">
            <a:extLst>
              <a:ext uri="{FF2B5EF4-FFF2-40B4-BE49-F238E27FC236}">
                <a16:creationId xmlns:a16="http://schemas.microsoft.com/office/drawing/2014/main" id="{76B10A5F-2DE2-4E78-A951-D180FBCB289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rot="256471">
            <a:off x="6192838" y="868363"/>
            <a:ext cx="6000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Прямоугольник 2">
            <a:extLst>
              <a:ext uri="{FF2B5EF4-FFF2-40B4-BE49-F238E27FC236}">
                <a16:creationId xmlns:a16="http://schemas.microsoft.com/office/drawing/2014/main" id="{36A80E6F-7656-4B85-9A14-C0E934AB80BC}"/>
              </a:ext>
            </a:extLst>
          </p:cNvPr>
          <p:cNvSpPr>
            <a:spLocks noChangeArrowheads="1"/>
          </p:cNvSpPr>
          <p:nvPr/>
        </p:nvSpPr>
        <p:spPr bwMode="auto">
          <a:xfrm>
            <a:off x="138113" y="501650"/>
            <a:ext cx="6746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sz="2000"/>
              <a:t>Циліндричні порожнини – бурові виробки – діаметром до 75 мм і до 6 м завглибшки називають </a:t>
            </a:r>
            <a:r>
              <a:rPr lang="ru-RU" altLang="uk-UA" sz="2000" b="1" i="1"/>
              <a:t>шпуром</a:t>
            </a:r>
            <a:r>
              <a:rPr lang="ru-RU" altLang="uk-UA" sz="2000"/>
              <a:t>, діаметром більше ніж 75 мм, понад 6 м завглибшки </a:t>
            </a:r>
            <a:r>
              <a:rPr lang="ru-RU" altLang="uk-UA" sz="2000" b="1" i="1"/>
              <a:t>– свердловиною</a:t>
            </a:r>
            <a:r>
              <a:rPr lang="ru-RU" altLang="uk-UA" sz="2000"/>
              <a:t>.</a:t>
            </a:r>
          </a:p>
        </p:txBody>
      </p:sp>
      <p:sp>
        <p:nvSpPr>
          <p:cNvPr id="6148" name="Прямоугольник 3">
            <a:extLst>
              <a:ext uri="{FF2B5EF4-FFF2-40B4-BE49-F238E27FC236}">
                <a16:creationId xmlns:a16="http://schemas.microsoft.com/office/drawing/2014/main" id="{9FCFB336-1256-4EEA-B838-B247BA482D4A}"/>
              </a:ext>
            </a:extLst>
          </p:cNvPr>
          <p:cNvSpPr>
            <a:spLocks noChangeArrowheads="1"/>
          </p:cNvSpPr>
          <p:nvPr/>
        </p:nvSpPr>
        <p:spPr bwMode="auto">
          <a:xfrm>
            <a:off x="138113" y="2025650"/>
            <a:ext cx="6096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sz="2000"/>
              <a:t>Шпури та свердловини бувають </a:t>
            </a:r>
            <a:r>
              <a:rPr lang="ru-RU" altLang="uk-UA" sz="2000" i="1"/>
              <a:t>вертикальні, похилі та горизонтальні</a:t>
            </a:r>
            <a:r>
              <a:rPr lang="ru-RU" altLang="uk-UA" sz="2000"/>
              <a:t>. Місце у поверхні землі, де починаються шпури або свердловини, називають </a:t>
            </a:r>
            <a:r>
              <a:rPr lang="ru-RU" altLang="uk-UA" sz="2000" b="1" i="1"/>
              <a:t>устем</a:t>
            </a:r>
            <a:r>
              <a:rPr lang="ru-RU" altLang="uk-UA" sz="2000"/>
              <a:t>. Дно шпурів або свердловин – </a:t>
            </a:r>
            <a:r>
              <a:rPr lang="ru-RU" altLang="uk-UA" sz="2000" b="1" i="1"/>
              <a:t>забоєм</a:t>
            </a:r>
            <a:r>
              <a:rPr lang="ru-RU" altLang="uk-UA" sz="2000"/>
              <a:t>, бокові поверхні – </a:t>
            </a:r>
            <a:r>
              <a:rPr lang="ru-RU" altLang="uk-UA" sz="2000" b="1" i="1"/>
              <a:t>стінками</a:t>
            </a:r>
            <a:r>
              <a:rPr lang="ru-RU" altLang="uk-UA" sz="2000"/>
              <a:t>. Комплекс заготівельно-транспортних, основних робіт і операцій з улаштування циліндричних порожнин (свердловин і шпурів) називають буровими роботами. </a:t>
            </a:r>
          </a:p>
        </p:txBody>
      </p:sp>
      <p:pic>
        <p:nvPicPr>
          <p:cNvPr id="6149" name="Рисунок 4">
            <a:extLst>
              <a:ext uri="{FF2B5EF4-FFF2-40B4-BE49-F238E27FC236}">
                <a16:creationId xmlns:a16="http://schemas.microsoft.com/office/drawing/2014/main" id="{270694C0-F52F-42B0-8BFC-6CF23969CC1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453438" y="2590800"/>
            <a:ext cx="3184525"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Прямоугольник 1">
            <a:extLst>
              <a:ext uri="{FF2B5EF4-FFF2-40B4-BE49-F238E27FC236}">
                <a16:creationId xmlns:a16="http://schemas.microsoft.com/office/drawing/2014/main" id="{8F520421-60CC-4702-A22F-6E41F901C1C6}"/>
              </a:ext>
            </a:extLst>
          </p:cNvPr>
          <p:cNvSpPr>
            <a:spLocks noChangeArrowheads="1"/>
          </p:cNvSpPr>
          <p:nvPr/>
        </p:nvSpPr>
        <p:spPr bwMode="auto">
          <a:xfrm>
            <a:off x="207963" y="320675"/>
            <a:ext cx="60960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sz="2000"/>
              <a:t>Процес буріння складається з двох операцій – руйнування (відділення) породи на дні (у забої) бурової виробки та видалення зруйнованої породи.</a:t>
            </a:r>
          </a:p>
          <a:p>
            <a:pPr eaLnBrk="1" hangingPunct="1"/>
            <a:r>
              <a:rPr lang="ru-RU" altLang="uk-UA" sz="2000"/>
              <a:t> Залежно від характеру руйнування порід та глибини виробок застосовують такі способи буріння:</a:t>
            </a:r>
          </a:p>
          <a:p>
            <a:pPr eaLnBrk="1" hangingPunct="1"/>
            <a:r>
              <a:rPr lang="ru-RU" altLang="uk-UA" sz="2000"/>
              <a:t> ● механічні – ударний, обертовий, вібраційний, ударно-обертовий, коли породи руйнуються під впливом породоруйнівних інструментів; </a:t>
            </a:r>
          </a:p>
          <a:p>
            <a:pPr eaLnBrk="1" hangingPunct="1"/>
            <a:r>
              <a:rPr lang="ru-RU" altLang="uk-UA" sz="2000"/>
              <a:t>● фізико-хімічні – термічний, вибуховий, гідравлічний, електрогідравлічний, ультразвуковий та плазмовий. </a:t>
            </a:r>
          </a:p>
          <a:p>
            <a:pPr eaLnBrk="1" hangingPunct="1"/>
            <a:r>
              <a:rPr lang="ru-RU" altLang="uk-UA" sz="2000"/>
              <a:t>Найчастіше буріння виконують механічними способами, з фізико-хімічних найчастіше застосовують термічний (вогневий) спосіб. </a:t>
            </a:r>
          </a:p>
        </p:txBody>
      </p:sp>
      <p:pic>
        <p:nvPicPr>
          <p:cNvPr id="7172" name="Рисунок 4">
            <a:extLst>
              <a:ext uri="{FF2B5EF4-FFF2-40B4-BE49-F238E27FC236}">
                <a16:creationId xmlns:a16="http://schemas.microsoft.com/office/drawing/2014/main" id="{1887D7A0-9DD1-4E2C-AF31-DFCD1DAD6131}"/>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1400" y="3055938"/>
            <a:ext cx="318293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Прямоугольник 1">
            <a:extLst>
              <a:ext uri="{FF2B5EF4-FFF2-40B4-BE49-F238E27FC236}">
                <a16:creationId xmlns:a16="http://schemas.microsoft.com/office/drawing/2014/main" id="{F3A56250-EF8D-4B81-968D-1F89B99046D7}"/>
              </a:ext>
            </a:extLst>
          </p:cNvPr>
          <p:cNvSpPr>
            <a:spLocks noChangeArrowheads="1"/>
          </p:cNvSpPr>
          <p:nvPr/>
        </p:nvSpPr>
        <p:spPr bwMode="auto">
          <a:xfrm>
            <a:off x="125413" y="320675"/>
            <a:ext cx="60960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Зруйнований ґрунт (буровий дріб’язок, шлам) видаляють з виробки за допомогою глинистого розчину або води, струминою стисненого повітря, шнековими пристроями, желонками та іншими пристроями, які вибирають залежно від способу буріння, глибини виробки та виду ґрунту. </a:t>
            </a:r>
          </a:p>
          <a:p>
            <a:pPr eaLnBrk="1" hangingPunct="1"/>
            <a:r>
              <a:rPr lang="ru-RU" altLang="uk-UA"/>
              <a:t>Стінки свердловин у слабких, пухких та з великим вмістом води ґрунтах закріплюють сталевими обсадними трубами. Колони обсадних труб збирають з ланок 1,5–4,5 м довжиною, з’єднаних муфтами, ніпелями або вгвинчуванням (трубу в трубу).</a:t>
            </a:r>
          </a:p>
        </p:txBody>
      </p:sp>
      <p:pic>
        <p:nvPicPr>
          <p:cNvPr id="8196" name="Рисунок 3">
            <a:extLst>
              <a:ext uri="{FF2B5EF4-FFF2-40B4-BE49-F238E27FC236}">
                <a16:creationId xmlns:a16="http://schemas.microsoft.com/office/drawing/2014/main" id="{425E00A1-7508-41A7-A9CA-563B47269E3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09063" y="2613025"/>
            <a:ext cx="3182937"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Прямоугольник 1">
            <a:extLst>
              <a:ext uri="{FF2B5EF4-FFF2-40B4-BE49-F238E27FC236}">
                <a16:creationId xmlns:a16="http://schemas.microsoft.com/office/drawing/2014/main" id="{7AEB7C18-AD5D-4AD3-A870-0017F8AD6203}"/>
              </a:ext>
            </a:extLst>
          </p:cNvPr>
          <p:cNvSpPr>
            <a:spLocks noChangeArrowheads="1"/>
          </p:cNvSpPr>
          <p:nvPr/>
        </p:nvSpPr>
        <p:spPr bwMode="auto">
          <a:xfrm>
            <a:off x="125413" y="196850"/>
            <a:ext cx="60960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Для буріння шпурів застосовують перфоратори (бурильні молотки) та електросвердла. Робочою частиною перфораторів  є долотчастий буровий інструмент, хрестоподібні та зірчасті бури та коронки. </a:t>
            </a:r>
          </a:p>
          <a:p>
            <a:pPr eaLnBrk="1" hangingPunct="1"/>
            <a:r>
              <a:rPr lang="ru-RU" altLang="uk-UA"/>
              <a:t>Шпури до 2,5 м завглибшки та діаметром до 45 мм бурять ручними легкими (до 20 кг) та середніми (до 25 кг) перфораторами, більші за 2,5 м завглибшки та діаметром 47–75 мм – важкими (до 35 кг), які встановлюються на спеціальні візки або триноги. Буровий дріб’язок та шлам видаляють промиванням виробки водою під тиском або продуванням стисненим повітрям. </a:t>
            </a:r>
          </a:p>
        </p:txBody>
      </p:sp>
      <p:sp>
        <p:nvSpPr>
          <p:cNvPr id="9220" name="Прямоугольник 4">
            <a:extLst>
              <a:ext uri="{FF2B5EF4-FFF2-40B4-BE49-F238E27FC236}">
                <a16:creationId xmlns:a16="http://schemas.microsoft.com/office/drawing/2014/main" id="{09A1D52F-F3ED-4885-9DE2-03A62755A603}"/>
              </a:ext>
            </a:extLst>
          </p:cNvPr>
          <p:cNvSpPr>
            <a:spLocks noChangeArrowheads="1"/>
          </p:cNvSpPr>
          <p:nvPr/>
        </p:nvSpPr>
        <p:spPr bwMode="auto">
          <a:xfrm>
            <a:off x="125413" y="3617913"/>
            <a:ext cx="6096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Шпур</a:t>
            </a:r>
            <a:r>
              <a:rPr lang="en-US" altLang="uk-UA"/>
              <a:t>— </a:t>
            </a:r>
            <a:r>
              <a:rPr lang="ru-RU" altLang="uk-UA"/>
              <a:t>циліндрична порожнина (отвір), яка вибурюється у гірському масиві для розміщення вибухової речовини.</a:t>
            </a:r>
          </a:p>
        </p:txBody>
      </p:sp>
      <p:pic>
        <p:nvPicPr>
          <p:cNvPr id="9221" name="Рисунок 5">
            <a:extLst>
              <a:ext uri="{FF2B5EF4-FFF2-40B4-BE49-F238E27FC236}">
                <a16:creationId xmlns:a16="http://schemas.microsoft.com/office/drawing/2014/main" id="{0D5656DB-D922-4021-BC06-BDABD04E7B5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434138" y="2835275"/>
            <a:ext cx="5411787"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Прямоугольник 1">
            <a:extLst>
              <a:ext uri="{FF2B5EF4-FFF2-40B4-BE49-F238E27FC236}">
                <a16:creationId xmlns:a16="http://schemas.microsoft.com/office/drawing/2014/main" id="{2284E9B6-5BDC-48CD-92EA-4F756B76B92D}"/>
              </a:ext>
            </a:extLst>
          </p:cNvPr>
          <p:cNvSpPr>
            <a:spLocks noChangeArrowheads="1"/>
          </p:cNvSpPr>
          <p:nvPr/>
        </p:nvSpPr>
        <p:spPr bwMode="auto">
          <a:xfrm>
            <a:off x="166688" y="211138"/>
            <a:ext cx="60960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Електросвердла – легкі з ручною та важкі з автоматичною подачею, застосовують для обертового буріння шпурів діаметром до 75 мм та до 5 м завглибшки в породах різної міцності. У разі застосування ручного електросвердла (рис. 5.1, б) осьовий тиск створюється за рахунок мускульної енергії бурильника. Колонкові електросвердла, які закріплені у розпірній колонці, мають автоматичне подавання. Робочим органом будь-якого свердла є змінний різець, закріплений на колонці бурової штанги.</a:t>
            </a:r>
          </a:p>
        </p:txBody>
      </p:sp>
      <p:pic>
        <p:nvPicPr>
          <p:cNvPr id="10244" name="Рисунок 4">
            <a:extLst>
              <a:ext uri="{FF2B5EF4-FFF2-40B4-BE49-F238E27FC236}">
                <a16:creationId xmlns:a16="http://schemas.microsoft.com/office/drawing/2014/main" id="{80AD6CD8-6A89-4C59-897B-B2AEB0FB474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62688" y="211138"/>
            <a:ext cx="57531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Рисунок 1">
            <a:extLst>
              <a:ext uri="{FF2B5EF4-FFF2-40B4-BE49-F238E27FC236}">
                <a16:creationId xmlns:a16="http://schemas.microsoft.com/office/drawing/2014/main" id="{C3A895B3-7342-4FBE-9577-462143D0D4C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0613" y="223838"/>
            <a:ext cx="5614987"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Прямоугольник 2">
            <a:extLst>
              <a:ext uri="{FF2B5EF4-FFF2-40B4-BE49-F238E27FC236}">
                <a16:creationId xmlns:a16="http://schemas.microsoft.com/office/drawing/2014/main" id="{A0BBE836-BC83-4B8C-9E6C-6B42AD71A4BA}"/>
              </a:ext>
            </a:extLst>
          </p:cNvPr>
          <p:cNvSpPr>
            <a:spLocks noChangeArrowheads="1"/>
          </p:cNvSpPr>
          <p:nvPr/>
        </p:nvSpPr>
        <p:spPr bwMode="auto">
          <a:xfrm>
            <a:off x="74613" y="223838"/>
            <a:ext cx="60960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ru-RU" altLang="uk-UA"/>
              <a:t>Бурові установки. Обладнання та інструмент для буріння шпурів і свердловин: а – бурильний молоток; б – ручне електросвердло; в – форми головок бура; г – схема ручного термобура; д – бури ручні; е – самохідна установка колонкового буріння; є – робочі наконечники; 1 – трубки, зварені у рамку; 2 – циліндр; З – буротримач; 4 – глушитель шумів; 5 – поворотна рукоятка; 6 – повітряний шланг; 7 – патрубок; 8 – корпус; 9 – ручка; 10 – електрокабель; 11 – патрон; 12 – верхня кришка; 13 – сопло; 14 – камера згоряння; 15 – паливна трубка; 16 – щиток; 17 – труба; 18 – повітряний кран; 19 – манометр; 20 – паливний кран; 21 – паливний шланг; 22 – редукторний клапан; 23 – паливний насос; 24 – паливний бак; 25 – ручний бур-щуп; 26 – лопатеньзмійовик; 27 – лопатень-желонка; 28 – клапан; 29 – двигун; 30 – насос; 31 – щогла; 32 – блок; 33 – трос; 34 – вертлюг; 35 – штанга; 36 – ротор; 37 – буровий снаряд; 38 – коронка, армована різцями з твердого сплаву; 39 – те саме, дрібними алмазами; 40 – шротова коронка; 41 – шарошкове долото; 42 – хрестоподібне долото; 43 – уступчасте долото</a:t>
            </a:r>
          </a:p>
        </p:txBody>
      </p:sp>
    </p:spTree>
  </p:cSld>
  <p:clrMapOvr>
    <a:masterClrMapping/>
  </p:clrMapOvr>
</p:sld>
</file>

<file path=ppt/theme/theme1.xml><?xml version="1.0" encoding="utf-8"?>
<a:theme xmlns:a="http://schemas.openxmlformats.org/drawingml/2006/main" name="Глубина">
  <a:themeElements>
    <a:clrScheme name="Глубина">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убина">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Глубина</Template>
  <TotalTime>481</TotalTime>
  <Words>1862</Words>
  <Application>Microsoft Office PowerPoint</Application>
  <PresentationFormat>Широкий екран</PresentationFormat>
  <Paragraphs>67</Paragraphs>
  <Slides>18</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18</vt:i4>
      </vt:variant>
    </vt:vector>
  </HeadingPairs>
  <TitlesOfParts>
    <vt:vector size="22" baseType="lpstr">
      <vt:lpstr>Garamond</vt:lpstr>
      <vt:lpstr>Arial</vt:lpstr>
      <vt:lpstr>Calibri</vt:lpstr>
      <vt:lpstr>Глубина</vt:lpstr>
      <vt:lpstr>Національний університет біоресурсів і природокориствуання України Кафедра будівництва Призентація до теми №6  БУРОВІ РОБОТИ  ТА  СПОСОБИ  БУРІННЯ</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БУРОВІ РОБОТИ                                                      ТА                                                                      СПОСОБИ БУРІННЯ</dc:title>
  <dc:creator>RePack by Diakov</dc:creator>
  <cp:lastModifiedBy>Макс Майстренко</cp:lastModifiedBy>
  <cp:revision>25</cp:revision>
  <dcterms:created xsi:type="dcterms:W3CDTF">2023-11-10T10:51:22Z</dcterms:created>
  <dcterms:modified xsi:type="dcterms:W3CDTF">2024-01-02T20:15:39Z</dcterms:modified>
</cp:coreProperties>
</file>