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5.xml" ContentType="application/vnd.openxmlformats-officedocument.themeOverride+xml"/>
  <Override PartName="/ppt/notesSlides/notesSlide4.xml" ContentType="application/vnd.openxmlformats-officedocument.presentationml.notesSlide+xml"/>
  <Override PartName="/ppt/theme/themeOverride6.xml" ContentType="application/vnd.openxmlformats-officedocument.themeOverride+xml"/>
  <Override PartName="/ppt/notesSlides/notesSlide5.xml" ContentType="application/vnd.openxmlformats-officedocument.presentationml.notesSlide+xml"/>
  <Override PartName="/ppt/theme/themeOverride7.xml" ContentType="application/vnd.openxmlformats-officedocument.themeOverride+xml"/>
  <Override PartName="/ppt/notesSlides/notesSlide6.xml" ContentType="application/vnd.openxmlformats-officedocument.presentationml.notesSlide+xml"/>
  <Override PartName="/ppt/theme/themeOverride8.xml" ContentType="application/vnd.openxmlformats-officedocument.themeOverride+xml"/>
  <Override PartName="/ppt/notesSlides/notesSlide7.xml" ContentType="application/vnd.openxmlformats-officedocument.presentationml.notesSlide+xml"/>
  <Override PartName="/ppt/theme/themeOverride9.xml" ContentType="application/vnd.openxmlformats-officedocument.themeOverride+xml"/>
  <Override PartName="/ppt/notesSlides/notesSlide8.xml" ContentType="application/vnd.openxmlformats-officedocument.presentationml.notesSlide+xml"/>
  <Override PartName="/ppt/theme/themeOverride10.xml" ContentType="application/vnd.openxmlformats-officedocument.themeOverride+xml"/>
  <Override PartName="/ppt/notesSlides/notesSlide9.xml" ContentType="application/vnd.openxmlformats-officedocument.presentationml.notesSlide+xml"/>
  <Override PartName="/ppt/theme/themeOverride11.xml" ContentType="application/vnd.openxmlformats-officedocument.themeOverride+xml"/>
  <Override PartName="/ppt/notesSlides/notesSlide10.xml" ContentType="application/vnd.openxmlformats-officedocument.presentationml.notesSlide+xml"/>
  <Override PartName="/ppt/theme/themeOverride12.xml" ContentType="application/vnd.openxmlformats-officedocument.themeOverride+xml"/>
  <Override PartName="/ppt/notesSlides/notesSlide11.xml" ContentType="application/vnd.openxmlformats-officedocument.presentationml.notesSlide+xml"/>
  <Override PartName="/ppt/theme/themeOverride13.xml" ContentType="application/vnd.openxmlformats-officedocument.themeOverride+xml"/>
  <Override PartName="/ppt/notesSlides/notesSlide12.xml" ContentType="application/vnd.openxmlformats-officedocument.presentationml.notesSlide+xml"/>
  <Override PartName="/ppt/theme/themeOverride14.xml" ContentType="application/vnd.openxmlformats-officedocument.themeOverride+xml"/>
  <Override PartName="/ppt/notesSlides/notesSlide13.xml" ContentType="application/vnd.openxmlformats-officedocument.presentationml.notesSlide+xml"/>
  <Override PartName="/ppt/theme/themeOverride15.xml" ContentType="application/vnd.openxmlformats-officedocument.themeOverride+xml"/>
  <Override PartName="/ppt/theme/themeOverride16.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handoutMasterIdLst>
    <p:handoutMasterId r:id="rId28"/>
  </p:handoutMasterIdLst>
  <p:sldIdLst>
    <p:sldId id="261" r:id="rId2"/>
    <p:sldId id="318" r:id="rId3"/>
    <p:sldId id="305" r:id="rId4"/>
    <p:sldId id="307" r:id="rId5"/>
    <p:sldId id="267" r:id="rId6"/>
    <p:sldId id="319" r:id="rId7"/>
    <p:sldId id="317" r:id="rId8"/>
    <p:sldId id="320" r:id="rId9"/>
    <p:sldId id="323" r:id="rId10"/>
    <p:sldId id="324" r:id="rId11"/>
    <p:sldId id="268" r:id="rId12"/>
    <p:sldId id="269" r:id="rId13"/>
    <p:sldId id="270" r:id="rId14"/>
    <p:sldId id="271" r:id="rId15"/>
    <p:sldId id="272" r:id="rId16"/>
    <p:sldId id="273" r:id="rId17"/>
    <p:sldId id="274" r:id="rId18"/>
    <p:sldId id="275" r:id="rId19"/>
    <p:sldId id="276" r:id="rId20"/>
    <p:sldId id="277" r:id="rId21"/>
    <p:sldId id="310" r:id="rId22"/>
    <p:sldId id="278" r:id="rId23"/>
    <p:sldId id="325" r:id="rId24"/>
    <p:sldId id="326" r:id="rId25"/>
    <p:sldId id="316" r:id="rId26"/>
  </p:sldIdLst>
  <p:sldSz cx="9144000" cy="6858000" type="screen4x3"/>
  <p:notesSz cx="6858000" cy="9525000"/>
  <p:defaultTextStyle>
    <a:defPPr>
      <a:defRPr lang="u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p:cViewPr varScale="1">
        <p:scale>
          <a:sx n="62" d="100"/>
          <a:sy n="62" d="100"/>
        </p:scale>
        <p:origin x="1348"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3F34D171-59B1-27F9-D3DE-97469CA0625E}"/>
              </a:ext>
            </a:extLst>
          </p:cNvPr>
          <p:cNvSpPr>
            <a:spLocks noGrp="1" noChangeArrowheads="1"/>
          </p:cNvSpPr>
          <p:nvPr>
            <p:ph type="hdr" sz="quarter"/>
          </p:nvPr>
        </p:nvSpPr>
        <p:spPr bwMode="auto">
          <a:xfrm>
            <a:off x="0" y="0"/>
            <a:ext cx="2971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126979" name="Rectangle 3">
            <a:extLst>
              <a:ext uri="{FF2B5EF4-FFF2-40B4-BE49-F238E27FC236}">
                <a16:creationId xmlns:a16="http://schemas.microsoft.com/office/drawing/2014/main" id="{70C95468-757D-2EEE-728C-9B88E359F329}"/>
              </a:ext>
            </a:extLst>
          </p:cNvPr>
          <p:cNvSpPr>
            <a:spLocks noGrp="1" noChangeArrowheads="1"/>
          </p:cNvSpPr>
          <p:nvPr>
            <p:ph type="dt" sz="quarter" idx="1"/>
          </p:nvPr>
        </p:nvSpPr>
        <p:spPr bwMode="auto">
          <a:xfrm>
            <a:off x="3886200" y="0"/>
            <a:ext cx="2970213"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126980" name="Rectangle 4">
            <a:extLst>
              <a:ext uri="{FF2B5EF4-FFF2-40B4-BE49-F238E27FC236}">
                <a16:creationId xmlns:a16="http://schemas.microsoft.com/office/drawing/2014/main" id="{CD290281-5A33-02D3-E35B-16F5BA24619A}"/>
              </a:ext>
            </a:extLst>
          </p:cNvPr>
          <p:cNvSpPr>
            <a:spLocks noGrp="1" noChangeArrowheads="1"/>
          </p:cNvSpPr>
          <p:nvPr>
            <p:ph type="ftr" sz="quarter" idx="2"/>
          </p:nvPr>
        </p:nvSpPr>
        <p:spPr bwMode="auto">
          <a:xfrm>
            <a:off x="0" y="9047163"/>
            <a:ext cx="2971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126981" name="Rectangle 5">
            <a:extLst>
              <a:ext uri="{FF2B5EF4-FFF2-40B4-BE49-F238E27FC236}">
                <a16:creationId xmlns:a16="http://schemas.microsoft.com/office/drawing/2014/main" id="{BE384BBE-B531-AFAC-6EA5-D0D7C2756C19}"/>
              </a:ext>
            </a:extLst>
          </p:cNvPr>
          <p:cNvSpPr>
            <a:spLocks noGrp="1" noChangeArrowheads="1"/>
          </p:cNvSpPr>
          <p:nvPr>
            <p:ph type="sldNum" sz="quarter" idx="3"/>
          </p:nvPr>
        </p:nvSpPr>
        <p:spPr bwMode="auto">
          <a:xfrm>
            <a:off x="3886200" y="9047163"/>
            <a:ext cx="2970213"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6B0DC72-B534-45A7-9E34-8AAF7B32DBBA}" type="slidenum">
              <a:rPr lang="ru-RU" altLang="uk-UA"/>
              <a:pPr>
                <a:defRPr/>
              </a:pPr>
              <a:t>‹№›</a:t>
            </a:fld>
            <a:endParaRPr lang="ru-RU" altLang="uk-UA"/>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D837F19-FA23-5F01-C937-EBE171DBDD55}"/>
              </a:ext>
            </a:extLst>
          </p:cNvPr>
          <p:cNvSpPr>
            <a:spLocks noGrp="1" noChangeArrowheads="1"/>
          </p:cNvSpPr>
          <p:nvPr>
            <p:ph type="hdr" sz="quarter"/>
          </p:nvPr>
        </p:nvSpPr>
        <p:spPr bwMode="auto">
          <a:xfrm>
            <a:off x="0" y="0"/>
            <a:ext cx="2971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ru-RU"/>
          </a:p>
        </p:txBody>
      </p:sp>
      <p:sp>
        <p:nvSpPr>
          <p:cNvPr id="8195" name="Rectangle 3">
            <a:extLst>
              <a:ext uri="{FF2B5EF4-FFF2-40B4-BE49-F238E27FC236}">
                <a16:creationId xmlns:a16="http://schemas.microsoft.com/office/drawing/2014/main" id="{24A9D6DD-9D4B-7CB9-A417-701AF7427ACC}"/>
              </a:ext>
            </a:extLst>
          </p:cNvPr>
          <p:cNvSpPr>
            <a:spLocks noGrp="1" noChangeArrowheads="1"/>
          </p:cNvSpPr>
          <p:nvPr>
            <p:ph type="dt" idx="1"/>
          </p:nvPr>
        </p:nvSpPr>
        <p:spPr bwMode="auto">
          <a:xfrm>
            <a:off x="3886200" y="0"/>
            <a:ext cx="2970213"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ru-RU"/>
          </a:p>
        </p:txBody>
      </p:sp>
      <p:sp>
        <p:nvSpPr>
          <p:cNvPr id="3076" name="Rectangle 4">
            <a:extLst>
              <a:ext uri="{FF2B5EF4-FFF2-40B4-BE49-F238E27FC236}">
                <a16:creationId xmlns:a16="http://schemas.microsoft.com/office/drawing/2014/main" id="{0FF8B6DA-7B68-2633-A75F-5BA6B3B78459}"/>
              </a:ext>
            </a:extLst>
          </p:cNvPr>
          <p:cNvSpPr>
            <a:spLocks noGrp="1" noRot="1" noChangeAspect="1" noChangeArrowheads="1" noTextEdit="1"/>
          </p:cNvSpPr>
          <p:nvPr>
            <p:ph type="sldImg" idx="2"/>
          </p:nvPr>
        </p:nvSpPr>
        <p:spPr bwMode="auto">
          <a:xfrm>
            <a:off x="1047750" y="714375"/>
            <a:ext cx="4764088" cy="3573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a:extLst>
              <a:ext uri="{FF2B5EF4-FFF2-40B4-BE49-F238E27FC236}">
                <a16:creationId xmlns:a16="http://schemas.microsoft.com/office/drawing/2014/main" id="{8A7A16E7-7264-6736-F405-2ACFC9D39042}"/>
              </a:ext>
            </a:extLst>
          </p:cNvPr>
          <p:cNvSpPr>
            <a:spLocks noGrp="1" noChangeArrowheads="1"/>
          </p:cNvSpPr>
          <p:nvPr>
            <p:ph type="body" sz="quarter" idx="3"/>
          </p:nvPr>
        </p:nvSpPr>
        <p:spPr bwMode="auto">
          <a:xfrm>
            <a:off x="685800" y="4522788"/>
            <a:ext cx="5486400" cy="428783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8198" name="Rectangle 6">
            <a:extLst>
              <a:ext uri="{FF2B5EF4-FFF2-40B4-BE49-F238E27FC236}">
                <a16:creationId xmlns:a16="http://schemas.microsoft.com/office/drawing/2014/main" id="{EF16EAF0-003E-5C3F-8BCD-7A94AB3EF91D}"/>
              </a:ext>
            </a:extLst>
          </p:cNvPr>
          <p:cNvSpPr>
            <a:spLocks noGrp="1" noChangeArrowheads="1"/>
          </p:cNvSpPr>
          <p:nvPr>
            <p:ph type="ftr" sz="quarter" idx="4"/>
          </p:nvPr>
        </p:nvSpPr>
        <p:spPr bwMode="auto">
          <a:xfrm>
            <a:off x="0" y="9047163"/>
            <a:ext cx="2971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
        <p:nvSpPr>
          <p:cNvPr id="8199" name="Rectangle 7">
            <a:extLst>
              <a:ext uri="{FF2B5EF4-FFF2-40B4-BE49-F238E27FC236}">
                <a16:creationId xmlns:a16="http://schemas.microsoft.com/office/drawing/2014/main" id="{52D2FB55-77C3-8B1D-A6F3-B45AF70C1010}"/>
              </a:ext>
            </a:extLst>
          </p:cNvPr>
          <p:cNvSpPr>
            <a:spLocks noGrp="1" noChangeArrowheads="1"/>
          </p:cNvSpPr>
          <p:nvPr>
            <p:ph type="sldNum" sz="quarter" idx="5"/>
          </p:nvPr>
        </p:nvSpPr>
        <p:spPr bwMode="auto">
          <a:xfrm>
            <a:off x="3886200" y="9047163"/>
            <a:ext cx="2970213"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6C2A6DD-ED4D-486C-ADEF-E619C1B994E7}" type="slidenum">
              <a:rPr lang="ru-RU" altLang="uk-UA"/>
              <a:pPr>
                <a:defRPr/>
              </a:pPr>
              <a:t>‹№›</a:t>
            </a:fld>
            <a:endParaRPr lang="ru-RU" altLang="uk-U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56DE6BB6-005F-27DF-274E-F9BC3D4F24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58E957-29E3-433B-B4BD-D224EAF41F66}" type="slidenum">
              <a:rPr lang="ru-RU" altLang="uk-UA" smtClean="0"/>
              <a:pPr>
                <a:spcBef>
                  <a:spcPct val="0"/>
                </a:spcBef>
              </a:pPr>
              <a:t>1</a:t>
            </a:fld>
            <a:endParaRPr lang="ru-RU" altLang="uk-UA"/>
          </a:p>
        </p:txBody>
      </p:sp>
      <p:sp>
        <p:nvSpPr>
          <p:cNvPr id="6147" name="Rectangle 2">
            <a:extLst>
              <a:ext uri="{FF2B5EF4-FFF2-40B4-BE49-F238E27FC236}">
                <a16:creationId xmlns:a16="http://schemas.microsoft.com/office/drawing/2014/main" id="{062A8E9E-0ADD-8A03-FE43-81A2DE10A44A}"/>
              </a:ext>
            </a:extLst>
          </p:cNvPr>
          <p:cNvSpPr>
            <a:spLocks noGrp="1" noRot="1" noChangeAspect="1" noChangeArrowheads="1" noTextEdit="1"/>
          </p:cNvSpPr>
          <p:nvPr>
            <p:ph type="sldImg"/>
          </p:nvPr>
        </p:nvSpPr>
        <p:spPr>
          <a:xfrm>
            <a:off x="1055688" y="701675"/>
            <a:ext cx="4751387" cy="3563938"/>
          </a:xfrm>
          <a:ln/>
        </p:spPr>
      </p:sp>
      <p:sp>
        <p:nvSpPr>
          <p:cNvPr id="6148" name="Rectangle 3">
            <a:extLst>
              <a:ext uri="{FF2B5EF4-FFF2-40B4-BE49-F238E27FC236}">
                <a16:creationId xmlns:a16="http://schemas.microsoft.com/office/drawing/2014/main" id="{B0C8A49F-4006-FECA-9056-6C83AA8BCD5D}"/>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848CEE9-311E-AFA8-8C3F-2EB20D7792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52B31A-EE53-45C3-BB94-7CCA1D29D16B}" type="slidenum">
              <a:rPr lang="ru-RU" altLang="uk-UA" smtClean="0"/>
              <a:pPr>
                <a:spcBef>
                  <a:spcPct val="0"/>
                </a:spcBef>
              </a:pPr>
              <a:t>5</a:t>
            </a:fld>
            <a:endParaRPr lang="ru-RU" altLang="uk-UA"/>
          </a:p>
        </p:txBody>
      </p:sp>
      <p:sp>
        <p:nvSpPr>
          <p:cNvPr id="12291" name="Rectangle 2">
            <a:extLst>
              <a:ext uri="{FF2B5EF4-FFF2-40B4-BE49-F238E27FC236}">
                <a16:creationId xmlns:a16="http://schemas.microsoft.com/office/drawing/2014/main" id="{097A8A31-EF8E-CC8E-F2AB-EC61CF3F9ADA}"/>
              </a:ext>
            </a:extLst>
          </p:cNvPr>
          <p:cNvSpPr>
            <a:spLocks noGrp="1" noRot="1" noChangeAspect="1" noChangeArrowheads="1" noTextEdit="1"/>
          </p:cNvSpPr>
          <p:nvPr>
            <p:ph type="sldImg"/>
          </p:nvPr>
        </p:nvSpPr>
        <p:spPr>
          <a:xfrm>
            <a:off x="1055688" y="701675"/>
            <a:ext cx="4751387" cy="3563938"/>
          </a:xfrm>
          <a:ln/>
        </p:spPr>
      </p:sp>
      <p:sp>
        <p:nvSpPr>
          <p:cNvPr id="12292" name="Rectangle 3">
            <a:extLst>
              <a:ext uri="{FF2B5EF4-FFF2-40B4-BE49-F238E27FC236}">
                <a16:creationId xmlns:a16="http://schemas.microsoft.com/office/drawing/2014/main" id="{D7D90AB2-0D9E-1D5D-0536-0F58FDDF8A59}"/>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Що таке ГІС?</a:t>
            </a:r>
          </a:p>
          <a:p>
            <a:pPr lvl="1" eaLnBrk="1" hangingPunct="1"/>
            <a:r>
              <a:rPr lang="uk" altLang="uk-UA">
                <a:latin typeface="Arial" panose="020B0604020202020204" pitchFamily="34" charset="0"/>
              </a:rPr>
              <a:t>Визначення геоінформаційної системи можуть значно відрізнятися. Наведене тут визначення поєднує як компоненти, так і функції ГІС. Компоненти, необхідні для виконання завдань ГІС, включають перелічені нижче:</a:t>
            </a:r>
          </a:p>
          <a:p>
            <a:pPr lvl="2" eaLnBrk="1" hangingPunct="1"/>
            <a:r>
              <a:rPr lang="uk" altLang="uk-UA">
                <a:latin typeface="Arial" panose="020B0604020202020204" pitchFamily="34" charset="0"/>
              </a:rPr>
              <a:t>Люди</a:t>
            </a:r>
          </a:p>
          <a:p>
            <a:pPr lvl="3" eaLnBrk="1" hangingPunct="1"/>
            <a:r>
              <a:rPr lang="uk" altLang="uk-UA">
                <a:latin typeface="Arial" panose="020B0604020202020204" pitchFamily="34" charset="0"/>
              </a:rPr>
              <a:t>Це найважливіший компонент ГІС. Люди повинні розробляти процедури та визначати завдання ГІС. Люди часто можуть подолати недоліки в інших компонентах ГІС, але навпаки не вірно. Найкраще програмне забезпечення та комп'ютери у світі не можуть компенсувати некомпетентність.</a:t>
            </a:r>
          </a:p>
          <a:p>
            <a:pPr lvl="2" eaLnBrk="1" hangingPunct="1"/>
            <a:r>
              <a:rPr lang="uk" altLang="uk-UA">
                <a:latin typeface="Arial" panose="020B0604020202020204" pitchFamily="34" charset="0"/>
              </a:rPr>
              <a:t>Дані</a:t>
            </a:r>
          </a:p>
          <a:p>
            <a:pPr lvl="3" eaLnBrk="1" hangingPunct="1"/>
            <a:r>
              <a:rPr lang="uk" altLang="uk-UA">
                <a:latin typeface="Arial" panose="020B0604020202020204" pitchFamily="34" charset="0"/>
              </a:rPr>
              <a:t>Доступність і точність даних можуть впливати на результати будь-якого запиту чи аналізу.</a:t>
            </a:r>
          </a:p>
          <a:p>
            <a:pPr lvl="2" eaLnBrk="1" hangingPunct="1"/>
            <a:r>
              <a:rPr lang="uk" altLang="uk-UA">
                <a:latin typeface="Arial" panose="020B0604020202020204" pitchFamily="34" charset="0"/>
              </a:rPr>
              <a:t>Апаратне забезпечення</a:t>
            </a:r>
          </a:p>
          <a:p>
            <a:pPr lvl="3" eaLnBrk="1" hangingPunct="1"/>
            <a:r>
              <a:rPr lang="uk" altLang="uk-UA">
                <a:latin typeface="Arial" panose="020B0604020202020204" pitchFamily="34" charset="0"/>
              </a:rPr>
              <a:t>Можливості апаратного забезпечення впливають на швидкість обробки, зручність використання та тип доступного виводу.</a:t>
            </a:r>
          </a:p>
          <a:p>
            <a:pPr lvl="2" eaLnBrk="1" hangingPunct="1"/>
            <a:r>
              <a:rPr lang="uk" altLang="uk-UA">
                <a:latin typeface="Arial" panose="020B0604020202020204" pitchFamily="34" charset="0"/>
              </a:rPr>
              <a:t>Програмне забезпечення</a:t>
            </a:r>
          </a:p>
          <a:p>
            <a:pPr lvl="3" eaLnBrk="1" hangingPunct="1"/>
            <a:r>
              <a:rPr lang="uk" altLang="uk-UA">
                <a:latin typeface="Arial" panose="020B0604020202020204" pitchFamily="34" charset="0"/>
              </a:rPr>
              <a:t>Це включає не лише власне ГІС-програмне забезпечення, але й різноманітне програмне забезпечення для баз даних, креслень, статистики, обробки зображень чи інше.</a:t>
            </a:r>
          </a:p>
          <a:p>
            <a:pPr lvl="2" eaLnBrk="1" hangingPunct="1"/>
            <a:r>
              <a:rPr lang="uk" altLang="uk-UA">
                <a:latin typeface="Arial" panose="020B0604020202020204" pitchFamily="34" charset="0"/>
              </a:rPr>
              <a:t>Процедури</a:t>
            </a:r>
          </a:p>
          <a:p>
            <a:pPr lvl="3" eaLnBrk="1" hangingPunct="1"/>
            <a:r>
              <a:rPr lang="uk" altLang="uk-UA">
                <a:latin typeface="Arial" panose="020B0604020202020204" pitchFamily="34" charset="0"/>
              </a:rPr>
              <a:t>Аналіз вимагає чітко визначених, послідовних методів для отримання правильних та відтворюваних результатів.</a:t>
            </a:r>
          </a:p>
          <a:p>
            <a:pPr lvl="1" eaLnBrk="1" hangingPunct="1"/>
            <a:endParaRPr lang="en-US" altLang="uk-UA">
              <a:latin typeface="Arial" panose="020B0604020202020204" pitchFamily="34" charset="0"/>
            </a:endParaRPr>
          </a:p>
          <a:p>
            <a:pPr lvl="1" eaLnBrk="1" hangingPunct="1"/>
            <a:endParaRPr lang="en-US" altLang="uk-UA">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pPr>
              <a:defRPr/>
            </a:pPr>
            <a:fld id="{76C2A6DD-ED4D-486C-ADEF-E619C1B994E7}" type="slidenum">
              <a:rPr lang="ru-RU" altLang="uk-UA" smtClean="0"/>
              <a:pPr>
                <a:defRPr/>
              </a:pPr>
              <a:t>10</a:t>
            </a:fld>
            <a:endParaRPr lang="ru-RU" altLang="uk-UA"/>
          </a:p>
        </p:txBody>
      </p:sp>
    </p:spTree>
    <p:extLst>
      <p:ext uri="{BB962C8B-B14F-4D97-AF65-F5344CB8AC3E}">
        <p14:creationId xmlns:p14="http://schemas.microsoft.com/office/powerpoint/2010/main" val="1326572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565FF74A-F455-5912-18A7-CF08D61673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1FF28E-B348-4288-B73D-805EA91E0E11}" type="slidenum">
              <a:rPr lang="ru-RU" altLang="uk-UA" smtClean="0"/>
              <a:pPr>
                <a:spcBef>
                  <a:spcPct val="0"/>
                </a:spcBef>
              </a:pPr>
              <a:t>11</a:t>
            </a:fld>
            <a:endParaRPr lang="ru-RU" altLang="uk-UA"/>
          </a:p>
        </p:txBody>
      </p:sp>
      <p:sp>
        <p:nvSpPr>
          <p:cNvPr id="14339" name="Rectangle 2">
            <a:extLst>
              <a:ext uri="{FF2B5EF4-FFF2-40B4-BE49-F238E27FC236}">
                <a16:creationId xmlns:a16="http://schemas.microsoft.com/office/drawing/2014/main" id="{827F8C4B-52C9-14F1-2F21-C738A2F4E4E1}"/>
              </a:ext>
            </a:extLst>
          </p:cNvPr>
          <p:cNvSpPr>
            <a:spLocks noGrp="1" noRot="1" noChangeAspect="1" noChangeArrowheads="1" noTextEdit="1"/>
          </p:cNvSpPr>
          <p:nvPr>
            <p:ph type="sldImg"/>
          </p:nvPr>
        </p:nvSpPr>
        <p:spPr>
          <a:xfrm>
            <a:off x="1055688" y="701675"/>
            <a:ext cx="4751387" cy="3563938"/>
          </a:xfrm>
          <a:ln/>
        </p:spPr>
      </p:sp>
      <p:sp>
        <p:nvSpPr>
          <p:cNvPr id="14340" name="Rectangle 3">
            <a:extLst>
              <a:ext uri="{FF2B5EF4-FFF2-40B4-BE49-F238E27FC236}">
                <a16:creationId xmlns:a16="http://schemas.microsoft.com/office/drawing/2014/main" id="{C340EE02-DFC8-A441-6BE1-77F02AA4D2F2}"/>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Функції ГІС</a:t>
            </a:r>
          </a:p>
          <a:p>
            <a:pPr lvl="1" eaLnBrk="1" hangingPunct="1"/>
            <a:r>
              <a:rPr lang="uk" altLang="uk-UA">
                <a:latin typeface="Arial" panose="020B0604020202020204" pitchFamily="34" charset="0"/>
              </a:rPr>
              <a:t>Будь-яка геоінформаційна система повинна бути здатною виконувати такі фундаментальні операції, щоб бути корисною для пошуку рішень реальних проблем.</a:t>
            </a:r>
          </a:p>
          <a:p>
            <a:pPr lvl="2" eaLnBrk="1" hangingPunct="1"/>
            <a:r>
              <a:rPr lang="uk" altLang="uk-UA">
                <a:latin typeface="Arial" panose="020B0604020202020204" pitchFamily="34" charset="0"/>
              </a:rPr>
              <a:t>Збір даних</a:t>
            </a:r>
          </a:p>
          <a:p>
            <a:pPr lvl="3" eaLnBrk="1" hangingPunct="1"/>
            <a:r>
              <a:rPr lang="uk" altLang="uk-UA">
                <a:latin typeface="Arial" panose="020B0604020202020204" pitchFamily="34" charset="0"/>
              </a:rPr>
              <a:t>ГІС повинна забезпечувати методи введення географічних (координатних) та табличних (атрибутних) даних. Чим більше доступних методів введення, тим універсальніша ГІС.</a:t>
            </a:r>
          </a:p>
          <a:p>
            <a:pPr lvl="2" eaLnBrk="1" hangingPunct="1"/>
            <a:r>
              <a:rPr lang="uk" altLang="uk-UA">
                <a:latin typeface="Arial" panose="020B0604020202020204" pitchFamily="34" charset="0"/>
              </a:rPr>
              <a:t>Зберігання даних</a:t>
            </a:r>
          </a:p>
          <a:p>
            <a:pPr lvl="3" eaLnBrk="1" hangingPunct="1"/>
            <a:r>
              <a:rPr lang="uk" altLang="uk-UA">
                <a:latin typeface="Arial" panose="020B0604020202020204" pitchFamily="34" charset="0"/>
              </a:rPr>
              <a:t>Існує дві основні моделі даних для зберігання географічних даних — векторна та растрова. ГІС повинна мати можливість зберігати географічні дані в обох.</a:t>
            </a:r>
          </a:p>
          <a:p>
            <a:pPr lvl="2" eaLnBrk="1" hangingPunct="1"/>
            <a:r>
              <a:rPr lang="uk" altLang="uk-UA">
                <a:latin typeface="Arial" panose="020B0604020202020204" pitchFamily="34" charset="0"/>
              </a:rPr>
              <a:t>Запит даних</a:t>
            </a:r>
          </a:p>
          <a:p>
            <a:pPr lvl="3" eaLnBrk="1" hangingPunct="1"/>
            <a:r>
              <a:rPr lang="uk" altLang="uk-UA">
                <a:latin typeface="Arial" panose="020B0604020202020204" pitchFamily="34" charset="0"/>
              </a:rPr>
              <a:t>ГІС повинна надавати утиліти для пошуку певних об'єктів на основі їхнього розташування або значень атрибутів.</a:t>
            </a:r>
          </a:p>
          <a:p>
            <a:pPr lvl="2" eaLnBrk="1" hangingPunct="1"/>
            <a:r>
              <a:rPr lang="uk" altLang="uk-UA">
                <a:latin typeface="Arial" panose="020B0604020202020204" pitchFamily="34" charset="0"/>
              </a:rPr>
              <a:t>Аналіз даних</a:t>
            </a:r>
          </a:p>
          <a:p>
            <a:pPr lvl="3" eaLnBrk="1" hangingPunct="1"/>
            <a:r>
              <a:rPr lang="uk" altLang="uk-UA">
                <a:latin typeface="Arial" panose="020B0604020202020204" pitchFamily="34" charset="0"/>
              </a:rPr>
              <a:t>ГІС повинна мати можливість відповідати на питання щодо взаємодії просторових зв'язків між кількома наборами даних.</a:t>
            </a:r>
          </a:p>
          <a:p>
            <a:pPr lvl="2" eaLnBrk="1" hangingPunct="1"/>
            <a:r>
              <a:rPr lang="uk" altLang="uk-UA">
                <a:latin typeface="Arial" panose="020B0604020202020204" pitchFamily="34" charset="0"/>
              </a:rPr>
              <a:t>Відображення даних</a:t>
            </a:r>
          </a:p>
          <a:p>
            <a:pPr lvl="3" eaLnBrk="1" hangingPunct="1"/>
            <a:r>
              <a:rPr lang="uk" altLang="uk-UA">
                <a:latin typeface="Arial" panose="020B0604020202020204" pitchFamily="34" charset="0"/>
              </a:rPr>
              <a:t>Повинні бути інструменти для візуалізації географічних об'єктів за допомогою різноманітної символіки.</a:t>
            </a:r>
          </a:p>
          <a:p>
            <a:pPr lvl="2" eaLnBrk="1" hangingPunct="1"/>
            <a:r>
              <a:rPr lang="uk" altLang="uk-UA">
                <a:latin typeface="Arial" panose="020B0604020202020204" pitchFamily="34" charset="0"/>
              </a:rPr>
              <a:t>Вихід</a:t>
            </a:r>
          </a:p>
          <a:p>
            <a:pPr lvl="3" eaLnBrk="1" hangingPunct="1"/>
            <a:r>
              <a:rPr lang="uk" altLang="uk-UA">
                <a:latin typeface="Arial" panose="020B0604020202020204" pitchFamily="34" charset="0"/>
              </a:rPr>
              <a:t>Результати відображення повинні мати можливість виводити в різних форматах, таких як карти, звіти та графіки.</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A19A34F9-EFA0-FE97-98D5-29E112234F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215886-311C-4648-9325-BCF3F2E691D9}" type="slidenum">
              <a:rPr lang="ru-RU" altLang="uk-UA" smtClean="0"/>
              <a:pPr>
                <a:spcBef>
                  <a:spcPct val="0"/>
                </a:spcBef>
              </a:pPr>
              <a:t>12</a:t>
            </a:fld>
            <a:endParaRPr lang="ru-RU" altLang="uk-UA"/>
          </a:p>
        </p:txBody>
      </p:sp>
      <p:sp>
        <p:nvSpPr>
          <p:cNvPr id="16387" name="Rectangle 2">
            <a:extLst>
              <a:ext uri="{FF2B5EF4-FFF2-40B4-BE49-F238E27FC236}">
                <a16:creationId xmlns:a16="http://schemas.microsoft.com/office/drawing/2014/main" id="{AF160708-FCE3-B2BC-47FC-D9B1FD25EF6E}"/>
              </a:ext>
            </a:extLst>
          </p:cNvPr>
          <p:cNvSpPr>
            <a:spLocks noGrp="1" noRot="1" noChangeAspect="1" noChangeArrowheads="1" noTextEdit="1"/>
          </p:cNvSpPr>
          <p:nvPr>
            <p:ph type="sldImg"/>
          </p:nvPr>
        </p:nvSpPr>
        <p:spPr>
          <a:xfrm>
            <a:off x="1055688" y="701675"/>
            <a:ext cx="4751387" cy="3563938"/>
          </a:xfrm>
          <a:ln/>
        </p:spPr>
      </p:sp>
      <p:sp>
        <p:nvSpPr>
          <p:cNvPr id="16388" name="Rectangle 3">
            <a:extLst>
              <a:ext uri="{FF2B5EF4-FFF2-40B4-BE49-F238E27FC236}">
                <a16:creationId xmlns:a16="http://schemas.microsoft.com/office/drawing/2014/main" id="{31CC0AB8-945D-2340-7E1A-6C398DD536AA}"/>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Збір даних</a:t>
            </a:r>
          </a:p>
          <a:p>
            <a:pPr lvl="1" eaLnBrk="1" hangingPunct="1"/>
            <a:r>
              <a:rPr lang="uk" altLang="uk-UA">
                <a:latin typeface="Arial" panose="020B0604020202020204" pitchFamily="34" charset="0"/>
              </a:rPr>
              <a:t>Географічна база даних є дорогим та довговічним компонентом ГІС, тому введення даних є важливим фактором. Оскільки ArcGIS інтегрує різноманітні типи даних з різних джерел, він надає кілька варіантів введення даних. ArcGIS пропонує ефективні методи введення даних для автоматизації паперових карт та інших нецифрових джерел даних. Щоб скористатися перевагами величезної колекції географічно прив'язаних даних, які вже існують у цифровому форматі, ArcGIS забезпечує найповніші можливості перетворення даних серед усіх ГІС на ринку. Інтеграційні можливості програмного забезпечення ArcGIS також дозволяють обмінюватися даними з іншими програмами без необхідності перетворення.</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3C421E8B-8B91-1B33-2E17-400A2022F0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7ADDE-4C06-4E40-B3A6-B033F6DBC39F}" type="slidenum">
              <a:rPr lang="ru-RU" altLang="uk-UA" smtClean="0"/>
              <a:pPr>
                <a:spcBef>
                  <a:spcPct val="0"/>
                </a:spcBef>
              </a:pPr>
              <a:t>13</a:t>
            </a:fld>
            <a:endParaRPr lang="ru-RU" altLang="uk-UA"/>
          </a:p>
        </p:txBody>
      </p:sp>
      <p:sp>
        <p:nvSpPr>
          <p:cNvPr id="18435" name="Rectangle 2">
            <a:extLst>
              <a:ext uri="{FF2B5EF4-FFF2-40B4-BE49-F238E27FC236}">
                <a16:creationId xmlns:a16="http://schemas.microsoft.com/office/drawing/2014/main" id="{29F732F1-799C-9A94-2660-F3D864BF6DD8}"/>
              </a:ext>
            </a:extLst>
          </p:cNvPr>
          <p:cNvSpPr>
            <a:spLocks noGrp="1" noRot="1" noChangeAspect="1" noChangeArrowheads="1" noTextEdit="1"/>
          </p:cNvSpPr>
          <p:nvPr>
            <p:ph type="sldImg"/>
          </p:nvPr>
        </p:nvSpPr>
        <p:spPr>
          <a:xfrm>
            <a:off x="1055688" y="701675"/>
            <a:ext cx="4751387" cy="3563938"/>
          </a:xfrm>
          <a:ln/>
        </p:spPr>
      </p:sp>
      <p:sp>
        <p:nvSpPr>
          <p:cNvPr id="18436" name="Rectangle 3">
            <a:extLst>
              <a:ext uri="{FF2B5EF4-FFF2-40B4-BE49-F238E27FC236}">
                <a16:creationId xmlns:a16="http://schemas.microsoft.com/office/drawing/2014/main" id="{676634EF-60C3-9F27-8F84-74A10D220B7B}"/>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Зберігання даних</a:t>
            </a:r>
          </a:p>
          <a:p>
            <a:pPr lvl="1" eaLnBrk="1" hangingPunct="1"/>
            <a:r>
              <a:rPr lang="uk" altLang="uk-UA">
                <a:latin typeface="Arial" panose="020B0604020202020204" pitchFamily="34" charset="0"/>
              </a:rPr>
              <a:t>Ви можете представляти географічні об'єкти у векторному або растровому форматі.</a:t>
            </a:r>
          </a:p>
          <a:p>
            <a:pPr lvl="2" eaLnBrk="1" hangingPunct="1"/>
            <a:r>
              <a:rPr lang="uk" altLang="uk-UA">
                <a:latin typeface="Arial" panose="020B0604020202020204" pitchFamily="34" charset="0"/>
              </a:rPr>
              <a:t>Векторні дані</a:t>
            </a:r>
          </a:p>
          <a:p>
            <a:pPr lvl="3" eaLnBrk="1" hangingPunct="1"/>
            <a:r>
              <a:rPr lang="uk" altLang="uk-UA">
                <a:latin typeface="Arial" panose="020B0604020202020204" pitchFamily="34" charset="0"/>
              </a:rPr>
              <a:t>Векторна модель даних представляє географічні об'єкти подібно до того, як це роблять карти, — використовуючи точки, лінії та площі. Система координат X,Y (декартова) посилається на реальні місця у світі.</a:t>
            </a:r>
          </a:p>
          <a:p>
            <a:pPr lvl="2" eaLnBrk="1" hangingPunct="1"/>
            <a:r>
              <a:rPr lang="uk" altLang="uk-UA">
                <a:latin typeface="Arial" panose="020B0604020202020204" pitchFamily="34" charset="0"/>
              </a:rPr>
              <a:t>Растрові дані</a:t>
            </a:r>
          </a:p>
          <a:p>
            <a:pPr lvl="3" eaLnBrk="1" hangingPunct="1"/>
            <a:r>
              <a:rPr lang="uk" altLang="uk-UA">
                <a:latin typeface="Arial" panose="020B0604020202020204" pitchFamily="34" charset="0"/>
              </a:rPr>
              <a:t>Замість представлення об'єктів за допомогою їхніх координат X та Y, растрова модель даних призначає значення коміркам, які охоплюють їхнє розташування. Растровий формат добре підходить для просторового аналізу, а також підходить для зберігання даних, зібраних у форматі сітки. Рівень деталізації, який можна відобразити для певного об'єкта, залежить від розміру комірок у сітці. Це робить растрові дані непридатними для застосувань, де необхідно знати дискретні межі, наприклад, для управління ділянками.</a:t>
            </a:r>
          </a:p>
          <a:p>
            <a:pPr lvl="1" eaLnBrk="1" hangingPunct="1"/>
            <a:endParaRPr lang="en-US" altLang="uk-UA">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D8ECC578-2ACB-F465-8186-67919C5381A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CDDEDF-2E2E-49A3-BF3B-A60870585463}" type="slidenum">
              <a:rPr lang="ru-RU" altLang="uk-UA" smtClean="0"/>
              <a:pPr>
                <a:spcBef>
                  <a:spcPct val="0"/>
                </a:spcBef>
              </a:pPr>
              <a:t>14</a:t>
            </a:fld>
            <a:endParaRPr lang="ru-RU" altLang="uk-UA"/>
          </a:p>
        </p:txBody>
      </p:sp>
      <p:sp>
        <p:nvSpPr>
          <p:cNvPr id="20483" name="Rectangle 2">
            <a:extLst>
              <a:ext uri="{FF2B5EF4-FFF2-40B4-BE49-F238E27FC236}">
                <a16:creationId xmlns:a16="http://schemas.microsoft.com/office/drawing/2014/main" id="{8602F70C-56DB-D777-24D2-4C97BCABD97E}"/>
              </a:ext>
            </a:extLst>
          </p:cNvPr>
          <p:cNvSpPr>
            <a:spLocks noGrp="1" noRot="1" noChangeAspect="1" noChangeArrowheads="1" noTextEdit="1"/>
          </p:cNvSpPr>
          <p:nvPr>
            <p:ph type="sldImg"/>
          </p:nvPr>
        </p:nvSpPr>
        <p:spPr>
          <a:xfrm>
            <a:off x="1055688" y="701675"/>
            <a:ext cx="4751387" cy="3563938"/>
          </a:xfrm>
          <a:ln/>
        </p:spPr>
      </p:sp>
      <p:sp>
        <p:nvSpPr>
          <p:cNvPr id="20484" name="Rectangle 3">
            <a:extLst>
              <a:ext uri="{FF2B5EF4-FFF2-40B4-BE49-F238E27FC236}">
                <a16:creationId xmlns:a16="http://schemas.microsoft.com/office/drawing/2014/main" id="{9381BCF4-D4F7-9AF6-A28C-93DBB6239D21}"/>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Запит</a:t>
            </a:r>
          </a:p>
          <a:p>
            <a:pPr lvl="2" eaLnBrk="1" hangingPunct="1"/>
            <a:r>
              <a:rPr lang="uk" altLang="uk-UA">
                <a:latin typeface="Arial" panose="020B0604020202020204" pitchFamily="34" charset="0"/>
              </a:rPr>
              <a:t>Визначення специфічних особливостей</a:t>
            </a:r>
          </a:p>
          <a:p>
            <a:pPr lvl="3" eaLnBrk="1" hangingPunct="1"/>
            <a:r>
              <a:rPr lang="uk" altLang="uk-UA">
                <a:latin typeface="Arial" panose="020B0604020202020204" pitchFamily="34" charset="0"/>
              </a:rPr>
              <a:t>Один поширений тип ГІС-запитів – це визначення того, що існує в певному місці. У цьому типі запитів користувач розуміє, </a:t>
            </a:r>
            <a:r>
              <a:rPr lang="uk" altLang="uk-UA" i="1">
                <a:latin typeface="Arial" panose="020B0604020202020204" pitchFamily="34" charset="0"/>
              </a:rPr>
              <a:t>де </a:t>
            </a:r>
            <a:r>
              <a:rPr lang="uk" altLang="uk-UA">
                <a:latin typeface="Arial" panose="020B0604020202020204" pitchFamily="34" charset="0"/>
              </a:rPr>
              <a:t>знаходяться об’єкти, що цікавлять його, але хоче знати, </a:t>
            </a:r>
            <a:r>
              <a:rPr lang="uk" altLang="uk-UA" i="1">
                <a:latin typeface="Arial" panose="020B0604020202020204" pitchFamily="34" charset="0"/>
              </a:rPr>
              <a:t>які </a:t>
            </a:r>
            <a:r>
              <a:rPr lang="uk" altLang="uk-UA">
                <a:latin typeface="Arial" panose="020B0604020202020204" pitchFamily="34" charset="0"/>
              </a:rPr>
              <a:t>характеристики з ними пов’язані. Цього можна досягти за допомогою ГІС, оскільки просторові об’єкти пов’язані з описовими характеристиками.</a:t>
            </a:r>
          </a:p>
          <a:p>
            <a:pPr lvl="2" eaLnBrk="1" hangingPunct="1"/>
            <a:r>
              <a:rPr lang="uk" altLang="uk-UA">
                <a:latin typeface="Arial" panose="020B0604020202020204" pitchFamily="34" charset="0"/>
              </a:rPr>
              <a:t>Визначення ознак на основі умов</a:t>
            </a:r>
          </a:p>
          <a:p>
            <a:pPr lvl="3" eaLnBrk="1" hangingPunct="1"/>
            <a:r>
              <a:rPr lang="uk" altLang="uk-UA">
                <a:latin typeface="Arial" panose="020B0604020202020204" pitchFamily="34" charset="0"/>
              </a:rPr>
              <a:t>Інший тип ГІС-запиту полягає у визначенні того, яке місце або місця відповідають певним умовам. У цьому випадку користувач знає, </a:t>
            </a:r>
            <a:r>
              <a:rPr lang="uk" altLang="uk-UA" i="1">
                <a:latin typeface="Arial" panose="020B0604020202020204" pitchFamily="34" charset="0"/>
              </a:rPr>
              <a:t>які </a:t>
            </a:r>
            <a:r>
              <a:rPr lang="uk" altLang="uk-UA">
                <a:latin typeface="Arial" panose="020B0604020202020204" pitchFamily="34" charset="0"/>
              </a:rPr>
              <a:t>характеристики є важливими, і хоче дізнатися, </a:t>
            </a:r>
            <a:r>
              <a:rPr lang="uk" altLang="uk-UA" i="1">
                <a:latin typeface="Arial" panose="020B0604020202020204" pitchFamily="34" charset="0"/>
              </a:rPr>
              <a:t>де </a:t>
            </a:r>
            <a:r>
              <a:rPr lang="uk" altLang="uk-UA">
                <a:latin typeface="Arial" panose="020B0604020202020204" pitchFamily="34" charset="0"/>
              </a:rPr>
              <a:t>знаходяться об'єкти, які мають ці характеристики.</a:t>
            </a:r>
          </a:p>
          <a:p>
            <a:pPr lvl="3" eaLnBrk="1" hangingPunct="1"/>
            <a:endParaRPr lang="en-US" altLang="uk-UA">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5F99A86-E204-2483-90B6-56B5C5AE3FA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24E5E-F052-4028-8147-CB9BBAA408B7}" type="slidenum">
              <a:rPr lang="ru-RU" altLang="uk-UA" smtClean="0"/>
              <a:pPr>
                <a:spcBef>
                  <a:spcPct val="0"/>
                </a:spcBef>
              </a:pPr>
              <a:t>15</a:t>
            </a:fld>
            <a:endParaRPr lang="ru-RU" altLang="uk-UA"/>
          </a:p>
        </p:txBody>
      </p:sp>
      <p:sp>
        <p:nvSpPr>
          <p:cNvPr id="22531" name="Rectangle 2">
            <a:extLst>
              <a:ext uri="{FF2B5EF4-FFF2-40B4-BE49-F238E27FC236}">
                <a16:creationId xmlns:a16="http://schemas.microsoft.com/office/drawing/2014/main" id="{DA67832F-6286-C76C-E45D-4314AB0315F4}"/>
              </a:ext>
            </a:extLst>
          </p:cNvPr>
          <p:cNvSpPr>
            <a:spLocks noGrp="1" noRot="1" noChangeAspect="1" noChangeArrowheads="1" noTextEdit="1"/>
          </p:cNvSpPr>
          <p:nvPr>
            <p:ph type="sldImg"/>
          </p:nvPr>
        </p:nvSpPr>
        <p:spPr>
          <a:xfrm>
            <a:off x="1055688" y="701675"/>
            <a:ext cx="4751387" cy="3563938"/>
          </a:xfrm>
          <a:ln/>
        </p:spPr>
      </p:sp>
      <p:sp>
        <p:nvSpPr>
          <p:cNvPr id="22532" name="Rectangle 3">
            <a:extLst>
              <a:ext uri="{FF2B5EF4-FFF2-40B4-BE49-F238E27FC236}">
                <a16:creationId xmlns:a16="http://schemas.microsoft.com/office/drawing/2014/main" id="{6EAE91A2-CAEE-D056-63BD-50AAA4468D44}"/>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Аналіз</a:t>
            </a:r>
          </a:p>
          <a:p>
            <a:pPr lvl="1" eaLnBrk="1" hangingPunct="1"/>
            <a:r>
              <a:rPr lang="uk" altLang="uk-UA">
                <a:latin typeface="Arial" panose="020B0604020202020204" pitchFamily="34" charset="0"/>
              </a:rPr>
              <a:t>Ви можете виконати аналіз, щоб отримати відповіді на певне запитання або рішення певної проблеми. Географічний аналіз зазвичай включає більше одного географічного набору даних і вимагає від аналітика виконання низки кроків для досягнення кінцевого результату. Три поширені типи географічного аналізу:</a:t>
            </a:r>
          </a:p>
          <a:p>
            <a:pPr lvl="2" eaLnBrk="1" hangingPunct="1"/>
            <a:r>
              <a:rPr lang="uk" altLang="uk-UA">
                <a:latin typeface="Arial" panose="020B0604020202020204" pitchFamily="34" charset="0"/>
              </a:rPr>
              <a:t>Аналіз близькості</a:t>
            </a:r>
          </a:p>
          <a:p>
            <a:pPr lvl="3" eaLnBrk="1" hangingPunct="1">
              <a:buFontTx/>
              <a:buChar char="•"/>
            </a:pPr>
            <a:r>
              <a:rPr lang="uk" altLang="uk-UA">
                <a:latin typeface="Arial" panose="020B0604020202020204" pitchFamily="34" charset="0"/>
              </a:rPr>
              <a:t>Скільки будинків розташовано в межах 100 м від цього водопроводу?</a:t>
            </a:r>
          </a:p>
          <a:p>
            <a:pPr lvl="3" eaLnBrk="1" hangingPunct="1">
              <a:buFontTx/>
              <a:buChar char="•"/>
            </a:pPr>
            <a:r>
              <a:rPr lang="uk" altLang="uk-UA">
                <a:latin typeface="Arial" panose="020B0604020202020204" pitchFamily="34" charset="0"/>
              </a:rPr>
              <a:t>Яка загальна кількість покупців у радіусі 10 км від цього магазину?</a:t>
            </a:r>
          </a:p>
          <a:p>
            <a:pPr lvl="3" eaLnBrk="1" hangingPunct="1">
              <a:buFontTx/>
              <a:buChar char="•"/>
            </a:pPr>
            <a:r>
              <a:rPr lang="uk" altLang="uk-UA">
                <a:latin typeface="Arial" panose="020B0604020202020204" pitchFamily="34" charset="0"/>
              </a:rPr>
              <a:t>Яка частка посівів люцерни знаходиться в межах 500 м від свердловини?</a:t>
            </a:r>
          </a:p>
          <a:p>
            <a:pPr lvl="3" eaLnBrk="1" hangingPunct="1"/>
            <a:r>
              <a:rPr lang="uk" altLang="uk-UA">
                <a:latin typeface="Arial" panose="020B0604020202020204" pitchFamily="34" charset="0"/>
              </a:rPr>
              <a:t>Щоб відповісти на такі запитання, ГІС-технологія використовує процес, який називається буферизацією, для визначення зв'язку близькості між об'єктами.</a:t>
            </a:r>
          </a:p>
          <a:p>
            <a:pPr lvl="2" eaLnBrk="1" hangingPunct="1"/>
            <a:r>
              <a:rPr lang="uk" altLang="uk-UA">
                <a:latin typeface="Arial" panose="020B0604020202020204" pitchFamily="34" charset="0"/>
              </a:rPr>
              <a:t>Аналіз накладання</a:t>
            </a:r>
          </a:p>
          <a:p>
            <a:pPr lvl="3" eaLnBrk="1" hangingPunct="1"/>
            <a:r>
              <a:rPr lang="uk" altLang="uk-UA">
                <a:latin typeface="Arial" panose="020B0604020202020204" pitchFamily="34" charset="0"/>
              </a:rPr>
              <a:t>Інтеграція різних шарів даних включає процес, який називається накладанням. У найпростішому вигляді це може бути візуальна операція, але аналітичні операції вимагають фізичного об'єднання одного або кількох шарів даних. Таке накладання, або просторове об'єднання, може інтегрувати дані про ґрунти, схил та рослинність або власність на землю з податковою оцінкою.</a:t>
            </a:r>
          </a:p>
          <a:p>
            <a:pPr lvl="2" eaLnBrk="1" hangingPunct="1"/>
            <a:r>
              <a:rPr lang="uk" altLang="uk-UA">
                <a:latin typeface="Arial" panose="020B0604020202020204" pitchFamily="34" charset="0"/>
              </a:rPr>
              <a:t>Аналіз мережі</a:t>
            </a:r>
          </a:p>
          <a:p>
            <a:pPr lvl="3" eaLnBrk="1" hangingPunct="1"/>
            <a:r>
              <a:rPr lang="uk" altLang="uk-UA">
                <a:latin typeface="Arial" panose="020B0604020202020204" pitchFamily="34" charset="0"/>
              </a:rPr>
              <a:t>Цей тип аналізу досліджує, як лінійні об'єкти пов'язані між собою та наскільки легко ресурси можуть проходити через них.</a:t>
            </a:r>
          </a:p>
          <a:p>
            <a:pPr lvl="1" eaLnBrk="1" hangingPunct="1"/>
            <a:endParaRPr lang="en-US" altLang="uk-UA">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B19551A-5CE1-66AB-0CA1-E7D9D35557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C51F86-8E86-4FA9-B26F-293D950CA940}" type="slidenum">
              <a:rPr lang="ru-RU" altLang="uk-UA" smtClean="0"/>
              <a:pPr>
                <a:spcBef>
                  <a:spcPct val="0"/>
                </a:spcBef>
              </a:pPr>
              <a:t>16</a:t>
            </a:fld>
            <a:endParaRPr lang="ru-RU" altLang="uk-UA"/>
          </a:p>
        </p:txBody>
      </p:sp>
      <p:sp>
        <p:nvSpPr>
          <p:cNvPr id="24579" name="Rectangle 2">
            <a:extLst>
              <a:ext uri="{FF2B5EF4-FFF2-40B4-BE49-F238E27FC236}">
                <a16:creationId xmlns:a16="http://schemas.microsoft.com/office/drawing/2014/main" id="{6C5E0DE7-6D56-C20C-61D5-E5CCD4185E6F}"/>
              </a:ext>
            </a:extLst>
          </p:cNvPr>
          <p:cNvSpPr>
            <a:spLocks noGrp="1" noRot="1" noChangeAspect="1" noChangeArrowheads="1" noTextEdit="1"/>
          </p:cNvSpPr>
          <p:nvPr>
            <p:ph type="sldImg"/>
          </p:nvPr>
        </p:nvSpPr>
        <p:spPr>
          <a:xfrm>
            <a:off x="1055688" y="701675"/>
            <a:ext cx="4751387" cy="3563938"/>
          </a:xfrm>
          <a:ln/>
        </p:spPr>
      </p:sp>
      <p:sp>
        <p:nvSpPr>
          <p:cNvPr id="24580" name="Rectangle 3">
            <a:extLst>
              <a:ext uri="{FF2B5EF4-FFF2-40B4-BE49-F238E27FC236}">
                <a16:creationId xmlns:a16="http://schemas.microsoft.com/office/drawing/2014/main" id="{201CFB33-E54F-B196-2D3D-02B6FD7B878F}"/>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Дисплей</a:t>
            </a:r>
          </a:p>
          <a:p>
            <a:pPr lvl="1" eaLnBrk="1" hangingPunct="1"/>
            <a:r>
              <a:rPr lang="uk" altLang="uk-UA">
                <a:latin typeface="Arial" panose="020B0604020202020204" pitchFamily="34" charset="0"/>
              </a:rPr>
              <a:t>Для багатьох типів географічних операцій кінцевий результат найкраще візуалізувати у вигляді карти або графіка. Карти дуже ефективно зберігають та передають географічну інформацію. Хоча картографи створювали карти протягом тисячоліть, ГІС надає нові та захопливі інструменти для розширення мистецтва та науки картографії. Відображення карт можна інтегрувати зі звітами, тривимірними видами, фотографічними зображеннями та іншими результатами, такими як мультимедіа.</a:t>
            </a:r>
          </a:p>
          <a:p>
            <a:pPr eaLnBrk="1" hangingPunct="1"/>
            <a:br>
              <a:rPr lang="en-US" altLang="uk-UA">
                <a:latin typeface="Arial" panose="020B0604020202020204" pitchFamily="34" charset="0"/>
              </a:rPr>
            </a:br>
            <a:endParaRPr lang="en-US" altLang="uk-UA">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51E33B45-A96C-2F9E-DE9F-2B32B089B3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BDA09C-9481-4466-9CD4-AE86E44DEF58}" type="slidenum">
              <a:rPr lang="ru-RU" altLang="uk-UA" smtClean="0"/>
              <a:pPr>
                <a:spcBef>
                  <a:spcPct val="0"/>
                </a:spcBef>
              </a:pPr>
              <a:t>17</a:t>
            </a:fld>
            <a:endParaRPr lang="ru-RU" altLang="uk-UA"/>
          </a:p>
        </p:txBody>
      </p:sp>
      <p:sp>
        <p:nvSpPr>
          <p:cNvPr id="26627" name="Rectangle 2">
            <a:extLst>
              <a:ext uri="{FF2B5EF4-FFF2-40B4-BE49-F238E27FC236}">
                <a16:creationId xmlns:a16="http://schemas.microsoft.com/office/drawing/2014/main" id="{D7B36495-7E39-20FB-C07F-B020CAAB031C}"/>
              </a:ext>
            </a:extLst>
          </p:cNvPr>
          <p:cNvSpPr>
            <a:spLocks noGrp="1" noRot="1" noChangeAspect="1" noChangeArrowheads="1" noTextEdit="1"/>
          </p:cNvSpPr>
          <p:nvPr>
            <p:ph type="sldImg"/>
          </p:nvPr>
        </p:nvSpPr>
        <p:spPr>
          <a:xfrm>
            <a:off x="1055688" y="701675"/>
            <a:ext cx="4751387" cy="3563938"/>
          </a:xfrm>
          <a:ln/>
        </p:spPr>
      </p:sp>
      <p:sp>
        <p:nvSpPr>
          <p:cNvPr id="26628" name="Rectangle 3">
            <a:extLst>
              <a:ext uri="{FF2B5EF4-FFF2-40B4-BE49-F238E27FC236}">
                <a16:creationId xmlns:a16="http://schemas.microsoft.com/office/drawing/2014/main" id="{D72E9BF8-E091-D96F-9C5C-56348C6DCBE1}"/>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Вихід</a:t>
            </a:r>
          </a:p>
          <a:p>
            <a:pPr lvl="1" eaLnBrk="1" hangingPunct="1"/>
            <a:r>
              <a:rPr lang="uk" altLang="uk-UA">
                <a:latin typeface="Arial" panose="020B0604020202020204" pitchFamily="34" charset="0"/>
              </a:rPr>
              <a:t>Обмін результатами вашої географічної праці є одним з основних виправдань для витрачання ресурсів на ГІС. Виведення зображень, створених за допомогою ГІС, у формат, придатний для розповсюдження, – чудовий спосіб зробити це. Чим більше можливостей для виведення інформації може запропонувати ГІС, тим більший потенціал для охоплення потрібної аудиторії потрібною інформацією.</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805D6CF-AAB6-1A08-299F-D3F153C14D4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B2A6E8-60EE-40DC-9819-7FCDF7C83D49}" type="slidenum">
              <a:rPr lang="ru-RU" altLang="uk-UA" smtClean="0"/>
              <a:pPr>
                <a:spcBef>
                  <a:spcPct val="0"/>
                </a:spcBef>
              </a:pPr>
              <a:t>18</a:t>
            </a:fld>
            <a:endParaRPr lang="ru-RU" altLang="uk-UA"/>
          </a:p>
        </p:txBody>
      </p:sp>
      <p:sp>
        <p:nvSpPr>
          <p:cNvPr id="28675" name="Rectangle 2">
            <a:extLst>
              <a:ext uri="{FF2B5EF4-FFF2-40B4-BE49-F238E27FC236}">
                <a16:creationId xmlns:a16="http://schemas.microsoft.com/office/drawing/2014/main" id="{8C098C6D-F33F-E7AA-5940-3E581C1D18AC}"/>
              </a:ext>
            </a:extLst>
          </p:cNvPr>
          <p:cNvSpPr>
            <a:spLocks noGrp="1" noRot="1" noChangeAspect="1" noChangeArrowheads="1" noTextEdit="1"/>
          </p:cNvSpPr>
          <p:nvPr>
            <p:ph type="sldImg"/>
          </p:nvPr>
        </p:nvSpPr>
        <p:spPr>
          <a:xfrm>
            <a:off x="1055688" y="701675"/>
            <a:ext cx="4751387" cy="3563938"/>
          </a:xfrm>
          <a:ln/>
        </p:spPr>
      </p:sp>
      <p:sp>
        <p:nvSpPr>
          <p:cNvPr id="28676" name="Rectangle 3">
            <a:extLst>
              <a:ext uri="{FF2B5EF4-FFF2-40B4-BE49-F238E27FC236}">
                <a16:creationId xmlns:a16="http://schemas.microsoft.com/office/drawing/2014/main" id="{95D9E1D0-8F97-AFA7-85DB-CE23728F4670}"/>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Організація просторових даних</a:t>
            </a:r>
          </a:p>
          <a:p>
            <a:pPr lvl="1" eaLnBrk="1" hangingPunct="1"/>
            <a:r>
              <a:rPr lang="uk" altLang="uk-UA">
                <a:solidFill>
                  <a:srgbClr val="000000"/>
                </a:solidFill>
                <a:latin typeface="Arial" panose="020B0604020202020204" pitchFamily="34" charset="0"/>
              </a:rPr>
              <a:t>ГІС організовує та зберігає інформацію про світ як сукупність тематичних шарів, які можна пов'язати географічно. Кожен шар містить об'єкти з подібними атрибутами, такі як вулиці та міста, розташовані в межах одного географічного протяжності. Ця проста, але надзвичайно потужна та універсальна концепція виявилася безцінною для вирішення багатьох реальних проблем – від відстеження транспортних засобів доставки до моделювання глобальної атмосферної циркуляції.</a:t>
            </a:r>
          </a:p>
          <a:p>
            <a:pPr eaLnBrk="1" hangingPunct="1"/>
            <a:r>
              <a:rPr lang="uk" altLang="uk-UA">
                <a:latin typeface="Arial" panose="020B0604020202020204" pitchFamily="34" charset="0"/>
              </a:rPr>
              <a:t>Аналогія з «цибулею»</a:t>
            </a:r>
          </a:p>
          <a:p>
            <a:pPr lvl="1" eaLnBrk="1" hangingPunct="1"/>
            <a:r>
              <a:rPr lang="uk" altLang="uk-UA">
                <a:latin typeface="Arial" panose="020B0604020202020204" pitchFamily="34" charset="0"/>
              </a:rPr>
              <a:t>Уявіть собі світ як велику цибулину. Коли ви чистите цибулину, ви бачите, що вона складається з багатьох шарів. Реальні об'єкти можна розглядати так само: землю можна «очистити» на багато шарів, кожен з яких представляє окрему тему. Наприклад, ви можете розмістити всі вулиці в одному шарі, а всі земельні ділянки – в іншому. Як ви можете собі уявити, складність Землі дозволяє створювати скільки завгодно шарів. Тоді виникає питання, як найкраще організувати ці реальні об'єкти в керовані геометричні фігури (точка, лінія, площа) та зберігати їх у цифровому вигляді.</a:t>
            </a:r>
          </a:p>
          <a:p>
            <a:pPr lvl="1" eaLnBrk="1" hangingPunct="1"/>
            <a:endParaRPr lang="en-US" altLang="uk-UA">
              <a:solidFill>
                <a:srgbClr val="000000"/>
              </a:solidFill>
              <a:latin typeface="Arial" panose="020B0604020202020204" pitchFamily="34" charset="0"/>
            </a:endParaRPr>
          </a:p>
          <a:p>
            <a:pPr lvl="1" eaLnBrk="1" hangingPunct="1"/>
            <a:endParaRPr lang="en-US" altLang="uk-UA">
              <a:solidFill>
                <a:srgbClr val="000000"/>
              </a:solidFill>
              <a:latin typeface="Arial" panose="020B0604020202020204" pitchFamily="34" charset="0"/>
            </a:endParaRPr>
          </a:p>
          <a:p>
            <a:pPr eaLnBrk="1" hangingPunct="1"/>
            <a:endParaRPr lang="en-US" altLang="uk-UA" b="1">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593704D3-92D6-34A2-3494-2D8D303426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84D19F-98A8-4E96-B58A-6A430A6774C6}" type="slidenum">
              <a:rPr lang="ru-RU" altLang="uk-UA" smtClean="0"/>
              <a:pPr>
                <a:spcBef>
                  <a:spcPct val="0"/>
                </a:spcBef>
              </a:pPr>
              <a:t>19</a:t>
            </a:fld>
            <a:endParaRPr lang="ru-RU" altLang="uk-UA"/>
          </a:p>
        </p:txBody>
      </p:sp>
      <p:sp>
        <p:nvSpPr>
          <p:cNvPr id="30723" name="Rectangle 2">
            <a:extLst>
              <a:ext uri="{FF2B5EF4-FFF2-40B4-BE49-F238E27FC236}">
                <a16:creationId xmlns:a16="http://schemas.microsoft.com/office/drawing/2014/main" id="{7839014F-0810-042F-5E27-2056F6AD27DD}"/>
              </a:ext>
            </a:extLst>
          </p:cNvPr>
          <p:cNvSpPr>
            <a:spLocks noGrp="1" noRot="1" noChangeAspect="1" noChangeArrowheads="1" noTextEdit="1"/>
          </p:cNvSpPr>
          <p:nvPr>
            <p:ph type="sldImg"/>
          </p:nvPr>
        </p:nvSpPr>
        <p:spPr>
          <a:xfrm>
            <a:off x="1055688" y="701675"/>
            <a:ext cx="4751387" cy="3563938"/>
          </a:xfrm>
          <a:ln/>
        </p:spPr>
      </p:sp>
      <p:sp>
        <p:nvSpPr>
          <p:cNvPr id="30724" name="Rectangle 3">
            <a:extLst>
              <a:ext uri="{FF2B5EF4-FFF2-40B4-BE49-F238E27FC236}">
                <a16:creationId xmlns:a16="http://schemas.microsoft.com/office/drawing/2014/main" id="{454F7964-87B3-E14D-6C24-31C7C20DAFFC}"/>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Абстрагування сутностей реального світу</a:t>
            </a:r>
          </a:p>
          <a:p>
            <a:pPr lvl="1" eaLnBrk="1" hangingPunct="1"/>
            <a:r>
              <a:rPr lang="uk" altLang="uk-UA">
                <a:latin typeface="Arial" panose="020B0604020202020204" pitchFamily="34" charset="0"/>
              </a:rPr>
              <a:t>Неможливо захопити все з реальності за допомогою комп'ютера. Натомість користувачі ГІС повинні якимось чином абстрагувати явища реального світу або сутності в геометричне представлення цих сутностей. Існує три основні геометричні фігури, що використовуються для географічних об'єктів: точки, лінії та площі. Ці фігури часто називають геометричними об'єктами, геометричними елементами або типами елементів.</a:t>
            </a:r>
          </a:p>
          <a:p>
            <a:pPr lvl="1" eaLnBrk="1" hangingPunct="1"/>
            <a:r>
              <a:rPr lang="uk" altLang="uk-UA">
                <a:latin typeface="Arial" panose="020B0604020202020204" pitchFamily="34" charset="0"/>
              </a:rPr>
              <a:t>Зверніть увагу, що існують різні методи оцифрування цих об'єктів, включаючи сканування та оцифрування.</a:t>
            </a:r>
          </a:p>
          <a:p>
            <a:pPr eaLnBrk="1" hangingPunct="1"/>
            <a:endParaRPr lang="en-US" altLang="uk-UA">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02020E84-C983-1BC7-CDFF-17389FD01A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716178-5AE3-432B-99ED-94FEF8E232E1}" type="slidenum">
              <a:rPr lang="ru-RU" altLang="uk-UA" smtClean="0"/>
              <a:pPr>
                <a:spcBef>
                  <a:spcPct val="0"/>
                </a:spcBef>
              </a:pPr>
              <a:t>20</a:t>
            </a:fld>
            <a:endParaRPr lang="ru-RU" altLang="uk-UA"/>
          </a:p>
        </p:txBody>
      </p:sp>
      <p:sp>
        <p:nvSpPr>
          <p:cNvPr id="32771" name="Rectangle 2">
            <a:extLst>
              <a:ext uri="{FF2B5EF4-FFF2-40B4-BE49-F238E27FC236}">
                <a16:creationId xmlns:a16="http://schemas.microsoft.com/office/drawing/2014/main" id="{C1010D04-8AA9-718A-EEB9-01006535506B}"/>
              </a:ext>
            </a:extLst>
          </p:cNvPr>
          <p:cNvSpPr>
            <a:spLocks noGrp="1" noRot="1" noChangeAspect="1" noChangeArrowheads="1" noTextEdit="1"/>
          </p:cNvSpPr>
          <p:nvPr>
            <p:ph type="sldImg"/>
          </p:nvPr>
        </p:nvSpPr>
        <p:spPr>
          <a:xfrm>
            <a:off x="1055688" y="701675"/>
            <a:ext cx="4751387" cy="3563938"/>
          </a:xfrm>
          <a:ln/>
        </p:spPr>
      </p:sp>
      <p:sp>
        <p:nvSpPr>
          <p:cNvPr id="32772" name="Rectangle 3">
            <a:extLst>
              <a:ext uri="{FF2B5EF4-FFF2-40B4-BE49-F238E27FC236}">
                <a16:creationId xmlns:a16="http://schemas.microsoft.com/office/drawing/2014/main" id="{CFE24E9E-E966-7390-434E-B0EA7DDBF234}"/>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uk" altLang="uk-UA">
                <a:latin typeface="Arial" panose="020B0604020202020204" pitchFamily="34" charset="0"/>
              </a:rPr>
              <a:t>Масштаб карти</a:t>
            </a:r>
          </a:p>
          <a:p>
            <a:pPr lvl="1" eaLnBrk="1" hangingPunct="1">
              <a:lnSpc>
                <a:spcPct val="90000"/>
              </a:lnSpc>
            </a:pPr>
            <a:r>
              <a:rPr lang="uk" altLang="uk-UA">
                <a:latin typeface="Arial" panose="020B0604020202020204" pitchFamily="34" charset="0"/>
              </a:rPr>
              <a:t>Важливою, але часто неправильно зрозумілою концепцією в картографії є масштаб карти. Щоб відобразити частину поверхні Землі на карті, її площу необхідно зменшити. Ступінь цього зменшення виражається як відношення, яке називається масштабом карти. Масштаб карти визначається як відношення відстані на карті до відстані на місцевості.</a:t>
            </a:r>
          </a:p>
          <a:p>
            <a:pPr lvl="1" eaLnBrk="1" hangingPunct="1">
              <a:lnSpc>
                <a:spcPct val="90000"/>
              </a:lnSpc>
            </a:pPr>
            <a:r>
              <a:rPr lang="uk" altLang="uk-UA">
                <a:latin typeface="Arial" panose="020B0604020202020204" pitchFamily="34" charset="0"/>
              </a:rPr>
              <a:t>Наприклад, якщо ми намалюємо дорогу довжиною 4,8 км лінією 20 см на нашій карті, то такі твердження описуватимуть масштаб карти:</a:t>
            </a:r>
          </a:p>
          <a:p>
            <a:pPr lvl="1" eaLnBrk="1" hangingPunct="1">
              <a:lnSpc>
                <a:spcPct val="90000"/>
              </a:lnSpc>
            </a:pPr>
            <a:r>
              <a:rPr lang="uk" altLang="uk-UA">
                <a:latin typeface="Arial" panose="020B0604020202020204" pitchFamily="34" charset="0"/>
              </a:rPr>
              <a:t>20 см: 4,8 км, 20 см: 480 000 см, 1 см: 24 000 см, 1: 24 000</a:t>
            </a:r>
          </a:p>
          <a:p>
            <a:pPr lvl="1" eaLnBrk="1" hangingPunct="1">
              <a:lnSpc>
                <a:spcPct val="90000"/>
              </a:lnSpc>
            </a:pPr>
            <a:r>
              <a:rPr lang="uk" altLang="uk-UA">
                <a:latin typeface="Arial" panose="020B0604020202020204" pitchFamily="34" charset="0"/>
              </a:rPr>
              <a:t>Остання відома як репрезентативна частка (РД), оскільки значення по обидва боки від двокрапки представляють пропорцію між відстанню на карті та відстанню на місцевості; тобто «1:24 000» означає «1 дюйм карти відповідає 24 000 дюймів місцевості», «1 метр карти відповідає 24 000 метрів місцевості» або «1 сантиметр карти відповідає 24 000 сантиметрів місцевості» тощо.</a:t>
            </a:r>
          </a:p>
          <a:p>
            <a:pPr lvl="1" eaLnBrk="1" hangingPunct="1">
              <a:lnSpc>
                <a:spcPct val="90000"/>
              </a:lnSpc>
            </a:pPr>
            <a:r>
              <a:rPr lang="uk" altLang="uk-UA">
                <a:latin typeface="Arial" panose="020B0604020202020204" pitchFamily="34" charset="0"/>
              </a:rPr>
              <a:t>Масштаб карти може бути виражений кількома різними способами: дробом (1:24 000), усним твердженням (один сантиметр дорівнює одному кілометру) або смужкою.</a:t>
            </a:r>
          </a:p>
          <a:p>
            <a:pPr lvl="1" eaLnBrk="1" hangingPunct="1">
              <a:lnSpc>
                <a:spcPct val="90000"/>
              </a:lnSpc>
            </a:pPr>
            <a:r>
              <a:rPr lang="uk" altLang="uk-UA">
                <a:latin typeface="Arial" panose="020B0604020202020204" pitchFamily="34" charset="0"/>
              </a:rPr>
              <a:t>Масштаб карти вказує, наскільки зменшено задану відстань для її відображення на карті. Для карти того ж розміру об'єкти на дрібномасштабній карті (1:1 000 000) виглядатимуть меншими, ніж на великомасштабній карті (1:1 200). Іншими словами, озеро розміром з десятицентову монету на великомасштабній карті (l:1 200) буде меншим за розмір крапки в кінці цього речення на дрібномасштабній карті (1:1 000 000).</a:t>
            </a:r>
          </a:p>
          <a:p>
            <a:pPr lvl="1" eaLnBrk="1" hangingPunct="1">
              <a:lnSpc>
                <a:spcPct val="90000"/>
              </a:lnSpc>
            </a:pPr>
            <a:r>
              <a:rPr lang="uk" altLang="uk-UA">
                <a:latin typeface="Arial" panose="020B0604020202020204" pitchFamily="34" charset="0"/>
              </a:rPr>
              <a:t>Загалом, дрібномасштабні карти зображують великі площі землі, але вони мають низьку просторову роздільну здатність, що призводить до малої деталізації. З іншого боку, великомасштабні карти зображують невеликі площі землі, але мають високу просторову роздільну здатність, що призводить до великої деталізації. Об'єкти на великомасштабних картах точніше відображають об'єкти реального світу, оскільки ступінь зменшення менший, ніж на дрібномасштабній карті. Зі зменшенням масштабу карти об'єкти необхідно згладжувати та спрощувати або взагалі не відображати. Наприклад, у масштабі 1:63 360 (де 1 дюйм = 1 миля) важко відобразити об'єкти площі менші за 1/8 милі завдовжки або завширшки, оскільки на карті вони матимуть 1/8 дюйма завдовжки або завширшки.</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EBCB3AA1-498F-63E2-AA79-1EDF3AB438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8B3CA0-E273-47D3-BFFA-9DF3335A0F0B}" type="slidenum">
              <a:rPr lang="ru-RU" altLang="uk-UA" smtClean="0"/>
              <a:pPr>
                <a:spcBef>
                  <a:spcPct val="0"/>
                </a:spcBef>
              </a:pPr>
              <a:t>22</a:t>
            </a:fld>
            <a:endParaRPr lang="ru-RU" altLang="uk-UA"/>
          </a:p>
        </p:txBody>
      </p:sp>
      <p:sp>
        <p:nvSpPr>
          <p:cNvPr id="35843" name="Rectangle 2">
            <a:extLst>
              <a:ext uri="{FF2B5EF4-FFF2-40B4-BE49-F238E27FC236}">
                <a16:creationId xmlns:a16="http://schemas.microsoft.com/office/drawing/2014/main" id="{09B334E3-70FE-3801-C7BC-913AC896E37B}"/>
              </a:ext>
            </a:extLst>
          </p:cNvPr>
          <p:cNvSpPr>
            <a:spLocks noGrp="1" noRot="1" noChangeAspect="1" noChangeArrowheads="1" noTextEdit="1"/>
          </p:cNvSpPr>
          <p:nvPr>
            <p:ph type="sldImg"/>
          </p:nvPr>
        </p:nvSpPr>
        <p:spPr>
          <a:xfrm>
            <a:off x="1055688" y="701675"/>
            <a:ext cx="4751387" cy="3563938"/>
          </a:xfrm>
          <a:ln/>
        </p:spPr>
      </p:sp>
      <p:sp>
        <p:nvSpPr>
          <p:cNvPr id="35844" name="Rectangle 3">
            <a:extLst>
              <a:ext uri="{FF2B5EF4-FFF2-40B4-BE49-F238E27FC236}">
                <a16:creationId xmlns:a16="http://schemas.microsoft.com/office/drawing/2014/main" id="{102314F1-33E6-AFB2-16C6-C577B251CD63}"/>
              </a:ext>
            </a:extLst>
          </p:cNvPr>
          <p:cNvSpPr>
            <a:spLocks noGrp="1" noChangeArrowheads="1"/>
          </p:cNvSpPr>
          <p:nvPr>
            <p:ph type="body" idx="1"/>
          </p:nvPr>
        </p:nvSpPr>
        <p:spPr>
          <a:xfrm>
            <a:off x="906463" y="4525963"/>
            <a:ext cx="5073650" cy="43275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uk" altLang="uk-UA">
                <a:latin typeface="Arial" panose="020B0604020202020204" pitchFamily="34" charset="0"/>
              </a:rPr>
              <a:t>Компоненти географічних даних</a:t>
            </a:r>
          </a:p>
          <a:p>
            <a:pPr lvl="1" eaLnBrk="1" hangingPunct="1"/>
            <a:r>
              <a:rPr lang="uk" altLang="uk-UA">
                <a:latin typeface="Arial" panose="020B0604020202020204" pitchFamily="34" charset="0"/>
              </a:rPr>
              <a:t>Геометрія представляє географічні об'єкти, пов'язані з реальними місцями. Географічні об'єкти абстрагуються у вигляді точок, ліній або областей.</a:t>
            </a:r>
          </a:p>
          <a:p>
            <a:pPr lvl="1" eaLnBrk="1" hangingPunct="1"/>
            <a:r>
              <a:rPr lang="uk" altLang="uk-UA">
                <a:latin typeface="Arial" panose="020B0604020202020204" pitchFamily="34" charset="0"/>
              </a:rPr>
              <a:t>Атрибути надають описові характеристики географічних об'єктів.</a:t>
            </a:r>
          </a:p>
          <a:p>
            <a:pPr lvl="1" eaLnBrk="1" hangingPunct="1"/>
            <a:r>
              <a:rPr lang="uk" altLang="uk-UA">
                <a:latin typeface="Arial" panose="020B0604020202020204" pitchFamily="34" charset="0"/>
              </a:rPr>
              <a:t>Поведінка означає, що географічні об'єкти можна налаштувати відповідно до певних типів правил редагування, відображення або аналізу, залежно від обставин, визначених користувачем.</a:t>
            </a:r>
          </a:p>
          <a:p>
            <a:pPr lvl="1" eaLnBrk="1" hangingPunct="1"/>
            <a:endParaRPr lang="en-US" altLang="uk-UA">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55A7C63-8FA8-1305-E6E9-965BC506F30B}"/>
              </a:ext>
            </a:extLst>
          </p:cNvPr>
          <p:cNvGrpSpPr>
            <a:grpSpLocks/>
          </p:cNvGrpSpPr>
          <p:nvPr/>
        </p:nvGrpSpPr>
        <p:grpSpPr bwMode="auto">
          <a:xfrm>
            <a:off x="0" y="0"/>
            <a:ext cx="9144000" cy="6858000"/>
            <a:chOff x="0" y="0"/>
            <a:chExt cx="5760" cy="4320"/>
          </a:xfrm>
        </p:grpSpPr>
        <p:sp>
          <p:nvSpPr>
            <p:cNvPr id="3" name="Rectangle 3">
              <a:extLst>
                <a:ext uri="{FF2B5EF4-FFF2-40B4-BE49-F238E27FC236}">
                  <a16:creationId xmlns:a16="http://schemas.microsoft.com/office/drawing/2014/main" id="{4A16B27C-B025-8933-9BF6-5C5886E17977}"/>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uk-UA" altLang="uk-UA" sz="2400">
                <a:latin typeface="Times New Roman" panose="02020603050405020304" pitchFamily="18" charset="0"/>
              </a:endParaRPr>
            </a:p>
          </p:txBody>
        </p:sp>
        <p:sp>
          <p:nvSpPr>
            <p:cNvPr id="4" name="Rectangle 4">
              <a:extLst>
                <a:ext uri="{FF2B5EF4-FFF2-40B4-BE49-F238E27FC236}">
                  <a16:creationId xmlns:a16="http://schemas.microsoft.com/office/drawing/2014/main" id="{1318005E-E629-8BD1-842D-2B2F9810E7BB}"/>
                </a:ext>
              </a:extLst>
            </p:cNvPr>
            <p:cNvSpPr>
              <a:spLocks noChangeArrowheads="1"/>
            </p:cNvSpPr>
            <p:nvPr/>
          </p:nvSpPr>
          <p:spPr bwMode="hidden">
            <a:xfrm>
              <a:off x="1081" y="1065"/>
              <a:ext cx="4679" cy="1596"/>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grpSp>
          <p:nvGrpSpPr>
            <p:cNvPr id="5" name="Group 5">
              <a:extLst>
                <a:ext uri="{FF2B5EF4-FFF2-40B4-BE49-F238E27FC236}">
                  <a16:creationId xmlns:a16="http://schemas.microsoft.com/office/drawing/2014/main" id="{0EADE120-0A12-F618-655D-2667C7DA641B}"/>
                </a:ext>
              </a:extLst>
            </p:cNvPr>
            <p:cNvGrpSpPr>
              <a:grpSpLocks/>
            </p:cNvGrpSpPr>
            <p:nvPr/>
          </p:nvGrpSpPr>
          <p:grpSpPr bwMode="auto">
            <a:xfrm>
              <a:off x="0" y="672"/>
              <a:ext cx="1806" cy="1989"/>
              <a:chOff x="0" y="672"/>
              <a:chExt cx="1806" cy="1989"/>
            </a:xfrm>
          </p:grpSpPr>
          <p:sp>
            <p:nvSpPr>
              <p:cNvPr id="6" name="Rectangle 6">
                <a:extLst>
                  <a:ext uri="{FF2B5EF4-FFF2-40B4-BE49-F238E27FC236}">
                    <a16:creationId xmlns:a16="http://schemas.microsoft.com/office/drawing/2014/main" id="{4F02A11D-C1BB-5393-33C5-EE947FBCC980}"/>
                  </a:ext>
                </a:extLst>
              </p:cNvPr>
              <p:cNvSpPr>
                <a:spLocks noChangeArrowheads="1"/>
              </p:cNvSpPr>
              <p:nvPr userDrawn="1"/>
            </p:nvSpPr>
            <p:spPr bwMode="auto">
              <a:xfrm>
                <a:off x="361" y="2257"/>
                <a:ext cx="363" cy="404"/>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7" name="Rectangle 7">
                <a:extLst>
                  <a:ext uri="{FF2B5EF4-FFF2-40B4-BE49-F238E27FC236}">
                    <a16:creationId xmlns:a16="http://schemas.microsoft.com/office/drawing/2014/main" id="{24C9814C-B8F2-146A-09F1-5F0525867507}"/>
                  </a:ext>
                </a:extLst>
              </p:cNvPr>
              <p:cNvSpPr>
                <a:spLocks noChangeArrowheads="1"/>
              </p:cNvSpPr>
              <p:nvPr userDrawn="1"/>
            </p:nvSpPr>
            <p:spPr bwMode="auto">
              <a:xfrm>
                <a:off x="1081" y="1065"/>
                <a:ext cx="362" cy="405"/>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8" name="Rectangle 8">
                <a:extLst>
                  <a:ext uri="{FF2B5EF4-FFF2-40B4-BE49-F238E27FC236}">
                    <a16:creationId xmlns:a16="http://schemas.microsoft.com/office/drawing/2014/main" id="{D37D761C-D5AA-D710-BA22-CA3E3FD805AD}"/>
                  </a:ext>
                </a:extLst>
              </p:cNvPr>
              <p:cNvSpPr>
                <a:spLocks noChangeArrowheads="1"/>
              </p:cNvSpPr>
              <p:nvPr userDrawn="1"/>
            </p:nvSpPr>
            <p:spPr bwMode="auto">
              <a:xfrm>
                <a:off x="1437" y="672"/>
                <a:ext cx="369" cy="400"/>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9" name="Rectangle 9">
                <a:extLst>
                  <a:ext uri="{FF2B5EF4-FFF2-40B4-BE49-F238E27FC236}">
                    <a16:creationId xmlns:a16="http://schemas.microsoft.com/office/drawing/2014/main" id="{E6000A8D-F0A3-D41A-EAA8-77EEC92BEC45}"/>
                  </a:ext>
                </a:extLst>
              </p:cNvPr>
              <p:cNvSpPr>
                <a:spLocks noChangeArrowheads="1"/>
              </p:cNvSpPr>
              <p:nvPr userDrawn="1"/>
            </p:nvSpPr>
            <p:spPr bwMode="auto">
              <a:xfrm>
                <a:off x="719" y="2257"/>
                <a:ext cx="368" cy="404"/>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0" name="Rectangle 10">
                <a:extLst>
                  <a:ext uri="{FF2B5EF4-FFF2-40B4-BE49-F238E27FC236}">
                    <a16:creationId xmlns:a16="http://schemas.microsoft.com/office/drawing/2014/main" id="{293B884C-206B-9C97-5CB6-4EB18203DB72}"/>
                  </a:ext>
                </a:extLst>
              </p:cNvPr>
              <p:cNvSpPr>
                <a:spLocks noChangeArrowheads="1"/>
              </p:cNvSpPr>
              <p:nvPr userDrawn="1"/>
            </p:nvSpPr>
            <p:spPr bwMode="auto">
              <a:xfrm>
                <a:off x="1437" y="1065"/>
                <a:ext cx="369" cy="405"/>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1" name="Rectangle 11">
                <a:extLst>
                  <a:ext uri="{FF2B5EF4-FFF2-40B4-BE49-F238E27FC236}">
                    <a16:creationId xmlns:a16="http://schemas.microsoft.com/office/drawing/2014/main" id="{B831DDC9-558A-CC72-A1E3-DD8C69E36571}"/>
                  </a:ext>
                </a:extLst>
              </p:cNvPr>
              <p:cNvSpPr>
                <a:spLocks noChangeArrowheads="1"/>
              </p:cNvSpPr>
              <p:nvPr userDrawn="1"/>
            </p:nvSpPr>
            <p:spPr bwMode="auto">
              <a:xfrm>
                <a:off x="719" y="1464"/>
                <a:ext cx="368" cy="39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2" name="Rectangle 12">
                <a:extLst>
                  <a:ext uri="{FF2B5EF4-FFF2-40B4-BE49-F238E27FC236}">
                    <a16:creationId xmlns:a16="http://schemas.microsoft.com/office/drawing/2014/main" id="{3A43E8C4-16AC-6386-5A4F-7C259013F135}"/>
                  </a:ext>
                </a:extLst>
              </p:cNvPr>
              <p:cNvSpPr>
                <a:spLocks noChangeArrowheads="1"/>
              </p:cNvSpPr>
              <p:nvPr userDrawn="1"/>
            </p:nvSpPr>
            <p:spPr bwMode="auto">
              <a:xfrm>
                <a:off x="0" y="1464"/>
                <a:ext cx="367" cy="399"/>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3" name="Rectangle 13">
                <a:extLst>
                  <a:ext uri="{FF2B5EF4-FFF2-40B4-BE49-F238E27FC236}">
                    <a16:creationId xmlns:a16="http://schemas.microsoft.com/office/drawing/2014/main" id="{1D49FEE6-5F8B-C423-8515-13873F075068}"/>
                  </a:ext>
                </a:extLst>
              </p:cNvPr>
              <p:cNvSpPr>
                <a:spLocks noChangeArrowheads="1"/>
              </p:cNvSpPr>
              <p:nvPr userDrawn="1"/>
            </p:nvSpPr>
            <p:spPr bwMode="auto">
              <a:xfrm>
                <a:off x="1081" y="1464"/>
                <a:ext cx="362" cy="39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4" name="Rectangle 14">
                <a:extLst>
                  <a:ext uri="{FF2B5EF4-FFF2-40B4-BE49-F238E27FC236}">
                    <a16:creationId xmlns:a16="http://schemas.microsoft.com/office/drawing/2014/main" id="{84DEF183-D85F-4F6F-45FE-58E5FA1652BF}"/>
                  </a:ext>
                </a:extLst>
              </p:cNvPr>
              <p:cNvSpPr>
                <a:spLocks noChangeArrowheads="1"/>
              </p:cNvSpPr>
              <p:nvPr userDrawn="1"/>
            </p:nvSpPr>
            <p:spPr bwMode="auto">
              <a:xfrm>
                <a:off x="361" y="1857"/>
                <a:ext cx="363" cy="406"/>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5" name="Rectangle 15">
                <a:extLst>
                  <a:ext uri="{FF2B5EF4-FFF2-40B4-BE49-F238E27FC236}">
                    <a16:creationId xmlns:a16="http://schemas.microsoft.com/office/drawing/2014/main" id="{3B17AAFC-75AB-C0B0-3A28-16449F9F1BBE}"/>
                  </a:ext>
                </a:extLst>
              </p:cNvPr>
              <p:cNvSpPr>
                <a:spLocks noChangeArrowheads="1"/>
              </p:cNvSpPr>
              <p:nvPr userDrawn="1"/>
            </p:nvSpPr>
            <p:spPr bwMode="auto">
              <a:xfrm>
                <a:off x="719" y="1857"/>
                <a:ext cx="368" cy="40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grpSp>
      </p:grpSp>
      <p:sp>
        <p:nvSpPr>
          <p:cNvPr id="11163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ru-RU" noProof="0"/>
              <a:t>Образец заголовка</a:t>
            </a:r>
          </a:p>
        </p:txBody>
      </p:sp>
      <p:sp>
        <p:nvSpPr>
          <p:cNvPr id="11163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ru-RU" noProof="0"/>
              <a:t>Образец подзаголовка</a:t>
            </a:r>
          </a:p>
        </p:txBody>
      </p:sp>
      <p:sp>
        <p:nvSpPr>
          <p:cNvPr id="16" name="Rectangle 16">
            <a:extLst>
              <a:ext uri="{FF2B5EF4-FFF2-40B4-BE49-F238E27FC236}">
                <a16:creationId xmlns:a16="http://schemas.microsoft.com/office/drawing/2014/main" id="{EECDDDFA-AA4F-B0E1-EE4B-B7FD3FF7CED2}"/>
              </a:ext>
            </a:extLst>
          </p:cNvPr>
          <p:cNvSpPr>
            <a:spLocks noGrp="1" noChangeArrowheads="1"/>
          </p:cNvSpPr>
          <p:nvPr>
            <p:ph type="dt" sz="half" idx="10"/>
          </p:nvPr>
        </p:nvSpPr>
        <p:spPr>
          <a:xfrm>
            <a:off x="457200" y="6248400"/>
            <a:ext cx="2133600" cy="457200"/>
          </a:xfrm>
        </p:spPr>
        <p:txBody>
          <a:bodyPr/>
          <a:lstStyle>
            <a:lvl1pPr>
              <a:defRPr/>
            </a:lvl1pPr>
          </a:lstStyle>
          <a:p>
            <a:pPr>
              <a:defRPr/>
            </a:pPr>
            <a:endParaRPr lang="ru-RU"/>
          </a:p>
        </p:txBody>
      </p:sp>
      <p:sp>
        <p:nvSpPr>
          <p:cNvPr id="17" name="Rectangle 17">
            <a:extLst>
              <a:ext uri="{FF2B5EF4-FFF2-40B4-BE49-F238E27FC236}">
                <a16:creationId xmlns:a16="http://schemas.microsoft.com/office/drawing/2014/main" id="{E2F045E6-E085-54D1-CAC3-F456AD488B0F}"/>
              </a:ext>
            </a:extLst>
          </p:cNvPr>
          <p:cNvSpPr>
            <a:spLocks noGrp="1" noChangeArrowheads="1"/>
          </p:cNvSpPr>
          <p:nvPr>
            <p:ph type="ftr" sz="quarter" idx="11"/>
          </p:nvPr>
        </p:nvSpPr>
        <p:spPr/>
        <p:txBody>
          <a:bodyPr/>
          <a:lstStyle>
            <a:lvl1pPr>
              <a:defRPr/>
            </a:lvl1pPr>
          </a:lstStyle>
          <a:p>
            <a:pPr>
              <a:defRPr/>
            </a:pPr>
            <a:endParaRPr lang="ru-RU"/>
          </a:p>
        </p:txBody>
      </p:sp>
      <p:sp>
        <p:nvSpPr>
          <p:cNvPr id="18" name="Rectangle 18">
            <a:extLst>
              <a:ext uri="{FF2B5EF4-FFF2-40B4-BE49-F238E27FC236}">
                <a16:creationId xmlns:a16="http://schemas.microsoft.com/office/drawing/2014/main" id="{46153038-9458-C05D-EA53-E65709AE4D40}"/>
              </a:ext>
            </a:extLst>
          </p:cNvPr>
          <p:cNvSpPr>
            <a:spLocks noGrp="1" noChangeArrowheads="1"/>
          </p:cNvSpPr>
          <p:nvPr>
            <p:ph type="sldNum" sz="quarter" idx="12"/>
          </p:nvPr>
        </p:nvSpPr>
        <p:spPr/>
        <p:txBody>
          <a:bodyPr/>
          <a:lstStyle>
            <a:lvl1pPr>
              <a:defRPr/>
            </a:lvl1pPr>
          </a:lstStyle>
          <a:p>
            <a:pPr>
              <a:defRPr/>
            </a:pPr>
            <a:fld id="{C41605F9-9F81-4197-B97A-2D8CD2F98A79}" type="slidenum">
              <a:rPr lang="ru-RU" altLang="uk-UA"/>
              <a:pPr>
                <a:defRPr/>
              </a:pPr>
              <a:t>‹№›</a:t>
            </a:fld>
            <a:endParaRPr lang="ru-RU" altLang="uk-UA"/>
          </a:p>
        </p:txBody>
      </p:sp>
    </p:spTree>
    <p:extLst>
      <p:ext uri="{BB962C8B-B14F-4D97-AF65-F5344CB8AC3E}">
        <p14:creationId xmlns:p14="http://schemas.microsoft.com/office/powerpoint/2010/main" val="575746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Rectangle 2">
            <a:extLst>
              <a:ext uri="{FF2B5EF4-FFF2-40B4-BE49-F238E27FC236}">
                <a16:creationId xmlns:a16="http://schemas.microsoft.com/office/drawing/2014/main" id="{EAD8DA4A-55DC-E50B-6A90-C82BD2882D07}"/>
              </a:ext>
            </a:extLst>
          </p:cNvPr>
          <p:cNvSpPr>
            <a:spLocks noGrp="1" noChangeArrowheads="1"/>
          </p:cNvSpPr>
          <p:nvPr>
            <p:ph type="ftr" sz="quarter" idx="10"/>
          </p:nvPr>
        </p:nvSpPr>
        <p:spPr>
          <a:ln/>
        </p:spPr>
        <p:txBody>
          <a:bodyPr/>
          <a:lstStyle>
            <a:lvl1pPr>
              <a:defRPr/>
            </a:lvl1pPr>
          </a:lstStyle>
          <a:p>
            <a:pPr>
              <a:defRPr/>
            </a:pPr>
            <a:endParaRPr lang="ru-RU"/>
          </a:p>
        </p:txBody>
      </p:sp>
      <p:sp>
        <p:nvSpPr>
          <p:cNvPr id="5" name="Rectangle 3">
            <a:extLst>
              <a:ext uri="{FF2B5EF4-FFF2-40B4-BE49-F238E27FC236}">
                <a16:creationId xmlns:a16="http://schemas.microsoft.com/office/drawing/2014/main" id="{D1B76E4E-6FAA-5569-6519-E9349DE37131}"/>
              </a:ext>
            </a:extLst>
          </p:cNvPr>
          <p:cNvSpPr>
            <a:spLocks noGrp="1" noChangeArrowheads="1"/>
          </p:cNvSpPr>
          <p:nvPr>
            <p:ph type="sldNum" sz="quarter" idx="11"/>
          </p:nvPr>
        </p:nvSpPr>
        <p:spPr>
          <a:ln/>
        </p:spPr>
        <p:txBody>
          <a:bodyPr/>
          <a:lstStyle>
            <a:lvl1pPr>
              <a:defRPr/>
            </a:lvl1pPr>
          </a:lstStyle>
          <a:p>
            <a:pPr>
              <a:defRPr/>
            </a:pPr>
            <a:fld id="{B9B21272-D7E2-49BC-A16F-5B22DA36D826}" type="slidenum">
              <a:rPr lang="ru-RU" altLang="uk-UA"/>
              <a:pPr>
                <a:defRPr/>
              </a:pPr>
              <a:t>‹№›</a:t>
            </a:fld>
            <a:endParaRPr lang="ru-RU" altLang="uk-UA"/>
          </a:p>
        </p:txBody>
      </p:sp>
      <p:sp>
        <p:nvSpPr>
          <p:cNvPr id="6" name="Rectangle 16">
            <a:extLst>
              <a:ext uri="{FF2B5EF4-FFF2-40B4-BE49-F238E27FC236}">
                <a16:creationId xmlns:a16="http://schemas.microsoft.com/office/drawing/2014/main" id="{8A989C5C-9357-453D-7089-F960A13EFE50}"/>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35271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uk-U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B806ECF4-7FA3-375C-F611-CA5B7C7B1F14}"/>
              </a:ext>
            </a:extLst>
          </p:cNvPr>
          <p:cNvSpPr>
            <a:spLocks noGrp="1" noChangeArrowheads="1"/>
          </p:cNvSpPr>
          <p:nvPr>
            <p:ph type="ftr" sz="quarter" idx="10"/>
          </p:nvPr>
        </p:nvSpPr>
        <p:spPr>
          <a:ln/>
        </p:spPr>
        <p:txBody>
          <a:bodyPr/>
          <a:lstStyle>
            <a:lvl1pPr>
              <a:defRPr/>
            </a:lvl1pPr>
          </a:lstStyle>
          <a:p>
            <a:pPr>
              <a:defRPr/>
            </a:pPr>
            <a:endParaRPr lang="ru-RU"/>
          </a:p>
        </p:txBody>
      </p:sp>
      <p:sp>
        <p:nvSpPr>
          <p:cNvPr id="5" name="Rectangle 3">
            <a:extLst>
              <a:ext uri="{FF2B5EF4-FFF2-40B4-BE49-F238E27FC236}">
                <a16:creationId xmlns:a16="http://schemas.microsoft.com/office/drawing/2014/main" id="{B1ACC122-06B2-06E2-0591-9657E5AD92EF}"/>
              </a:ext>
            </a:extLst>
          </p:cNvPr>
          <p:cNvSpPr>
            <a:spLocks noGrp="1" noChangeArrowheads="1"/>
          </p:cNvSpPr>
          <p:nvPr>
            <p:ph type="sldNum" sz="quarter" idx="11"/>
          </p:nvPr>
        </p:nvSpPr>
        <p:spPr>
          <a:ln/>
        </p:spPr>
        <p:txBody>
          <a:bodyPr/>
          <a:lstStyle>
            <a:lvl1pPr>
              <a:defRPr/>
            </a:lvl1pPr>
          </a:lstStyle>
          <a:p>
            <a:pPr>
              <a:defRPr/>
            </a:pPr>
            <a:fld id="{90739597-1263-46C4-A318-7BF80DB39DE2}" type="slidenum">
              <a:rPr lang="ru-RU" altLang="uk-UA"/>
              <a:pPr>
                <a:defRPr/>
              </a:pPr>
              <a:t>‹№›</a:t>
            </a:fld>
            <a:endParaRPr lang="ru-RU" altLang="uk-UA"/>
          </a:p>
        </p:txBody>
      </p:sp>
      <p:sp>
        <p:nvSpPr>
          <p:cNvPr id="6" name="Rectangle 16">
            <a:extLst>
              <a:ext uri="{FF2B5EF4-FFF2-40B4-BE49-F238E27FC236}">
                <a16:creationId xmlns:a16="http://schemas.microsoft.com/office/drawing/2014/main" id="{214DCFB6-0DF6-A6AC-F15E-189EA360A487}"/>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853447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Rectangle 2">
            <a:extLst>
              <a:ext uri="{FF2B5EF4-FFF2-40B4-BE49-F238E27FC236}">
                <a16:creationId xmlns:a16="http://schemas.microsoft.com/office/drawing/2014/main" id="{2465ED91-F4BB-F2D0-ED60-644ACE00F61B}"/>
              </a:ext>
            </a:extLst>
          </p:cNvPr>
          <p:cNvSpPr>
            <a:spLocks noGrp="1" noChangeArrowheads="1"/>
          </p:cNvSpPr>
          <p:nvPr>
            <p:ph type="ftr" sz="quarter" idx="10"/>
          </p:nvPr>
        </p:nvSpPr>
        <p:spPr>
          <a:ln/>
        </p:spPr>
        <p:txBody>
          <a:bodyPr/>
          <a:lstStyle>
            <a:lvl1pPr>
              <a:defRPr/>
            </a:lvl1pPr>
          </a:lstStyle>
          <a:p>
            <a:pPr>
              <a:defRPr/>
            </a:pPr>
            <a:endParaRPr lang="ru-RU"/>
          </a:p>
        </p:txBody>
      </p:sp>
      <p:sp>
        <p:nvSpPr>
          <p:cNvPr id="6" name="Rectangle 3">
            <a:extLst>
              <a:ext uri="{FF2B5EF4-FFF2-40B4-BE49-F238E27FC236}">
                <a16:creationId xmlns:a16="http://schemas.microsoft.com/office/drawing/2014/main" id="{7398BC81-4F91-DEB4-8221-3DF7B632BB18}"/>
              </a:ext>
            </a:extLst>
          </p:cNvPr>
          <p:cNvSpPr>
            <a:spLocks noGrp="1" noChangeArrowheads="1"/>
          </p:cNvSpPr>
          <p:nvPr>
            <p:ph type="sldNum" sz="quarter" idx="11"/>
          </p:nvPr>
        </p:nvSpPr>
        <p:spPr>
          <a:ln/>
        </p:spPr>
        <p:txBody>
          <a:bodyPr/>
          <a:lstStyle>
            <a:lvl1pPr>
              <a:defRPr/>
            </a:lvl1pPr>
          </a:lstStyle>
          <a:p>
            <a:pPr>
              <a:defRPr/>
            </a:pPr>
            <a:fld id="{B7034662-F7D9-4DA3-83EC-3E2E58C1B8E1}" type="slidenum">
              <a:rPr lang="ru-RU" altLang="uk-UA"/>
              <a:pPr>
                <a:defRPr/>
              </a:pPr>
              <a:t>‹№›</a:t>
            </a:fld>
            <a:endParaRPr lang="ru-RU" altLang="uk-UA"/>
          </a:p>
        </p:txBody>
      </p:sp>
      <p:sp>
        <p:nvSpPr>
          <p:cNvPr id="7" name="Rectangle 16">
            <a:extLst>
              <a:ext uri="{FF2B5EF4-FFF2-40B4-BE49-F238E27FC236}">
                <a16:creationId xmlns:a16="http://schemas.microsoft.com/office/drawing/2014/main" id="{7583A908-DE46-24C7-0723-95861ADED635}"/>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125063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uk-U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7" name="Rectangle 2">
            <a:extLst>
              <a:ext uri="{FF2B5EF4-FFF2-40B4-BE49-F238E27FC236}">
                <a16:creationId xmlns:a16="http://schemas.microsoft.com/office/drawing/2014/main" id="{7E620B3C-5A0E-A976-9D8D-7C0ED03623AD}"/>
              </a:ext>
            </a:extLst>
          </p:cNvPr>
          <p:cNvSpPr>
            <a:spLocks noGrp="1" noChangeArrowheads="1"/>
          </p:cNvSpPr>
          <p:nvPr>
            <p:ph type="ftr" sz="quarter" idx="10"/>
          </p:nvPr>
        </p:nvSpPr>
        <p:spPr>
          <a:ln/>
        </p:spPr>
        <p:txBody>
          <a:bodyPr/>
          <a:lstStyle>
            <a:lvl1pPr>
              <a:defRPr/>
            </a:lvl1pPr>
          </a:lstStyle>
          <a:p>
            <a:pPr>
              <a:defRPr/>
            </a:pPr>
            <a:endParaRPr lang="ru-RU"/>
          </a:p>
        </p:txBody>
      </p:sp>
      <p:sp>
        <p:nvSpPr>
          <p:cNvPr id="8" name="Rectangle 3">
            <a:extLst>
              <a:ext uri="{FF2B5EF4-FFF2-40B4-BE49-F238E27FC236}">
                <a16:creationId xmlns:a16="http://schemas.microsoft.com/office/drawing/2014/main" id="{4C3A6ADE-48E4-ADE5-84D2-04568D85BF35}"/>
              </a:ext>
            </a:extLst>
          </p:cNvPr>
          <p:cNvSpPr>
            <a:spLocks noGrp="1" noChangeArrowheads="1"/>
          </p:cNvSpPr>
          <p:nvPr>
            <p:ph type="sldNum" sz="quarter" idx="11"/>
          </p:nvPr>
        </p:nvSpPr>
        <p:spPr>
          <a:ln/>
        </p:spPr>
        <p:txBody>
          <a:bodyPr/>
          <a:lstStyle>
            <a:lvl1pPr>
              <a:defRPr/>
            </a:lvl1pPr>
          </a:lstStyle>
          <a:p>
            <a:pPr>
              <a:defRPr/>
            </a:pPr>
            <a:fld id="{A5D41D3D-604A-4053-B1D8-F7E39BA34677}" type="slidenum">
              <a:rPr lang="ru-RU" altLang="uk-UA"/>
              <a:pPr>
                <a:defRPr/>
              </a:pPr>
              <a:t>‹№›</a:t>
            </a:fld>
            <a:endParaRPr lang="ru-RU" altLang="uk-UA"/>
          </a:p>
        </p:txBody>
      </p:sp>
      <p:sp>
        <p:nvSpPr>
          <p:cNvPr id="9" name="Rectangle 16">
            <a:extLst>
              <a:ext uri="{FF2B5EF4-FFF2-40B4-BE49-F238E27FC236}">
                <a16:creationId xmlns:a16="http://schemas.microsoft.com/office/drawing/2014/main" id="{E3E01855-7627-E55F-5F9F-803703FDD252}"/>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476798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Rectangle 2">
            <a:extLst>
              <a:ext uri="{FF2B5EF4-FFF2-40B4-BE49-F238E27FC236}">
                <a16:creationId xmlns:a16="http://schemas.microsoft.com/office/drawing/2014/main" id="{F5D3ED83-9404-9C7C-6212-A41F11039690}"/>
              </a:ext>
            </a:extLst>
          </p:cNvPr>
          <p:cNvSpPr>
            <a:spLocks noGrp="1" noChangeArrowheads="1"/>
          </p:cNvSpPr>
          <p:nvPr>
            <p:ph type="ftr" sz="quarter" idx="10"/>
          </p:nvPr>
        </p:nvSpPr>
        <p:spPr>
          <a:ln/>
        </p:spPr>
        <p:txBody>
          <a:bodyPr/>
          <a:lstStyle>
            <a:lvl1pPr>
              <a:defRPr/>
            </a:lvl1pPr>
          </a:lstStyle>
          <a:p>
            <a:pPr>
              <a:defRPr/>
            </a:pPr>
            <a:endParaRPr lang="ru-RU"/>
          </a:p>
        </p:txBody>
      </p:sp>
      <p:sp>
        <p:nvSpPr>
          <p:cNvPr id="4" name="Rectangle 3">
            <a:extLst>
              <a:ext uri="{FF2B5EF4-FFF2-40B4-BE49-F238E27FC236}">
                <a16:creationId xmlns:a16="http://schemas.microsoft.com/office/drawing/2014/main" id="{CD1BC15A-BD9A-7FAB-CC5E-22587DD749DA}"/>
              </a:ext>
            </a:extLst>
          </p:cNvPr>
          <p:cNvSpPr>
            <a:spLocks noGrp="1" noChangeArrowheads="1"/>
          </p:cNvSpPr>
          <p:nvPr>
            <p:ph type="sldNum" sz="quarter" idx="11"/>
          </p:nvPr>
        </p:nvSpPr>
        <p:spPr>
          <a:ln/>
        </p:spPr>
        <p:txBody>
          <a:bodyPr/>
          <a:lstStyle>
            <a:lvl1pPr>
              <a:defRPr/>
            </a:lvl1pPr>
          </a:lstStyle>
          <a:p>
            <a:pPr>
              <a:defRPr/>
            </a:pPr>
            <a:fld id="{B8345D57-47E0-44B6-9F0A-9EA15D229404}" type="slidenum">
              <a:rPr lang="ru-RU" altLang="uk-UA"/>
              <a:pPr>
                <a:defRPr/>
              </a:pPr>
              <a:t>‹№›</a:t>
            </a:fld>
            <a:endParaRPr lang="ru-RU" altLang="uk-UA"/>
          </a:p>
        </p:txBody>
      </p:sp>
      <p:sp>
        <p:nvSpPr>
          <p:cNvPr id="5" name="Rectangle 16">
            <a:extLst>
              <a:ext uri="{FF2B5EF4-FFF2-40B4-BE49-F238E27FC236}">
                <a16:creationId xmlns:a16="http://schemas.microsoft.com/office/drawing/2014/main" id="{7EA65DBF-34E8-7BDE-2E5C-97F1069A9B95}"/>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244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461975D-A240-EF67-8281-94B5E209E190}"/>
              </a:ext>
            </a:extLst>
          </p:cNvPr>
          <p:cNvSpPr>
            <a:spLocks noGrp="1" noChangeArrowheads="1"/>
          </p:cNvSpPr>
          <p:nvPr>
            <p:ph type="ftr" sz="quarter" idx="10"/>
          </p:nvPr>
        </p:nvSpPr>
        <p:spPr>
          <a:ln/>
        </p:spPr>
        <p:txBody>
          <a:bodyPr/>
          <a:lstStyle>
            <a:lvl1pPr>
              <a:defRPr/>
            </a:lvl1pPr>
          </a:lstStyle>
          <a:p>
            <a:pPr>
              <a:defRPr/>
            </a:pPr>
            <a:endParaRPr lang="ru-RU"/>
          </a:p>
        </p:txBody>
      </p:sp>
      <p:sp>
        <p:nvSpPr>
          <p:cNvPr id="3" name="Rectangle 3">
            <a:extLst>
              <a:ext uri="{FF2B5EF4-FFF2-40B4-BE49-F238E27FC236}">
                <a16:creationId xmlns:a16="http://schemas.microsoft.com/office/drawing/2014/main" id="{F1A97474-D62D-F3D7-69AC-0421D2AA4A0B}"/>
              </a:ext>
            </a:extLst>
          </p:cNvPr>
          <p:cNvSpPr>
            <a:spLocks noGrp="1" noChangeArrowheads="1"/>
          </p:cNvSpPr>
          <p:nvPr>
            <p:ph type="sldNum" sz="quarter" idx="11"/>
          </p:nvPr>
        </p:nvSpPr>
        <p:spPr>
          <a:ln/>
        </p:spPr>
        <p:txBody>
          <a:bodyPr/>
          <a:lstStyle>
            <a:lvl1pPr>
              <a:defRPr/>
            </a:lvl1pPr>
          </a:lstStyle>
          <a:p>
            <a:pPr>
              <a:defRPr/>
            </a:pPr>
            <a:fld id="{52D11499-B603-4B3B-A0AC-0CDA06789A5A}" type="slidenum">
              <a:rPr lang="ru-RU" altLang="uk-UA"/>
              <a:pPr>
                <a:defRPr/>
              </a:pPr>
              <a:t>‹№›</a:t>
            </a:fld>
            <a:endParaRPr lang="ru-RU" altLang="uk-UA"/>
          </a:p>
        </p:txBody>
      </p:sp>
      <p:sp>
        <p:nvSpPr>
          <p:cNvPr id="4" name="Rectangle 16">
            <a:extLst>
              <a:ext uri="{FF2B5EF4-FFF2-40B4-BE49-F238E27FC236}">
                <a16:creationId xmlns:a16="http://schemas.microsoft.com/office/drawing/2014/main" id="{09AD4E31-9557-8405-72D8-17371BC0EB18}"/>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958495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uk-U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1A880655-D6F3-3012-F1E5-F109FFA7895A}"/>
              </a:ext>
            </a:extLst>
          </p:cNvPr>
          <p:cNvSpPr>
            <a:spLocks noGrp="1" noChangeArrowheads="1"/>
          </p:cNvSpPr>
          <p:nvPr>
            <p:ph type="ftr" sz="quarter" idx="10"/>
          </p:nvPr>
        </p:nvSpPr>
        <p:spPr>
          <a:ln/>
        </p:spPr>
        <p:txBody>
          <a:bodyPr/>
          <a:lstStyle>
            <a:lvl1pPr>
              <a:defRPr/>
            </a:lvl1pPr>
          </a:lstStyle>
          <a:p>
            <a:pPr>
              <a:defRPr/>
            </a:pPr>
            <a:endParaRPr lang="ru-RU"/>
          </a:p>
        </p:txBody>
      </p:sp>
      <p:sp>
        <p:nvSpPr>
          <p:cNvPr id="6" name="Rectangle 3">
            <a:extLst>
              <a:ext uri="{FF2B5EF4-FFF2-40B4-BE49-F238E27FC236}">
                <a16:creationId xmlns:a16="http://schemas.microsoft.com/office/drawing/2014/main" id="{8594E7CC-7AA1-A9F6-32EB-6E90875B4E71}"/>
              </a:ext>
            </a:extLst>
          </p:cNvPr>
          <p:cNvSpPr>
            <a:spLocks noGrp="1" noChangeArrowheads="1"/>
          </p:cNvSpPr>
          <p:nvPr>
            <p:ph type="sldNum" sz="quarter" idx="11"/>
          </p:nvPr>
        </p:nvSpPr>
        <p:spPr>
          <a:ln/>
        </p:spPr>
        <p:txBody>
          <a:bodyPr/>
          <a:lstStyle>
            <a:lvl1pPr>
              <a:defRPr/>
            </a:lvl1pPr>
          </a:lstStyle>
          <a:p>
            <a:pPr>
              <a:defRPr/>
            </a:pPr>
            <a:fld id="{BCF1A931-D581-4416-8E0D-26CC399A8457}" type="slidenum">
              <a:rPr lang="ru-RU" altLang="uk-UA"/>
              <a:pPr>
                <a:defRPr/>
              </a:pPr>
              <a:t>‹№›</a:t>
            </a:fld>
            <a:endParaRPr lang="ru-RU" altLang="uk-UA"/>
          </a:p>
        </p:txBody>
      </p:sp>
      <p:sp>
        <p:nvSpPr>
          <p:cNvPr id="7" name="Rectangle 16">
            <a:extLst>
              <a:ext uri="{FF2B5EF4-FFF2-40B4-BE49-F238E27FC236}">
                <a16:creationId xmlns:a16="http://schemas.microsoft.com/office/drawing/2014/main" id="{1C818F51-D8C2-B407-E48F-206A5405D6C8}"/>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1606523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uk-U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4F4D626D-C8DB-017A-78DC-0CAB2D401D1F}"/>
              </a:ext>
            </a:extLst>
          </p:cNvPr>
          <p:cNvSpPr>
            <a:spLocks noGrp="1" noChangeArrowheads="1"/>
          </p:cNvSpPr>
          <p:nvPr>
            <p:ph type="ftr" sz="quarter" idx="10"/>
          </p:nvPr>
        </p:nvSpPr>
        <p:spPr>
          <a:ln/>
        </p:spPr>
        <p:txBody>
          <a:bodyPr/>
          <a:lstStyle>
            <a:lvl1pPr>
              <a:defRPr/>
            </a:lvl1pPr>
          </a:lstStyle>
          <a:p>
            <a:pPr>
              <a:defRPr/>
            </a:pPr>
            <a:endParaRPr lang="ru-RU"/>
          </a:p>
        </p:txBody>
      </p:sp>
      <p:sp>
        <p:nvSpPr>
          <p:cNvPr id="6" name="Rectangle 3">
            <a:extLst>
              <a:ext uri="{FF2B5EF4-FFF2-40B4-BE49-F238E27FC236}">
                <a16:creationId xmlns:a16="http://schemas.microsoft.com/office/drawing/2014/main" id="{A1CD96DA-FA31-5F87-C944-0038B6172769}"/>
              </a:ext>
            </a:extLst>
          </p:cNvPr>
          <p:cNvSpPr>
            <a:spLocks noGrp="1" noChangeArrowheads="1"/>
          </p:cNvSpPr>
          <p:nvPr>
            <p:ph type="sldNum" sz="quarter" idx="11"/>
          </p:nvPr>
        </p:nvSpPr>
        <p:spPr>
          <a:ln/>
        </p:spPr>
        <p:txBody>
          <a:bodyPr/>
          <a:lstStyle>
            <a:lvl1pPr>
              <a:defRPr/>
            </a:lvl1pPr>
          </a:lstStyle>
          <a:p>
            <a:pPr>
              <a:defRPr/>
            </a:pPr>
            <a:fld id="{0939CB93-F183-4605-8ABC-05D99B19DAEC}" type="slidenum">
              <a:rPr lang="ru-RU" altLang="uk-UA"/>
              <a:pPr>
                <a:defRPr/>
              </a:pPr>
              <a:t>‹№›</a:t>
            </a:fld>
            <a:endParaRPr lang="ru-RU" altLang="uk-UA"/>
          </a:p>
        </p:txBody>
      </p:sp>
      <p:sp>
        <p:nvSpPr>
          <p:cNvPr id="7" name="Rectangle 16">
            <a:extLst>
              <a:ext uri="{FF2B5EF4-FFF2-40B4-BE49-F238E27FC236}">
                <a16:creationId xmlns:a16="http://schemas.microsoft.com/office/drawing/2014/main" id="{6D5677ED-740E-B548-AB4A-7071CCFA606C}"/>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4127554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Rectangle 2">
            <a:extLst>
              <a:ext uri="{FF2B5EF4-FFF2-40B4-BE49-F238E27FC236}">
                <a16:creationId xmlns:a16="http://schemas.microsoft.com/office/drawing/2014/main" id="{32611F91-506B-7CB0-2D56-ACAD0170AAF1}"/>
              </a:ext>
            </a:extLst>
          </p:cNvPr>
          <p:cNvSpPr>
            <a:spLocks noGrp="1" noChangeArrowheads="1"/>
          </p:cNvSpPr>
          <p:nvPr>
            <p:ph type="ftr" sz="quarter" idx="10"/>
          </p:nvPr>
        </p:nvSpPr>
        <p:spPr>
          <a:ln/>
        </p:spPr>
        <p:txBody>
          <a:bodyPr/>
          <a:lstStyle>
            <a:lvl1pPr>
              <a:defRPr/>
            </a:lvl1pPr>
          </a:lstStyle>
          <a:p>
            <a:pPr>
              <a:defRPr/>
            </a:pPr>
            <a:endParaRPr lang="ru-RU"/>
          </a:p>
        </p:txBody>
      </p:sp>
      <p:sp>
        <p:nvSpPr>
          <p:cNvPr id="5" name="Rectangle 3">
            <a:extLst>
              <a:ext uri="{FF2B5EF4-FFF2-40B4-BE49-F238E27FC236}">
                <a16:creationId xmlns:a16="http://schemas.microsoft.com/office/drawing/2014/main" id="{C98F3DF7-9216-89C3-A038-36F37A4AE23A}"/>
              </a:ext>
            </a:extLst>
          </p:cNvPr>
          <p:cNvSpPr>
            <a:spLocks noGrp="1" noChangeArrowheads="1"/>
          </p:cNvSpPr>
          <p:nvPr>
            <p:ph type="sldNum" sz="quarter" idx="11"/>
          </p:nvPr>
        </p:nvSpPr>
        <p:spPr>
          <a:ln/>
        </p:spPr>
        <p:txBody>
          <a:bodyPr/>
          <a:lstStyle>
            <a:lvl1pPr>
              <a:defRPr/>
            </a:lvl1pPr>
          </a:lstStyle>
          <a:p>
            <a:pPr>
              <a:defRPr/>
            </a:pPr>
            <a:fld id="{9FBA6E5C-240A-4DBD-82F7-0F9EA22D587E}" type="slidenum">
              <a:rPr lang="ru-RU" altLang="uk-UA"/>
              <a:pPr>
                <a:defRPr/>
              </a:pPr>
              <a:t>‹№›</a:t>
            </a:fld>
            <a:endParaRPr lang="ru-RU" altLang="uk-UA"/>
          </a:p>
        </p:txBody>
      </p:sp>
      <p:sp>
        <p:nvSpPr>
          <p:cNvPr id="6" name="Rectangle 16">
            <a:extLst>
              <a:ext uri="{FF2B5EF4-FFF2-40B4-BE49-F238E27FC236}">
                <a16:creationId xmlns:a16="http://schemas.microsoft.com/office/drawing/2014/main" id="{51AB08AE-090F-B0E6-9582-3CB8F495CCD2}"/>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192739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endParaRPr lang="uk-UA"/>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Rectangle 2">
            <a:extLst>
              <a:ext uri="{FF2B5EF4-FFF2-40B4-BE49-F238E27FC236}">
                <a16:creationId xmlns:a16="http://schemas.microsoft.com/office/drawing/2014/main" id="{4930F37A-4829-6A3C-C2C8-FAADE0666A8A}"/>
              </a:ext>
            </a:extLst>
          </p:cNvPr>
          <p:cNvSpPr>
            <a:spLocks noGrp="1" noChangeArrowheads="1"/>
          </p:cNvSpPr>
          <p:nvPr>
            <p:ph type="ftr" sz="quarter" idx="10"/>
          </p:nvPr>
        </p:nvSpPr>
        <p:spPr>
          <a:ln/>
        </p:spPr>
        <p:txBody>
          <a:bodyPr/>
          <a:lstStyle>
            <a:lvl1pPr>
              <a:defRPr/>
            </a:lvl1pPr>
          </a:lstStyle>
          <a:p>
            <a:pPr>
              <a:defRPr/>
            </a:pPr>
            <a:endParaRPr lang="ru-RU"/>
          </a:p>
        </p:txBody>
      </p:sp>
      <p:sp>
        <p:nvSpPr>
          <p:cNvPr id="5" name="Rectangle 3">
            <a:extLst>
              <a:ext uri="{FF2B5EF4-FFF2-40B4-BE49-F238E27FC236}">
                <a16:creationId xmlns:a16="http://schemas.microsoft.com/office/drawing/2014/main" id="{59E4E9E7-1F6F-FB52-B55C-48A9FD0F8D0F}"/>
              </a:ext>
            </a:extLst>
          </p:cNvPr>
          <p:cNvSpPr>
            <a:spLocks noGrp="1" noChangeArrowheads="1"/>
          </p:cNvSpPr>
          <p:nvPr>
            <p:ph type="sldNum" sz="quarter" idx="11"/>
          </p:nvPr>
        </p:nvSpPr>
        <p:spPr>
          <a:ln/>
        </p:spPr>
        <p:txBody>
          <a:bodyPr/>
          <a:lstStyle>
            <a:lvl1pPr>
              <a:defRPr/>
            </a:lvl1pPr>
          </a:lstStyle>
          <a:p>
            <a:pPr>
              <a:defRPr/>
            </a:pPr>
            <a:fld id="{6CCF14FD-B857-42BD-BE32-F3BAD45E9816}" type="slidenum">
              <a:rPr lang="ru-RU" altLang="uk-UA"/>
              <a:pPr>
                <a:defRPr/>
              </a:pPr>
              <a:t>‹№›</a:t>
            </a:fld>
            <a:endParaRPr lang="ru-RU" altLang="uk-UA"/>
          </a:p>
        </p:txBody>
      </p:sp>
      <p:sp>
        <p:nvSpPr>
          <p:cNvPr id="6" name="Rectangle 16">
            <a:extLst>
              <a:ext uri="{FF2B5EF4-FFF2-40B4-BE49-F238E27FC236}">
                <a16:creationId xmlns:a16="http://schemas.microsoft.com/office/drawing/2014/main" id="{F236476D-5722-CF69-4CE4-38099C64A311}"/>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2477233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endParaRPr lang="uk-UA"/>
          </a:p>
        </p:txBody>
      </p:sp>
      <p:sp>
        <p:nvSpPr>
          <p:cNvPr id="3" name="Text Placeholder 2"/>
          <p:cNvSpPr>
            <a:spLocks noGrp="1"/>
          </p:cNvSpPr>
          <p:nvPr>
            <p:ph type="body"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p:cNvSpPr>
            <a:spLocks noGrp="1"/>
          </p:cNvSpPr>
          <p:nvPr>
            <p:ph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Rectangle 2">
            <a:extLst>
              <a:ext uri="{FF2B5EF4-FFF2-40B4-BE49-F238E27FC236}">
                <a16:creationId xmlns:a16="http://schemas.microsoft.com/office/drawing/2014/main" id="{76E22192-0F59-3351-822E-9B302A531B4E}"/>
              </a:ext>
            </a:extLst>
          </p:cNvPr>
          <p:cNvSpPr>
            <a:spLocks noGrp="1" noChangeArrowheads="1"/>
          </p:cNvSpPr>
          <p:nvPr>
            <p:ph type="ftr" sz="quarter" idx="10"/>
          </p:nvPr>
        </p:nvSpPr>
        <p:spPr>
          <a:ln/>
        </p:spPr>
        <p:txBody>
          <a:bodyPr/>
          <a:lstStyle>
            <a:lvl1pPr>
              <a:defRPr/>
            </a:lvl1pPr>
          </a:lstStyle>
          <a:p>
            <a:pPr>
              <a:defRPr/>
            </a:pPr>
            <a:endParaRPr lang="ru-RU"/>
          </a:p>
        </p:txBody>
      </p:sp>
      <p:sp>
        <p:nvSpPr>
          <p:cNvPr id="6" name="Rectangle 3">
            <a:extLst>
              <a:ext uri="{FF2B5EF4-FFF2-40B4-BE49-F238E27FC236}">
                <a16:creationId xmlns:a16="http://schemas.microsoft.com/office/drawing/2014/main" id="{771D1E38-FD49-C8CC-A4DC-CF1D20ABDCE5}"/>
              </a:ext>
            </a:extLst>
          </p:cNvPr>
          <p:cNvSpPr>
            <a:spLocks noGrp="1" noChangeArrowheads="1"/>
          </p:cNvSpPr>
          <p:nvPr>
            <p:ph type="sldNum" sz="quarter" idx="11"/>
          </p:nvPr>
        </p:nvSpPr>
        <p:spPr>
          <a:ln/>
        </p:spPr>
        <p:txBody>
          <a:bodyPr/>
          <a:lstStyle>
            <a:lvl1pPr>
              <a:defRPr/>
            </a:lvl1pPr>
          </a:lstStyle>
          <a:p>
            <a:pPr>
              <a:defRPr/>
            </a:pPr>
            <a:fld id="{DA1B49EC-7748-4382-9A5E-9E8657C0658C}" type="slidenum">
              <a:rPr lang="ru-RU" altLang="uk-UA"/>
              <a:pPr>
                <a:defRPr/>
              </a:pPr>
              <a:t>‹№›</a:t>
            </a:fld>
            <a:endParaRPr lang="ru-RU" altLang="uk-UA"/>
          </a:p>
        </p:txBody>
      </p:sp>
      <p:sp>
        <p:nvSpPr>
          <p:cNvPr id="7" name="Rectangle 16">
            <a:extLst>
              <a:ext uri="{FF2B5EF4-FFF2-40B4-BE49-F238E27FC236}">
                <a16:creationId xmlns:a16="http://schemas.microsoft.com/office/drawing/2014/main" id="{F066976B-EAEE-599D-1012-C3B77F1084A3}"/>
              </a:ext>
            </a:extLst>
          </p:cNvPr>
          <p:cNvSpPr>
            <a:spLocks noGrp="1" noChangeArrowheads="1"/>
          </p:cNvSpPr>
          <p:nvPr>
            <p:ph type="dt" sz="half" idx="12"/>
          </p:nvPr>
        </p:nvSpPr>
        <p:spPr>
          <a:ln/>
        </p:spPr>
        <p:txBody>
          <a:bodyPr/>
          <a:lstStyle>
            <a:lvl1pPr>
              <a:defRPr/>
            </a:lvl1pPr>
          </a:lstStyle>
          <a:p>
            <a:pPr>
              <a:defRPr/>
            </a:pPr>
            <a:endParaRPr lang="ru-RU"/>
          </a:p>
        </p:txBody>
      </p:sp>
    </p:spTree>
    <p:extLst>
      <p:ext uri="{BB962C8B-B14F-4D97-AF65-F5344CB8AC3E}">
        <p14:creationId xmlns:p14="http://schemas.microsoft.com/office/powerpoint/2010/main" val="3900199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1C7048B-E5D9-C4E5-D788-CB0C6D45E31A}"/>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ru-RU"/>
          </a:p>
        </p:txBody>
      </p:sp>
      <p:sp>
        <p:nvSpPr>
          <p:cNvPr id="110595" name="Rectangle 3">
            <a:extLst>
              <a:ext uri="{FF2B5EF4-FFF2-40B4-BE49-F238E27FC236}">
                <a16:creationId xmlns:a16="http://schemas.microsoft.com/office/drawing/2014/main" id="{27AFABC5-8F0A-906A-23A3-B190A7FE5846}"/>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A04020102020204" pitchFamily="34" charset="0"/>
              </a:defRPr>
            </a:lvl1pPr>
          </a:lstStyle>
          <a:p>
            <a:pPr>
              <a:defRPr/>
            </a:pPr>
            <a:fld id="{1B52D453-573F-4865-AA44-7E39A05B837D}" type="slidenum">
              <a:rPr lang="ru-RU" altLang="uk-UA"/>
              <a:pPr>
                <a:defRPr/>
              </a:pPr>
              <a:t>‹№›</a:t>
            </a:fld>
            <a:endParaRPr lang="ru-RU" altLang="uk-UA"/>
          </a:p>
        </p:txBody>
      </p:sp>
      <p:grpSp>
        <p:nvGrpSpPr>
          <p:cNvPr id="1028" name="Group 4">
            <a:extLst>
              <a:ext uri="{FF2B5EF4-FFF2-40B4-BE49-F238E27FC236}">
                <a16:creationId xmlns:a16="http://schemas.microsoft.com/office/drawing/2014/main" id="{24D97025-EE6D-4898-778E-28F0DBEA9419}"/>
              </a:ext>
            </a:extLst>
          </p:cNvPr>
          <p:cNvGrpSpPr>
            <a:grpSpLocks/>
          </p:cNvGrpSpPr>
          <p:nvPr/>
        </p:nvGrpSpPr>
        <p:grpSpPr bwMode="auto">
          <a:xfrm>
            <a:off x="0" y="0"/>
            <a:ext cx="9144000" cy="546100"/>
            <a:chOff x="0" y="0"/>
            <a:chExt cx="5760" cy="344"/>
          </a:xfrm>
        </p:grpSpPr>
        <p:sp>
          <p:nvSpPr>
            <p:cNvPr id="1032" name="Rectangle 5">
              <a:extLst>
                <a:ext uri="{FF2B5EF4-FFF2-40B4-BE49-F238E27FC236}">
                  <a16:creationId xmlns:a16="http://schemas.microsoft.com/office/drawing/2014/main" id="{BDBB30B3-193F-764E-1E40-9A54C6FF1DDA}"/>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uk-UA" altLang="uk-UA" sz="2400">
                <a:latin typeface="Times New Roman" panose="02020603050405020304" pitchFamily="18" charset="0"/>
              </a:endParaRPr>
            </a:p>
          </p:txBody>
        </p:sp>
        <p:sp>
          <p:nvSpPr>
            <p:cNvPr id="1033" name="Rectangle 6">
              <a:extLst>
                <a:ext uri="{FF2B5EF4-FFF2-40B4-BE49-F238E27FC236}">
                  <a16:creationId xmlns:a16="http://schemas.microsoft.com/office/drawing/2014/main" id="{5C82FCA9-EC82-D956-E3D8-8482920F28DD}"/>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034" name="Rectangle 7">
              <a:extLst>
                <a:ext uri="{FF2B5EF4-FFF2-40B4-BE49-F238E27FC236}">
                  <a16:creationId xmlns:a16="http://schemas.microsoft.com/office/drawing/2014/main" id="{58C818DC-FB54-CA0D-6377-33D21629CEC9}"/>
                </a:ext>
              </a:extLst>
            </p:cNvPr>
            <p:cNvSpPr>
              <a:spLocks noChangeArrowheads="1"/>
            </p:cNvSpPr>
            <p:nvPr/>
          </p:nvSpPr>
          <p:spPr bwMode="auto">
            <a:xfrm>
              <a:off x="258" y="85"/>
              <a:ext cx="87" cy="8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hlink"/>
                </a:solidFill>
              </a:endParaRPr>
            </a:p>
          </p:txBody>
        </p:sp>
        <p:sp>
          <p:nvSpPr>
            <p:cNvPr id="1035" name="Rectangle 8">
              <a:extLst>
                <a:ext uri="{FF2B5EF4-FFF2-40B4-BE49-F238E27FC236}">
                  <a16:creationId xmlns:a16="http://schemas.microsoft.com/office/drawing/2014/main" id="{E2957BA9-DD12-7EFB-820F-0B9FE8DA822C}"/>
                </a:ext>
              </a:extLst>
            </p:cNvPr>
            <p:cNvSpPr>
              <a:spLocks noChangeArrowheads="1"/>
            </p:cNvSpPr>
            <p:nvPr/>
          </p:nvSpPr>
          <p:spPr bwMode="auto">
            <a:xfrm>
              <a:off x="345" y="0"/>
              <a:ext cx="88"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hlink"/>
                </a:solidFill>
              </a:endParaRPr>
            </a:p>
          </p:txBody>
        </p:sp>
        <p:sp>
          <p:nvSpPr>
            <p:cNvPr id="1036" name="Rectangle 9">
              <a:extLst>
                <a:ext uri="{FF2B5EF4-FFF2-40B4-BE49-F238E27FC236}">
                  <a16:creationId xmlns:a16="http://schemas.microsoft.com/office/drawing/2014/main" id="{3E968EA7-0283-9925-38D8-F1B4F303B8D6}"/>
                </a:ext>
              </a:extLst>
            </p:cNvPr>
            <p:cNvSpPr>
              <a:spLocks noChangeArrowheads="1"/>
            </p:cNvSpPr>
            <p:nvPr/>
          </p:nvSpPr>
          <p:spPr bwMode="auto">
            <a:xfrm>
              <a:off x="345" y="85"/>
              <a:ext cx="88" cy="8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accent2"/>
                </a:solidFill>
              </a:endParaRPr>
            </a:p>
          </p:txBody>
        </p:sp>
        <p:sp>
          <p:nvSpPr>
            <p:cNvPr id="1037" name="Rectangle 10">
              <a:extLst>
                <a:ext uri="{FF2B5EF4-FFF2-40B4-BE49-F238E27FC236}">
                  <a16:creationId xmlns:a16="http://schemas.microsoft.com/office/drawing/2014/main" id="{BBA2CCCC-EC03-CDCD-D890-3A7C5975B79B}"/>
                </a:ext>
              </a:extLst>
            </p:cNvPr>
            <p:cNvSpPr>
              <a:spLocks noChangeArrowheads="1"/>
            </p:cNvSpPr>
            <p:nvPr/>
          </p:nvSpPr>
          <p:spPr bwMode="auto">
            <a:xfrm>
              <a:off x="173" y="173"/>
              <a:ext cx="86"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hlink"/>
                </a:solidFill>
              </a:endParaRPr>
            </a:p>
          </p:txBody>
        </p:sp>
        <p:sp>
          <p:nvSpPr>
            <p:cNvPr id="1038" name="Rectangle 11">
              <a:extLst>
                <a:ext uri="{FF2B5EF4-FFF2-40B4-BE49-F238E27FC236}">
                  <a16:creationId xmlns:a16="http://schemas.microsoft.com/office/drawing/2014/main" id="{7606ACBC-693A-68D8-DBB9-F1AF9FD08364}"/>
                </a:ext>
              </a:extLst>
            </p:cNvPr>
            <p:cNvSpPr>
              <a:spLocks noChangeArrowheads="1"/>
            </p:cNvSpPr>
            <p:nvPr/>
          </p:nvSpPr>
          <p:spPr bwMode="auto">
            <a:xfrm>
              <a:off x="83" y="86"/>
              <a:ext cx="89" cy="87"/>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sz="2400">
                <a:latin typeface="Times New Roman" panose="02020603050405020304" pitchFamily="18" charset="0"/>
              </a:endParaRPr>
            </a:p>
          </p:txBody>
        </p:sp>
        <p:sp>
          <p:nvSpPr>
            <p:cNvPr id="1039" name="Rectangle 12">
              <a:extLst>
                <a:ext uri="{FF2B5EF4-FFF2-40B4-BE49-F238E27FC236}">
                  <a16:creationId xmlns:a16="http://schemas.microsoft.com/office/drawing/2014/main" id="{D447DF76-4083-C020-4E74-46935CC96804}"/>
                </a:ext>
              </a:extLst>
            </p:cNvPr>
            <p:cNvSpPr>
              <a:spLocks noChangeArrowheads="1"/>
            </p:cNvSpPr>
            <p:nvPr/>
          </p:nvSpPr>
          <p:spPr bwMode="auto">
            <a:xfrm>
              <a:off x="258" y="171"/>
              <a:ext cx="87" cy="87"/>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accent2"/>
                </a:solidFill>
              </a:endParaRPr>
            </a:p>
          </p:txBody>
        </p:sp>
        <p:sp>
          <p:nvSpPr>
            <p:cNvPr id="1040" name="Rectangle 13">
              <a:extLst>
                <a:ext uri="{FF2B5EF4-FFF2-40B4-BE49-F238E27FC236}">
                  <a16:creationId xmlns:a16="http://schemas.microsoft.com/office/drawing/2014/main" id="{954BAB78-8392-B001-9463-7A97239798B6}"/>
                </a:ext>
              </a:extLst>
            </p:cNvPr>
            <p:cNvSpPr>
              <a:spLocks noChangeArrowheads="1"/>
            </p:cNvSpPr>
            <p:nvPr/>
          </p:nvSpPr>
          <p:spPr bwMode="auto">
            <a:xfrm>
              <a:off x="173" y="258"/>
              <a:ext cx="86" cy="8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uk-UA" altLang="uk-UA">
                <a:solidFill>
                  <a:schemeClr val="accent2"/>
                </a:solidFill>
              </a:endParaRPr>
            </a:p>
          </p:txBody>
        </p:sp>
      </p:grpSp>
      <p:sp>
        <p:nvSpPr>
          <p:cNvPr id="1029" name="Rectangle 14">
            <a:extLst>
              <a:ext uri="{FF2B5EF4-FFF2-40B4-BE49-F238E27FC236}">
                <a16:creationId xmlns:a16="http://schemas.microsoft.com/office/drawing/2014/main" id="{D6A90234-13E3-FF5D-EC77-F8955BFCCFFD}"/>
              </a:ext>
            </a:extLst>
          </p:cNvPr>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uk-UA"/>
              <a:t>Образец заголовка</a:t>
            </a:r>
          </a:p>
        </p:txBody>
      </p:sp>
      <p:sp>
        <p:nvSpPr>
          <p:cNvPr id="1030" name="Rectangle 15">
            <a:extLst>
              <a:ext uri="{FF2B5EF4-FFF2-40B4-BE49-F238E27FC236}">
                <a16:creationId xmlns:a16="http://schemas.microsoft.com/office/drawing/2014/main" id="{69BA90FE-9A60-C63B-75CA-116A57A48562}"/>
              </a:ext>
            </a:extLst>
          </p:cNvPr>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p>
        </p:txBody>
      </p:sp>
      <p:sp>
        <p:nvSpPr>
          <p:cNvPr id="110608" name="Rectangle 16">
            <a:extLst>
              <a:ext uri="{FF2B5EF4-FFF2-40B4-BE49-F238E27FC236}">
                <a16:creationId xmlns:a16="http://schemas.microsoft.com/office/drawing/2014/main" id="{CF95D2E4-064F-68BB-8D97-A688CA643E46}"/>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3726"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9.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oleObject" Target="../embeddings/oleObject1.bin"/><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hemeOverride" Target="../theme/themeOverride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3.xml"/><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6.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8">
            <a:extLst>
              <a:ext uri="{FF2B5EF4-FFF2-40B4-BE49-F238E27FC236}">
                <a16:creationId xmlns:a16="http://schemas.microsoft.com/office/drawing/2014/main" id="{9CA36047-19C3-E397-281E-1BEBF3DF5200}"/>
              </a:ext>
            </a:extLst>
          </p:cNvPr>
          <p:cNvSpPr>
            <a:spLocks noGrp="1" noChangeArrowheads="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5B37FC7-1431-4F79-B7E3-9FFBD0397588}" type="slidenum">
              <a:rPr lang="ru-RU" altLang="uk-UA" sz="1200" smtClean="0">
                <a:latin typeface="Arial Black" panose="020B0A04020102020204" pitchFamily="34" charset="0"/>
              </a:rPr>
              <a:pPr>
                <a:spcBef>
                  <a:spcPct val="0"/>
                </a:spcBef>
                <a:buClrTx/>
                <a:buSzTx/>
                <a:buFontTx/>
                <a:buNone/>
              </a:pPr>
              <a:t>1</a:t>
            </a:fld>
            <a:endParaRPr lang="ru-RU" altLang="uk-UA" sz="1200">
              <a:latin typeface="Arial Black" panose="020B0A04020102020204" pitchFamily="34" charset="0"/>
            </a:endParaRPr>
          </a:p>
        </p:txBody>
      </p:sp>
      <p:sp>
        <p:nvSpPr>
          <p:cNvPr id="7170" name="Rectangle 2">
            <a:extLst>
              <a:ext uri="{FF2B5EF4-FFF2-40B4-BE49-F238E27FC236}">
                <a16:creationId xmlns:a16="http://schemas.microsoft.com/office/drawing/2014/main" id="{220E82CB-BF10-E82B-8282-B9CC55C0920B}"/>
              </a:ext>
            </a:extLst>
          </p:cNvPr>
          <p:cNvSpPr>
            <a:spLocks noGrp="1" noChangeArrowheads="1"/>
          </p:cNvSpPr>
          <p:nvPr>
            <p:ph type="ctrTitle"/>
          </p:nvPr>
        </p:nvSpPr>
        <p:spPr/>
        <p:txBody>
          <a:bodyPr/>
          <a:lstStyle/>
          <a:p>
            <a:pPr eaLnBrk="1" hangingPunct="1">
              <a:defRPr/>
            </a:pPr>
            <a:r>
              <a:rPr lang="ru-RU" sz="4600" b="1" i="1" dirty="0" err="1">
                <a:effectLst>
                  <a:outerShdw blurRad="38100" dist="38100" dir="2700000" algn="tl">
                    <a:srgbClr val="000000"/>
                  </a:outerShdw>
                </a:effectLst>
              </a:rPr>
              <a:t>Основи</a:t>
            </a:r>
            <a:r>
              <a:rPr lang="ru-RU" sz="4600" b="1" i="1" dirty="0">
                <a:effectLst>
                  <a:outerShdw blurRad="38100" dist="38100" dir="2700000" algn="tl">
                    <a:srgbClr val="000000"/>
                  </a:outerShdw>
                </a:effectLst>
              </a:rPr>
              <a:t> </a:t>
            </a:r>
            <a:r>
              <a:rPr lang="ru-RU" sz="4600" b="1" i="1" dirty="0" err="1">
                <a:effectLst>
                  <a:outerShdw blurRad="38100" dist="38100" dir="2700000" algn="tl">
                    <a:srgbClr val="000000"/>
                  </a:outerShdw>
                </a:effectLst>
              </a:rPr>
              <a:t>сучасних</a:t>
            </a:r>
            <a:r>
              <a:rPr lang="ru-RU" sz="4600" b="1" i="1" dirty="0">
                <a:effectLst>
                  <a:outerShdw blurRad="38100" dist="38100" dir="2700000" algn="tl">
                    <a:srgbClr val="000000"/>
                  </a:outerShdw>
                </a:effectLst>
              </a:rPr>
              <a:t> баз </a:t>
            </a:r>
            <a:r>
              <a:rPr lang="ru-RU" sz="4600" b="1" i="1" dirty="0" err="1">
                <a:effectLst>
                  <a:outerShdw blurRad="38100" dist="38100" dir="2700000" algn="tl">
                    <a:srgbClr val="000000"/>
                  </a:outerShdw>
                </a:effectLst>
              </a:rPr>
              <a:t>даних</a:t>
            </a:r>
            <a:r>
              <a:rPr lang="ru-RU" sz="4600" b="1" i="1" dirty="0">
                <a:effectLst>
                  <a:outerShdw blurRad="38100" dist="38100" dir="2700000" algn="tl">
                    <a:srgbClr val="000000"/>
                  </a:outerShdw>
                </a:effectLst>
              </a:rPr>
              <a:t> та </a:t>
            </a:r>
            <a:r>
              <a:rPr lang="ru-RU" sz="4600" b="1" i="1" dirty="0" err="1">
                <a:effectLst>
                  <a:outerShdw blurRad="38100" dist="38100" dir="2700000" algn="tl">
                    <a:srgbClr val="000000"/>
                  </a:outerShdw>
                </a:effectLst>
              </a:rPr>
              <a:t>їх</a:t>
            </a:r>
            <a:r>
              <a:rPr lang="ru-RU" sz="4600" b="1" i="1" dirty="0">
                <a:effectLst>
                  <a:outerShdw blurRad="38100" dist="38100" dir="2700000" algn="tl">
                    <a:srgbClr val="000000"/>
                  </a:outerShdw>
                </a:effectLst>
              </a:rPr>
              <a:t> роль у ГІС</a:t>
            </a:r>
            <a:endParaRPr lang="uk" sz="4600" b="1" i="1" dirty="0">
              <a:effectLst>
                <a:outerShdw blurRad="38100" dist="38100" dir="2700000" algn="tl">
                  <a:srgbClr val="000000"/>
                </a:outerShdw>
              </a:effectLst>
            </a:endParaRPr>
          </a:p>
        </p:txBody>
      </p:sp>
    </p:spTree>
  </p:cSld>
  <p:clrMapOvr>
    <a:overrideClrMapping bg1="dk2" tx1="lt1" bg2="dk1"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489A03-1F13-F538-BBBB-A7E8D1DD352B}"/>
              </a:ext>
            </a:extLst>
          </p:cNvPr>
          <p:cNvSpPr>
            <a:spLocks noGrp="1"/>
          </p:cNvSpPr>
          <p:nvPr>
            <p:ph type="title"/>
          </p:nvPr>
        </p:nvSpPr>
        <p:spPr/>
        <p:txBody>
          <a:bodyPr/>
          <a:lstStyle/>
          <a:p>
            <a:r>
              <a:rPr lang="uk-UA" dirty="0"/>
              <a:t>План</a:t>
            </a:r>
          </a:p>
        </p:txBody>
      </p:sp>
      <p:sp>
        <p:nvSpPr>
          <p:cNvPr id="3" name="Місце для вмісту 2">
            <a:extLst>
              <a:ext uri="{FF2B5EF4-FFF2-40B4-BE49-F238E27FC236}">
                <a16:creationId xmlns:a16="http://schemas.microsoft.com/office/drawing/2014/main" id="{579D199B-F8BA-7F0F-9C2D-0DDBF57DFA7A}"/>
              </a:ext>
            </a:extLst>
          </p:cNvPr>
          <p:cNvSpPr>
            <a:spLocks noGrp="1"/>
          </p:cNvSpPr>
          <p:nvPr>
            <p:ph idx="1"/>
          </p:nvPr>
        </p:nvSpPr>
        <p:spPr/>
        <p:txBody>
          <a:bodyPr/>
          <a:lstStyle/>
          <a:p>
            <a:pPr marL="0" indent="0">
              <a:buNone/>
            </a:pPr>
            <a:r>
              <a:rPr lang="ru-RU" dirty="0"/>
              <a:t>1. </a:t>
            </a:r>
            <a:r>
              <a:rPr lang="ru-RU" dirty="0" err="1"/>
              <a:t>Поняття</a:t>
            </a:r>
            <a:r>
              <a:rPr lang="ru-RU" dirty="0"/>
              <a:t> та </a:t>
            </a:r>
            <a:r>
              <a:rPr lang="ru-RU" dirty="0" err="1"/>
              <a:t>еволюція</a:t>
            </a:r>
            <a:r>
              <a:rPr lang="ru-RU" dirty="0"/>
              <a:t> баз </a:t>
            </a:r>
            <a:r>
              <a:rPr lang="ru-RU" dirty="0" err="1"/>
              <a:t>даних</a:t>
            </a:r>
            <a:endParaRPr lang="ru-RU" dirty="0"/>
          </a:p>
          <a:p>
            <a:pPr marL="0" indent="0">
              <a:buNone/>
            </a:pPr>
            <a:r>
              <a:rPr lang="ru-RU" b="1" dirty="0"/>
              <a:t>2. </a:t>
            </a:r>
            <a:r>
              <a:rPr lang="ru-RU" b="1" dirty="0" err="1"/>
              <a:t>Основні</a:t>
            </a:r>
            <a:r>
              <a:rPr lang="ru-RU" b="1" dirty="0"/>
              <a:t> </a:t>
            </a:r>
            <a:r>
              <a:rPr lang="ru-RU" b="1" dirty="0" err="1"/>
              <a:t>моделі</a:t>
            </a:r>
            <a:r>
              <a:rPr lang="ru-RU" b="1" dirty="0"/>
              <a:t> та </a:t>
            </a:r>
            <a:r>
              <a:rPr lang="ru-RU" b="1" dirty="0" err="1"/>
              <a:t>технології</a:t>
            </a:r>
            <a:r>
              <a:rPr lang="ru-RU" b="1" dirty="0"/>
              <a:t> баз </a:t>
            </a:r>
            <a:r>
              <a:rPr lang="ru-RU" b="1" dirty="0" err="1"/>
              <a:t>даних</a:t>
            </a:r>
            <a:endParaRPr lang="ru-RU" b="1" dirty="0"/>
          </a:p>
          <a:p>
            <a:pPr marL="0" indent="0">
              <a:buNone/>
            </a:pPr>
            <a:r>
              <a:rPr lang="ru-RU" b="1" dirty="0"/>
              <a:t>3. </a:t>
            </a:r>
            <a:r>
              <a:rPr lang="ru-RU" b="1" dirty="0" err="1"/>
              <a:t>Інтеграція</a:t>
            </a:r>
            <a:r>
              <a:rPr lang="ru-RU" b="1" dirty="0"/>
              <a:t> баз </a:t>
            </a:r>
            <a:r>
              <a:rPr lang="ru-RU" b="1" dirty="0" err="1"/>
              <a:t>даних</a:t>
            </a:r>
            <a:r>
              <a:rPr lang="ru-RU" b="1" dirty="0"/>
              <a:t> у </a:t>
            </a:r>
            <a:r>
              <a:rPr lang="ru-RU" b="1" dirty="0" err="1"/>
              <a:t>геоінформаційні</a:t>
            </a:r>
            <a:r>
              <a:rPr lang="ru-RU" b="1" dirty="0"/>
              <a:t> </a:t>
            </a:r>
            <a:r>
              <a:rPr lang="ru-RU" b="1" dirty="0" err="1"/>
              <a:t>системи</a:t>
            </a:r>
            <a:endParaRPr lang="ru-RU" b="1" dirty="0"/>
          </a:p>
          <a:p>
            <a:pPr marL="0" indent="0">
              <a:buNone/>
            </a:pPr>
            <a:r>
              <a:rPr lang="ru-RU" b="1" dirty="0"/>
              <a:t>4. Роль баз </a:t>
            </a:r>
            <a:r>
              <a:rPr lang="ru-RU" b="1" dirty="0" err="1"/>
              <a:t>даних</a:t>
            </a:r>
            <a:r>
              <a:rPr lang="ru-RU" b="1" dirty="0"/>
              <a:t> у </a:t>
            </a:r>
            <a:r>
              <a:rPr lang="ru-RU" b="1" dirty="0" err="1"/>
              <a:t>моніторингу</a:t>
            </a:r>
            <a:r>
              <a:rPr lang="ru-RU" b="1" dirty="0"/>
              <a:t> та </a:t>
            </a:r>
            <a:r>
              <a:rPr lang="ru-RU" b="1" dirty="0" err="1"/>
              <a:t>охороні</a:t>
            </a:r>
            <a:r>
              <a:rPr lang="ru-RU" b="1" dirty="0"/>
              <a:t> </a:t>
            </a:r>
            <a:r>
              <a:rPr lang="ru-RU" b="1" dirty="0" err="1"/>
              <a:t>ґрунтів</a:t>
            </a:r>
            <a:endParaRPr lang="ru-RU" b="1" dirty="0"/>
          </a:p>
          <a:p>
            <a:pPr marL="0" indent="0">
              <a:buNone/>
            </a:pPr>
            <a:endParaRPr lang="ru-RU" b="1" dirty="0"/>
          </a:p>
          <a:p>
            <a:endParaRPr lang="uk-UA" dirty="0"/>
          </a:p>
        </p:txBody>
      </p:sp>
    </p:spTree>
    <p:extLst>
      <p:ext uri="{BB962C8B-B14F-4D97-AF65-F5344CB8AC3E}">
        <p14:creationId xmlns:p14="http://schemas.microsoft.com/office/powerpoint/2010/main" val="380634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05AD074E-5D7C-FA53-5B5C-DDBE8C10EDAD}"/>
              </a:ext>
            </a:extLst>
          </p:cNvPr>
          <p:cNvSpPr>
            <a:spLocks noGrp="1" noChangeArrowheads="1"/>
          </p:cNvSpPr>
          <p:nvPr>
            <p:ph type="title"/>
          </p:nvPr>
        </p:nvSpPr>
        <p:spPr>
          <a:xfrm>
            <a:off x="0" y="260350"/>
            <a:ext cx="9144000" cy="633413"/>
          </a:xfrm>
        </p:spPr>
        <p:txBody>
          <a:bodyPr/>
          <a:lstStyle/>
          <a:p>
            <a:pPr eaLnBrk="1" hangingPunct="1">
              <a:defRPr/>
            </a:pPr>
            <a:r>
              <a:rPr lang="uk" sz="3600">
                <a:effectLst>
                  <a:outerShdw blurRad="38100" dist="38100" dir="2700000" algn="tl">
                    <a:srgbClr val="000000"/>
                  </a:outerShdw>
                </a:effectLst>
              </a:rPr>
              <a:t>Інформаційні технології та географія</a:t>
            </a:r>
            <a:endParaRPr lang="ru-RU" sz="3600">
              <a:effectLst>
                <a:outerShdw blurRad="38100" dist="38100" dir="2700000" algn="tl">
                  <a:srgbClr val="000000"/>
                </a:outerShdw>
              </a:effectLst>
            </a:endParaRPr>
          </a:p>
        </p:txBody>
      </p:sp>
      <p:sp>
        <p:nvSpPr>
          <p:cNvPr id="9219" name="Rectangle 3">
            <a:extLst>
              <a:ext uri="{FF2B5EF4-FFF2-40B4-BE49-F238E27FC236}">
                <a16:creationId xmlns:a16="http://schemas.microsoft.com/office/drawing/2014/main" id="{62325513-8ED5-C623-1650-6AA046A5455F}"/>
              </a:ext>
            </a:extLst>
          </p:cNvPr>
          <p:cNvSpPr>
            <a:spLocks noGrp="1" noChangeArrowheads="1"/>
          </p:cNvSpPr>
          <p:nvPr>
            <p:ph type="body" idx="1"/>
          </p:nvPr>
        </p:nvSpPr>
        <p:spPr>
          <a:xfrm>
            <a:off x="179512" y="981075"/>
            <a:ext cx="8723188" cy="5616575"/>
          </a:xfrm>
        </p:spPr>
        <p:txBody>
          <a:bodyPr/>
          <a:lstStyle/>
          <a:p>
            <a:pPr eaLnBrk="1" hangingPunct="1"/>
            <a:r>
              <a:rPr lang="uk" altLang="uk-UA" sz="2000" dirty="0"/>
              <a:t>Інформація, у своєму найвужчому технічному сенсі, – це послідовність символів, яку можна інтерпретувати як повідомлення. Інформацію можна записати як знаки або передати як сигнали. Інформація – це будь-яка подія, яка впливає на стан динамічної системи. Концептуально інформація – це повідомлення (висловлювання чи вираз), що передається. Значення цього поняття різниться в різних контекстах. Більше того, поняття інформації тісно пов'язане з поняттями обмеження, комунікації, контролю, даних, форми, інструкції, знання, значення, розуміння, ментальних стимулів, шаблону, сприйняття, представлення та ентропії.</a:t>
            </a:r>
            <a:endParaRPr lang="en-GB" altLang="uk-UA" sz="2000" dirty="0"/>
          </a:p>
          <a:p>
            <a:pPr eaLnBrk="1" hangingPunct="1"/>
            <a:endParaRPr lang="en-GB" altLang="uk-UA" sz="2000" dirty="0"/>
          </a:p>
          <a:p>
            <a:pPr eaLnBrk="1" hangingPunct="1"/>
            <a:r>
              <a:rPr lang="uk" altLang="uk-UA" sz="2000" dirty="0"/>
              <a:t>Інформатика — це наука, що вивчає інформаційні процеси (процеси накопичення, зберігання та обробки). </a:t>
            </a:r>
            <a:endParaRPr lang="en-GB" altLang="uk-UA" sz="2000" dirty="0"/>
          </a:p>
          <a:p>
            <a:pPr eaLnBrk="1" hangingPunct="1"/>
            <a:endParaRPr lang="en-GB" altLang="uk-UA" sz="2000" dirty="0"/>
          </a:p>
          <a:p>
            <a:pPr eaLnBrk="1" hangingPunct="1"/>
            <a:r>
              <a:rPr lang="uk" altLang="uk-UA" sz="2000" dirty="0"/>
              <a:t>Геоінформатика — це наука і технологія, яка розробляє та використовує інфраструктуру інформаційних наук для вирішення проблем географії, геологічних наук та суміжних галузей інженерії.</a:t>
            </a:r>
            <a:endParaRPr lang="ru-RU" altLang="uk-UA" sz="2000" dirty="0"/>
          </a:p>
        </p:txBody>
      </p:sp>
    </p:spTree>
  </p:cSld>
  <p:clrMapOvr>
    <a:overrideClrMapping bg1="dk2" tx1="lt1" bg2="dk1"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E45FC5A-DFFD-5117-476E-AF4377980269}"/>
              </a:ext>
            </a:extLst>
          </p:cNvPr>
          <p:cNvSpPr>
            <a:spLocks noGrp="1" noChangeArrowheads="1"/>
          </p:cNvSpPr>
          <p:nvPr>
            <p:ph type="title"/>
          </p:nvPr>
        </p:nvSpPr>
        <p:spPr/>
        <p:txBody>
          <a:bodyPr/>
          <a:lstStyle/>
          <a:p>
            <a:pPr eaLnBrk="1" hangingPunct="1"/>
            <a:r>
              <a:rPr lang="uk" altLang="uk-UA" sz="4000" b="1" i="1"/>
              <a:t>Що таке ГІС?</a:t>
            </a:r>
            <a:br>
              <a:rPr lang="ru-RU" altLang="uk-UA" sz="4000" b="1" i="1"/>
            </a:br>
            <a:endParaRPr lang="ru-RU" altLang="uk-UA" sz="4000" b="1" i="1"/>
          </a:p>
        </p:txBody>
      </p:sp>
      <p:sp>
        <p:nvSpPr>
          <p:cNvPr id="10243" name="Rectangle 3">
            <a:extLst>
              <a:ext uri="{FF2B5EF4-FFF2-40B4-BE49-F238E27FC236}">
                <a16:creationId xmlns:a16="http://schemas.microsoft.com/office/drawing/2014/main" id="{32DE2FED-DA3E-C21C-BE68-64787E6E7CAD}"/>
              </a:ext>
            </a:extLst>
          </p:cNvPr>
          <p:cNvSpPr>
            <a:spLocks noGrp="1" noChangeArrowheads="1"/>
          </p:cNvSpPr>
          <p:nvPr>
            <p:ph type="body" idx="1"/>
          </p:nvPr>
        </p:nvSpPr>
        <p:spPr>
          <a:xfrm>
            <a:off x="0" y="1124745"/>
            <a:ext cx="8964488" cy="5328444"/>
          </a:xfrm>
        </p:spPr>
        <p:txBody>
          <a:bodyPr/>
          <a:lstStyle/>
          <a:p>
            <a:pPr eaLnBrk="1" hangingPunct="1">
              <a:lnSpc>
                <a:spcPct val="80000"/>
              </a:lnSpc>
              <a:buFont typeface="Wingdings" panose="05000000000000000000" pitchFamily="2" charset="2"/>
              <a:buNone/>
            </a:pPr>
            <a:r>
              <a:rPr lang="uk" altLang="uk-UA" sz="2400" dirty="0"/>
              <a:t>Географічна інформаційна система (ГІС) інтегрує апаратне забезпечення, програмне забезпечення та дані для збору, управління, аналізу та відображення всіх форм географічно прив’язаної інформації. У загальному сенсі цей термін описує будь-яку інформаційну систему, яка інтегрує, зберігає, редагує, аналізує, обмінюється та відображає географічну інформацію для обґрунтованого прийняття рішень. ГІС-додатки – це інструменти, які дозволяють користувачам створювати інтерактивні запити (пошукові запити, створені користувачем), аналізувати просторову інформацію, редагувати дані на картах та представляти результати всіх цих операцій. Географічна інформатика – це наука, що лежить в основі географічних концепцій, додатків та систем.</a:t>
            </a:r>
            <a:endParaRPr lang="ru-RU" altLang="uk-UA" sz="2400" dirty="0"/>
          </a:p>
        </p:txBody>
      </p:sp>
    </p:spTree>
  </p:cSld>
  <p:clrMapOvr>
    <a:overrideClrMapping bg1="dk2" tx1="lt1" bg2="dk1"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2273FBC-F752-CA9C-2BCD-1E483E588404}"/>
              </a:ext>
            </a:extLst>
          </p:cNvPr>
          <p:cNvSpPr>
            <a:spLocks noGrp="1" noChangeArrowheads="1"/>
          </p:cNvSpPr>
          <p:nvPr>
            <p:ph type="title"/>
          </p:nvPr>
        </p:nvSpPr>
        <p:spPr>
          <a:xfrm>
            <a:off x="468313" y="260350"/>
            <a:ext cx="8229600" cy="1052513"/>
          </a:xfrm>
        </p:spPr>
        <p:txBody>
          <a:bodyPr/>
          <a:lstStyle/>
          <a:p>
            <a:pPr eaLnBrk="1" hangingPunct="1">
              <a:defRPr/>
            </a:pPr>
            <a:r>
              <a:rPr lang="uk">
                <a:effectLst>
                  <a:outerShdw blurRad="38100" dist="38100" dir="2700000" algn="tl">
                    <a:srgbClr val="000000"/>
                  </a:outerShdw>
                </a:effectLst>
              </a:rPr>
              <a:t>Що таке ГІС?</a:t>
            </a:r>
          </a:p>
        </p:txBody>
      </p:sp>
      <p:sp>
        <p:nvSpPr>
          <p:cNvPr id="11267" name="Rectangle 3">
            <a:extLst>
              <a:ext uri="{FF2B5EF4-FFF2-40B4-BE49-F238E27FC236}">
                <a16:creationId xmlns:a16="http://schemas.microsoft.com/office/drawing/2014/main" id="{8F8B1C0E-4EDE-B386-F788-C78C6644BD15}"/>
              </a:ext>
            </a:extLst>
          </p:cNvPr>
          <p:cNvSpPr>
            <a:spLocks noGrp="1" noChangeArrowheads="1"/>
          </p:cNvSpPr>
          <p:nvPr>
            <p:ph type="body" idx="1"/>
          </p:nvPr>
        </p:nvSpPr>
        <p:spPr>
          <a:xfrm>
            <a:off x="468313" y="1557338"/>
            <a:ext cx="8229600" cy="1111250"/>
          </a:xfrm>
        </p:spPr>
        <p:txBody>
          <a:bodyPr/>
          <a:lstStyle/>
          <a:p>
            <a:pPr eaLnBrk="1" hangingPunct="1">
              <a:spcBef>
                <a:spcPts val="1000"/>
              </a:spcBef>
              <a:spcAft>
                <a:spcPts val="100"/>
              </a:spcAft>
            </a:pPr>
            <a:r>
              <a:rPr lang="uk" altLang="uk-UA"/>
              <a:t>Інтеграція п'яти основних компонентів</a:t>
            </a:r>
          </a:p>
        </p:txBody>
      </p:sp>
      <p:pic>
        <p:nvPicPr>
          <p:cNvPr id="11268" name="Picture 5" descr="L01_GISparts">
            <a:extLst>
              <a:ext uri="{FF2B5EF4-FFF2-40B4-BE49-F238E27FC236}">
                <a16:creationId xmlns:a16="http://schemas.microsoft.com/office/drawing/2014/main" id="{76DE98FB-642B-7A06-77DE-E59FA3ACA2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492375"/>
            <a:ext cx="532923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6">
            <a:extLst>
              <a:ext uri="{FF2B5EF4-FFF2-40B4-BE49-F238E27FC236}">
                <a16:creationId xmlns:a16="http://schemas.microsoft.com/office/drawing/2014/main" id="{3CAEDE5F-5D73-554D-E01A-AC82BCAA35AB}"/>
              </a:ext>
            </a:extLst>
          </p:cNvPr>
          <p:cNvSpPr txBox="1">
            <a:spLocks noChangeArrowheads="1"/>
          </p:cNvSpPr>
          <p:nvPr/>
        </p:nvSpPr>
        <p:spPr bwMode="auto">
          <a:xfrm>
            <a:off x="6041999" y="5250786"/>
            <a:ext cx="1230312" cy="350837"/>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700" b="1" dirty="0">
                <a:solidFill>
                  <a:srgbClr val="000000"/>
                </a:solidFill>
              </a:rPr>
              <a:t>Процедури</a:t>
            </a:r>
            <a:endParaRPr lang="en-US" altLang="uk-UA" sz="2000" b="1" dirty="0">
              <a:solidFill>
                <a:schemeClr val="hlink"/>
              </a:solidFill>
            </a:endParaRPr>
          </a:p>
        </p:txBody>
      </p:sp>
      <p:sp>
        <p:nvSpPr>
          <p:cNvPr id="20487" name="AutoShape 7">
            <a:extLst>
              <a:ext uri="{FF2B5EF4-FFF2-40B4-BE49-F238E27FC236}">
                <a16:creationId xmlns:a16="http://schemas.microsoft.com/office/drawing/2014/main" id="{1C24B595-5020-E8C2-3097-87CEEF9F4B01}"/>
              </a:ext>
            </a:extLst>
          </p:cNvPr>
          <p:cNvSpPr>
            <a:spLocks noChangeArrowheads="1"/>
          </p:cNvSpPr>
          <p:nvPr/>
        </p:nvSpPr>
        <p:spPr bwMode="auto">
          <a:xfrm>
            <a:off x="3529013" y="2200275"/>
            <a:ext cx="1190625" cy="1257300"/>
          </a:xfrm>
          <a:prstGeom prst="sun">
            <a:avLst>
              <a:gd name="adj" fmla="val 25000"/>
            </a:avLst>
          </a:prstGeom>
          <a:noFill/>
          <a:ln w="28575">
            <a:solidFill>
              <a:srgbClr val="FF33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endParaRPr lang="uk-UA" altLang="uk-UA" sz="1600" b="1">
              <a:solidFill>
                <a:schemeClr val="hlink"/>
              </a:solidFill>
            </a:endParaRPr>
          </a:p>
        </p:txBody>
      </p:sp>
      <p:sp>
        <p:nvSpPr>
          <p:cNvPr id="2" name="Text Box 6">
            <a:extLst>
              <a:ext uri="{FF2B5EF4-FFF2-40B4-BE49-F238E27FC236}">
                <a16:creationId xmlns:a16="http://schemas.microsoft.com/office/drawing/2014/main" id="{942D899C-FCF2-B86F-B2C6-8F01132545F9}"/>
              </a:ext>
            </a:extLst>
          </p:cNvPr>
          <p:cNvSpPr txBox="1">
            <a:spLocks noChangeArrowheads="1"/>
          </p:cNvSpPr>
          <p:nvPr/>
        </p:nvSpPr>
        <p:spPr bwMode="auto">
          <a:xfrm>
            <a:off x="6075915" y="3500658"/>
            <a:ext cx="1230312" cy="338554"/>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UA" altLang="uk-UA" sz="1600" b="1" dirty="0">
                <a:solidFill>
                  <a:srgbClr val="000000"/>
                </a:solidFill>
              </a:rPr>
              <a:t>Дані</a:t>
            </a:r>
            <a:endParaRPr lang="en-US" altLang="uk-UA" sz="1600" b="1" dirty="0">
              <a:solidFill>
                <a:srgbClr val="000000"/>
              </a:solidFill>
            </a:endParaRPr>
          </a:p>
        </p:txBody>
      </p:sp>
      <p:sp>
        <p:nvSpPr>
          <p:cNvPr id="3" name="Text Box 6">
            <a:extLst>
              <a:ext uri="{FF2B5EF4-FFF2-40B4-BE49-F238E27FC236}">
                <a16:creationId xmlns:a16="http://schemas.microsoft.com/office/drawing/2014/main" id="{32DFAFC8-F14B-DA63-047A-29CB5DA4639B}"/>
              </a:ext>
            </a:extLst>
          </p:cNvPr>
          <p:cNvSpPr txBox="1">
            <a:spLocks noChangeArrowheads="1"/>
          </p:cNvSpPr>
          <p:nvPr/>
        </p:nvSpPr>
        <p:spPr bwMode="auto">
          <a:xfrm>
            <a:off x="4769257" y="2801779"/>
            <a:ext cx="1230312" cy="338554"/>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UA" altLang="uk-UA" sz="1600" b="1" dirty="0">
                <a:solidFill>
                  <a:srgbClr val="000000"/>
                </a:solidFill>
              </a:rPr>
              <a:t>Фахівці</a:t>
            </a:r>
            <a:endParaRPr lang="en-US" altLang="uk-UA" sz="1600" b="1" dirty="0">
              <a:solidFill>
                <a:srgbClr val="000000"/>
              </a:solidFill>
            </a:endParaRPr>
          </a:p>
        </p:txBody>
      </p:sp>
      <p:sp>
        <p:nvSpPr>
          <p:cNvPr id="4" name="Text Box 6">
            <a:extLst>
              <a:ext uri="{FF2B5EF4-FFF2-40B4-BE49-F238E27FC236}">
                <a16:creationId xmlns:a16="http://schemas.microsoft.com/office/drawing/2014/main" id="{568E4BF0-BFD3-D4C1-B469-E569B57D67EF}"/>
              </a:ext>
            </a:extLst>
          </p:cNvPr>
          <p:cNvSpPr txBox="1">
            <a:spLocks noChangeArrowheads="1"/>
          </p:cNvSpPr>
          <p:nvPr/>
        </p:nvSpPr>
        <p:spPr bwMode="auto">
          <a:xfrm>
            <a:off x="2123728" y="4632265"/>
            <a:ext cx="1405285" cy="5847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r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UA" altLang="uk-UA" sz="1600" b="1" dirty="0">
                <a:solidFill>
                  <a:srgbClr val="000000"/>
                </a:solidFill>
              </a:rPr>
              <a:t>Програмне забезпечення</a:t>
            </a:r>
            <a:endParaRPr lang="en-US" altLang="uk-UA" sz="1600" b="1" dirty="0">
              <a:solidFill>
                <a:srgbClr val="000000"/>
              </a:solidFill>
            </a:endParaRPr>
          </a:p>
        </p:txBody>
      </p:sp>
      <p:sp>
        <p:nvSpPr>
          <p:cNvPr id="5" name="Text Box 6">
            <a:extLst>
              <a:ext uri="{FF2B5EF4-FFF2-40B4-BE49-F238E27FC236}">
                <a16:creationId xmlns:a16="http://schemas.microsoft.com/office/drawing/2014/main" id="{351BE6B1-ACDF-26E2-57AC-50F98C51A4E9}"/>
              </a:ext>
            </a:extLst>
          </p:cNvPr>
          <p:cNvSpPr txBox="1">
            <a:spLocks noChangeArrowheads="1"/>
          </p:cNvSpPr>
          <p:nvPr/>
        </p:nvSpPr>
        <p:spPr bwMode="auto">
          <a:xfrm>
            <a:off x="4016016" y="5877272"/>
            <a:ext cx="1230312" cy="523220"/>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r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UA" altLang="uk-UA" sz="1400" b="1" dirty="0">
                <a:solidFill>
                  <a:srgbClr val="000000"/>
                </a:solidFill>
              </a:rPr>
              <a:t>Комп’ютерна техніка</a:t>
            </a:r>
            <a:endParaRPr lang="en-US" altLang="uk-UA" sz="1400" b="1" dirty="0">
              <a:solidFill>
                <a:srgbClr val="0000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F3EB5-FE2F-5978-3E7A-CF120037992F}"/>
            </a:ext>
          </a:extLst>
        </p:cNvPr>
        <p:cNvGrpSpPr/>
        <p:nvPr/>
      </p:nvGrpSpPr>
      <p:grpSpPr>
        <a:xfrm>
          <a:off x="0" y="0"/>
          <a:ext cx="0" cy="0"/>
          <a:chOff x="0" y="0"/>
          <a:chExt cx="0" cy="0"/>
        </a:xfrm>
      </p:grpSpPr>
      <p:sp>
        <p:nvSpPr>
          <p:cNvPr id="7" name="Місце для тексту 6">
            <a:extLst>
              <a:ext uri="{FF2B5EF4-FFF2-40B4-BE49-F238E27FC236}">
                <a16:creationId xmlns:a16="http://schemas.microsoft.com/office/drawing/2014/main" id="{86E19A23-DBE7-184E-70A0-B262345CA88D}"/>
              </a:ext>
            </a:extLst>
          </p:cNvPr>
          <p:cNvSpPr>
            <a:spLocks noGrp="1"/>
          </p:cNvSpPr>
          <p:nvPr>
            <p:ph type="body" idx="1"/>
          </p:nvPr>
        </p:nvSpPr>
        <p:spPr>
          <a:xfrm>
            <a:off x="323528" y="1340768"/>
            <a:ext cx="8229600" cy="3886200"/>
          </a:xfrm>
        </p:spPr>
        <p:txBody>
          <a:bodyPr>
            <a:normAutofit fontScale="70000" lnSpcReduction="20000"/>
          </a:bodyPr>
          <a:lstStyle/>
          <a:p>
            <a:r>
              <a:rPr lang="uk-UA" b="1" dirty="0"/>
              <a:t>База даних (БД)</a:t>
            </a:r>
            <a:r>
              <a:rPr lang="uk-UA" dirty="0"/>
              <a:t> — це впорядкована сукупність взаємопов’язаних даних, які зберігаються у цифровому вигляді, структуровані відповідно до певної моделі та доступні для пошуку, оновлення й обробки за допомогою спеціального програмного забезпечення.</a:t>
            </a:r>
          </a:p>
          <a:p>
            <a:endParaRPr lang="uk-UA" dirty="0"/>
          </a:p>
          <a:p>
            <a:r>
              <a:rPr lang="uk-UA" dirty="0"/>
              <a:t>Ключовим інструментом для управління цими масивами є </a:t>
            </a:r>
            <a:r>
              <a:rPr lang="uk-UA" b="1" dirty="0"/>
              <a:t>СУБД (Система управління базами даних)</a:t>
            </a:r>
            <a:r>
              <a:rPr lang="uk-UA" dirty="0"/>
              <a:t> — програмний комплекс, що забезпечує створення, підтримку цілісності, захист та багатокористувацький доступ до даних.</a:t>
            </a:r>
          </a:p>
          <a:p>
            <a:endParaRPr lang="uk-UA" dirty="0"/>
          </a:p>
        </p:txBody>
      </p:sp>
    </p:spTree>
    <p:extLst>
      <p:ext uri="{BB962C8B-B14F-4D97-AF65-F5344CB8AC3E}">
        <p14:creationId xmlns:p14="http://schemas.microsoft.com/office/powerpoint/2010/main" val="1970243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077DA4-F607-3CB2-5496-D2B43B9E5733}"/>
              </a:ext>
            </a:extLst>
          </p:cNvPr>
          <p:cNvSpPr>
            <a:spLocks noGrp="1"/>
          </p:cNvSpPr>
          <p:nvPr>
            <p:ph type="title"/>
          </p:nvPr>
        </p:nvSpPr>
        <p:spPr/>
        <p:txBody>
          <a:bodyPr/>
          <a:lstStyle/>
          <a:p>
            <a:endParaRPr lang="uk-UA"/>
          </a:p>
        </p:txBody>
      </p:sp>
      <p:sp>
        <p:nvSpPr>
          <p:cNvPr id="3" name="Місце для вмісту 2">
            <a:extLst>
              <a:ext uri="{FF2B5EF4-FFF2-40B4-BE49-F238E27FC236}">
                <a16:creationId xmlns:a16="http://schemas.microsoft.com/office/drawing/2014/main" id="{70562C83-523C-2025-CDA2-C6254EBE2428}"/>
              </a:ext>
            </a:extLst>
          </p:cNvPr>
          <p:cNvSpPr>
            <a:spLocks noGrp="1"/>
          </p:cNvSpPr>
          <p:nvPr>
            <p:ph idx="1"/>
          </p:nvPr>
        </p:nvSpPr>
        <p:spPr/>
        <p:txBody>
          <a:bodyPr/>
          <a:lstStyle/>
          <a:p>
            <a:endParaRPr lang="uk-UA"/>
          </a:p>
        </p:txBody>
      </p:sp>
      <p:pic>
        <p:nvPicPr>
          <p:cNvPr id="5" name="Рисунок 4">
            <a:extLst>
              <a:ext uri="{FF2B5EF4-FFF2-40B4-BE49-F238E27FC236}">
                <a16:creationId xmlns:a16="http://schemas.microsoft.com/office/drawing/2014/main" id="{3F344F1D-ABCA-92E7-7D3E-D7F82959454C}"/>
              </a:ext>
            </a:extLst>
          </p:cNvPr>
          <p:cNvPicPr>
            <a:picLocks noChangeAspect="1"/>
          </p:cNvPicPr>
          <p:nvPr/>
        </p:nvPicPr>
        <p:blipFill>
          <a:blip r:embed="rId2"/>
          <a:stretch>
            <a:fillRect/>
          </a:stretch>
        </p:blipFill>
        <p:spPr>
          <a:xfrm>
            <a:off x="43617" y="0"/>
            <a:ext cx="9132094" cy="6866953"/>
          </a:xfrm>
          <a:prstGeom prst="rect">
            <a:avLst/>
          </a:prstGeom>
        </p:spPr>
      </p:pic>
    </p:spTree>
    <p:extLst>
      <p:ext uri="{BB962C8B-B14F-4D97-AF65-F5344CB8AC3E}">
        <p14:creationId xmlns:p14="http://schemas.microsoft.com/office/powerpoint/2010/main" val="2440664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AFFDAF-D6CD-ADD8-5777-9DF0D89F932E}"/>
              </a:ext>
            </a:extLst>
          </p:cNvPr>
          <p:cNvSpPr>
            <a:spLocks noGrp="1"/>
          </p:cNvSpPr>
          <p:nvPr>
            <p:ph type="title"/>
          </p:nvPr>
        </p:nvSpPr>
        <p:spPr>
          <a:xfrm>
            <a:off x="0" y="5963072"/>
            <a:ext cx="5940152" cy="894928"/>
          </a:xfrm>
        </p:spPr>
        <p:txBody>
          <a:bodyPr/>
          <a:lstStyle/>
          <a:p>
            <a:r>
              <a:rPr lang="uk-UA" sz="800" dirty="0"/>
              <a:t>За даними </a:t>
            </a:r>
            <a:r>
              <a:rPr lang="en-US" sz="800" dirty="0"/>
              <a:t>https://elib.lntu.edu.ua/sites/default/files/elib_upload/%D0%95%D0%9D%D0%9F_%D0%A1%D0%B0%D0%B2%D0%B0%D1%80%D0%B8%D0%BD_%D0%9B%D0%B5%D0%BF%D0%BA%D0%B8%D0%B9/teoretic/lec2.html</a:t>
            </a:r>
            <a:endParaRPr lang="uk-UA" sz="800" dirty="0"/>
          </a:p>
        </p:txBody>
      </p:sp>
      <p:pic>
        <p:nvPicPr>
          <p:cNvPr id="5" name="Місце для вмісту 4">
            <a:extLst>
              <a:ext uri="{FF2B5EF4-FFF2-40B4-BE49-F238E27FC236}">
                <a16:creationId xmlns:a16="http://schemas.microsoft.com/office/drawing/2014/main" id="{DFD924A4-F493-F060-6AA4-ED0B9493D994}"/>
              </a:ext>
            </a:extLst>
          </p:cNvPr>
          <p:cNvPicPr>
            <a:picLocks noGrp="1" noChangeAspect="1"/>
          </p:cNvPicPr>
          <p:nvPr>
            <p:ph idx="1"/>
          </p:nvPr>
        </p:nvPicPr>
        <p:blipFill>
          <a:blip r:embed="rId2"/>
          <a:stretch>
            <a:fillRect/>
          </a:stretch>
        </p:blipFill>
        <p:spPr bwMode="auto">
          <a:xfrm>
            <a:off x="107504" y="620688"/>
            <a:ext cx="9085380"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0338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8C977-CB50-3AF6-B0EE-92AB927CC0DF}"/>
            </a:ext>
          </a:extLst>
        </p:cNvPr>
        <p:cNvGrpSpPr/>
        <p:nvPr/>
      </p:nvGrpSpPr>
      <p:grpSpPr>
        <a:xfrm>
          <a:off x="0" y="0"/>
          <a:ext cx="0" cy="0"/>
          <a:chOff x="0" y="0"/>
          <a:chExt cx="0" cy="0"/>
        </a:xfrm>
      </p:grpSpPr>
      <p:sp>
        <p:nvSpPr>
          <p:cNvPr id="6" name="Заголовок 5">
            <a:extLst>
              <a:ext uri="{FF2B5EF4-FFF2-40B4-BE49-F238E27FC236}">
                <a16:creationId xmlns:a16="http://schemas.microsoft.com/office/drawing/2014/main" id="{A45E09EA-E301-0067-3BA0-2B43945C8E85}"/>
              </a:ext>
            </a:extLst>
          </p:cNvPr>
          <p:cNvSpPr>
            <a:spLocks noGrp="1"/>
          </p:cNvSpPr>
          <p:nvPr>
            <p:ph type="title"/>
          </p:nvPr>
        </p:nvSpPr>
        <p:spPr/>
        <p:txBody>
          <a:bodyPr>
            <a:normAutofit fontScale="90000"/>
          </a:bodyPr>
          <a:lstStyle/>
          <a:p>
            <a:r>
              <a:rPr lang="uk-UA" b="1" dirty="0" err="1"/>
              <a:t>Транзакційні</a:t>
            </a:r>
            <a:r>
              <a:rPr lang="uk-UA" b="1" dirty="0"/>
              <a:t> моделі: </a:t>
            </a:r>
            <a:r>
              <a:rPr lang="en-US" b="1" dirty="0"/>
              <a:t>ACID vs BASE</a:t>
            </a:r>
            <a:endParaRPr lang="uk-UA" dirty="0"/>
          </a:p>
        </p:txBody>
      </p:sp>
      <p:sp>
        <p:nvSpPr>
          <p:cNvPr id="7" name="Місце для тексту 6">
            <a:extLst>
              <a:ext uri="{FF2B5EF4-FFF2-40B4-BE49-F238E27FC236}">
                <a16:creationId xmlns:a16="http://schemas.microsoft.com/office/drawing/2014/main" id="{00BB34CB-EA3F-F4A5-ACF3-E0161A1952CF}"/>
              </a:ext>
            </a:extLst>
          </p:cNvPr>
          <p:cNvSpPr>
            <a:spLocks noGrp="1"/>
          </p:cNvSpPr>
          <p:nvPr>
            <p:ph type="body" idx="1"/>
          </p:nvPr>
        </p:nvSpPr>
        <p:spPr>
          <a:xfrm>
            <a:off x="342900" y="2057401"/>
            <a:ext cx="6848475" cy="3394472"/>
          </a:xfrm>
        </p:spPr>
        <p:txBody>
          <a:bodyPr>
            <a:normAutofit fontScale="70000" lnSpcReduction="20000"/>
          </a:bodyPr>
          <a:lstStyle/>
          <a:p>
            <a:pPr marL="85725" indent="0">
              <a:buNone/>
            </a:pPr>
            <a:r>
              <a:rPr lang="uk-UA" b="1" dirty="0"/>
              <a:t>Гарантії </a:t>
            </a:r>
            <a:r>
              <a:rPr lang="en-US" b="1" dirty="0"/>
              <a:t>ACID (</a:t>
            </a:r>
            <a:r>
              <a:rPr lang="uk-UA" b="1" dirty="0"/>
              <a:t>традиційні </a:t>
            </a:r>
            <a:r>
              <a:rPr lang="en-US" b="1" dirty="0"/>
              <a:t>RDBMS):</a:t>
            </a:r>
            <a:endParaRPr lang="en-US" dirty="0"/>
          </a:p>
          <a:p>
            <a:pPr fontAlgn="base"/>
            <a:r>
              <a:rPr lang="en-US" b="1" dirty="0"/>
              <a:t>A</a:t>
            </a:r>
            <a:r>
              <a:rPr lang="en-US" dirty="0"/>
              <a:t>tomic (</a:t>
            </a:r>
            <a:r>
              <a:rPr lang="uk-UA" dirty="0" err="1"/>
              <a:t>Атомарність</a:t>
            </a:r>
            <a:r>
              <a:rPr lang="uk-UA" dirty="0"/>
              <a:t>)</a:t>
            </a:r>
          </a:p>
          <a:p>
            <a:pPr fontAlgn="base"/>
            <a:r>
              <a:rPr lang="en-US" b="1" dirty="0"/>
              <a:t>C</a:t>
            </a:r>
            <a:r>
              <a:rPr lang="en-US" dirty="0"/>
              <a:t>onsistency (</a:t>
            </a:r>
            <a:r>
              <a:rPr lang="uk-UA" dirty="0"/>
              <a:t>Узгодженість)</a:t>
            </a:r>
          </a:p>
          <a:p>
            <a:pPr fontAlgn="base"/>
            <a:r>
              <a:rPr lang="en-US" b="1" dirty="0"/>
              <a:t>I</a:t>
            </a:r>
            <a:r>
              <a:rPr lang="en-US" dirty="0"/>
              <a:t>solation (</a:t>
            </a:r>
            <a:r>
              <a:rPr lang="uk-UA" dirty="0"/>
              <a:t>Ізольованість)</a:t>
            </a:r>
          </a:p>
          <a:p>
            <a:pPr fontAlgn="base"/>
            <a:r>
              <a:rPr lang="en-US" b="1" dirty="0"/>
              <a:t>D</a:t>
            </a:r>
            <a:r>
              <a:rPr lang="en-US" dirty="0"/>
              <a:t>urability (</a:t>
            </a:r>
            <a:r>
              <a:rPr lang="uk-UA" dirty="0"/>
              <a:t>Довговічність)</a:t>
            </a:r>
          </a:p>
          <a:p>
            <a:pPr marL="85725" indent="0">
              <a:buNone/>
            </a:pPr>
            <a:r>
              <a:rPr lang="uk-UA" b="1" dirty="0"/>
              <a:t>Принцип </a:t>
            </a:r>
            <a:r>
              <a:rPr lang="en-US" b="1" dirty="0"/>
              <a:t>BASE (NoSQL):</a:t>
            </a:r>
            <a:endParaRPr lang="en-US" dirty="0"/>
          </a:p>
          <a:p>
            <a:pPr fontAlgn="base"/>
            <a:r>
              <a:rPr lang="en-US" b="1" dirty="0"/>
              <a:t>B</a:t>
            </a:r>
            <a:r>
              <a:rPr lang="en-US" dirty="0"/>
              <a:t>asically </a:t>
            </a:r>
            <a:r>
              <a:rPr lang="en-US" b="1" dirty="0"/>
              <a:t>A</a:t>
            </a:r>
            <a:r>
              <a:rPr lang="en-US" dirty="0"/>
              <a:t>vailable (</a:t>
            </a:r>
            <a:r>
              <a:rPr lang="uk-UA" dirty="0"/>
              <a:t>Базова доступність)</a:t>
            </a:r>
          </a:p>
          <a:p>
            <a:pPr fontAlgn="base"/>
            <a:r>
              <a:rPr lang="en-US" b="1" dirty="0"/>
              <a:t>S</a:t>
            </a:r>
            <a:r>
              <a:rPr lang="en-US" dirty="0"/>
              <a:t>oft-state (</a:t>
            </a:r>
            <a:r>
              <a:rPr lang="uk-UA" dirty="0"/>
              <a:t>Гнучкий стан)</a:t>
            </a:r>
          </a:p>
          <a:p>
            <a:pPr fontAlgn="base"/>
            <a:r>
              <a:rPr lang="en-US" b="1" dirty="0"/>
              <a:t>E</a:t>
            </a:r>
            <a:r>
              <a:rPr lang="en-US" dirty="0"/>
              <a:t>ventual consistency (</a:t>
            </a:r>
            <a:r>
              <a:rPr lang="uk-UA" dirty="0"/>
              <a:t>Узгодженість у кінцевому результаті)</a:t>
            </a:r>
          </a:p>
          <a:p>
            <a:endParaRPr lang="uk-UA" dirty="0"/>
          </a:p>
        </p:txBody>
      </p:sp>
    </p:spTree>
    <p:extLst>
      <p:ext uri="{BB962C8B-B14F-4D97-AF65-F5344CB8AC3E}">
        <p14:creationId xmlns:p14="http://schemas.microsoft.com/office/powerpoint/2010/main" val="1901907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3DB2E1-185B-A81C-F844-BEB2BFDC3E40}"/>
              </a:ext>
            </a:extLst>
          </p:cNvPr>
          <p:cNvSpPr>
            <a:spLocks noGrp="1"/>
          </p:cNvSpPr>
          <p:nvPr>
            <p:ph type="title"/>
          </p:nvPr>
        </p:nvSpPr>
        <p:spPr/>
        <p:txBody>
          <a:bodyPr/>
          <a:lstStyle/>
          <a:p>
            <a:r>
              <a:rPr lang="ru-RU" dirty="0" err="1"/>
              <a:t>Інтеграція</a:t>
            </a:r>
            <a:r>
              <a:rPr lang="ru-RU" dirty="0"/>
              <a:t> баз </a:t>
            </a:r>
            <a:r>
              <a:rPr lang="ru-RU" dirty="0" err="1"/>
              <a:t>даних</a:t>
            </a:r>
            <a:r>
              <a:rPr lang="ru-RU" dirty="0"/>
              <a:t> у </a:t>
            </a:r>
            <a:r>
              <a:rPr lang="ru-RU" dirty="0" err="1"/>
              <a:t>геоінформаційні</a:t>
            </a:r>
            <a:r>
              <a:rPr lang="ru-RU" dirty="0"/>
              <a:t> </a:t>
            </a:r>
            <a:r>
              <a:rPr lang="ru-RU" dirty="0" err="1"/>
              <a:t>системи</a:t>
            </a:r>
            <a:endParaRPr lang="uk-UA" dirty="0"/>
          </a:p>
        </p:txBody>
      </p:sp>
      <p:sp>
        <p:nvSpPr>
          <p:cNvPr id="3" name="Місце для вмісту 2">
            <a:extLst>
              <a:ext uri="{FF2B5EF4-FFF2-40B4-BE49-F238E27FC236}">
                <a16:creationId xmlns:a16="http://schemas.microsoft.com/office/drawing/2014/main" id="{093199B2-149C-7DD2-0A12-81F5A7E73163}"/>
              </a:ext>
            </a:extLst>
          </p:cNvPr>
          <p:cNvSpPr>
            <a:spLocks noGrp="1"/>
          </p:cNvSpPr>
          <p:nvPr>
            <p:ph idx="1"/>
          </p:nvPr>
        </p:nvSpPr>
        <p:spPr>
          <a:xfrm>
            <a:off x="107504" y="1981200"/>
            <a:ext cx="8928992" cy="3886200"/>
          </a:xfrm>
        </p:spPr>
        <p:txBody>
          <a:bodyPr/>
          <a:lstStyle/>
          <a:p>
            <a:r>
              <a:rPr lang="uk-UA" dirty="0"/>
              <a:t>Інтеграція баз даних (БД) у геоінформаційні системи (ГІС) є основою сучасного просторового аналізу, автоматизації обробки </a:t>
            </a:r>
            <a:r>
              <a:rPr lang="uk-UA" dirty="0" err="1"/>
              <a:t>геоданих</a:t>
            </a:r>
            <a:r>
              <a:rPr lang="uk-UA" dirty="0"/>
              <a:t> та побудови корпоративних ГІС-</a:t>
            </a:r>
            <a:r>
              <a:rPr lang="uk-UA" dirty="0" err="1"/>
              <a:t>інфраструктур</a:t>
            </a:r>
            <a:r>
              <a:rPr lang="uk-UA" dirty="0"/>
              <a:t>. Вона дозволяє поєднати геометрію (векторну або растрову) з потужними механізмами збереження, індексування та атрибутивного аналізу.</a:t>
            </a:r>
          </a:p>
          <a:p>
            <a:endParaRPr lang="uk-UA" dirty="0"/>
          </a:p>
        </p:txBody>
      </p:sp>
    </p:spTree>
    <p:extLst>
      <p:ext uri="{BB962C8B-B14F-4D97-AF65-F5344CB8AC3E}">
        <p14:creationId xmlns:p14="http://schemas.microsoft.com/office/powerpoint/2010/main" val="1103267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isworks">
            <a:extLst>
              <a:ext uri="{FF2B5EF4-FFF2-40B4-BE49-F238E27FC236}">
                <a16:creationId xmlns:a16="http://schemas.microsoft.com/office/drawing/2014/main" id="{C4D09E89-7057-C625-8C84-CA3220667B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600200"/>
            <a:ext cx="30321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3">
            <a:extLst>
              <a:ext uri="{FF2B5EF4-FFF2-40B4-BE49-F238E27FC236}">
                <a16:creationId xmlns:a16="http://schemas.microsoft.com/office/drawing/2014/main" id="{7ED9809B-0F6A-AE69-BCC7-90F17AC97B5C}"/>
              </a:ext>
            </a:extLst>
          </p:cNvPr>
          <p:cNvSpPr txBox="1">
            <a:spLocks noChangeArrowheads="1"/>
          </p:cNvSpPr>
          <p:nvPr/>
        </p:nvSpPr>
        <p:spPr bwMode="auto">
          <a:xfrm>
            <a:off x="558800" y="4930775"/>
            <a:ext cx="135731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b="1"/>
              <a:t>Запит</a:t>
            </a:r>
            <a:endParaRPr lang="en-US" altLang="uk-UA">
              <a:solidFill>
                <a:schemeClr val="hlink"/>
              </a:solidFill>
            </a:endParaRPr>
          </a:p>
        </p:txBody>
      </p:sp>
      <p:sp>
        <p:nvSpPr>
          <p:cNvPr id="13316" name="Text Box 4">
            <a:extLst>
              <a:ext uri="{FF2B5EF4-FFF2-40B4-BE49-F238E27FC236}">
                <a16:creationId xmlns:a16="http://schemas.microsoft.com/office/drawing/2014/main" id="{73A817AF-95C8-AA93-2DC4-CB23D84E250B}"/>
              </a:ext>
            </a:extLst>
          </p:cNvPr>
          <p:cNvSpPr txBox="1">
            <a:spLocks noChangeArrowheads="1"/>
          </p:cNvSpPr>
          <p:nvPr/>
        </p:nvSpPr>
        <p:spPr bwMode="auto">
          <a:xfrm>
            <a:off x="6673850" y="1311275"/>
            <a:ext cx="17176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b="1"/>
              <a:t>Аналіз</a:t>
            </a:r>
            <a:endParaRPr lang="en-US" altLang="uk-UA">
              <a:solidFill>
                <a:schemeClr val="hlink"/>
              </a:solidFill>
            </a:endParaRPr>
          </a:p>
        </p:txBody>
      </p:sp>
      <p:sp>
        <p:nvSpPr>
          <p:cNvPr id="13317" name="Text Box 5">
            <a:extLst>
              <a:ext uri="{FF2B5EF4-FFF2-40B4-BE49-F238E27FC236}">
                <a16:creationId xmlns:a16="http://schemas.microsoft.com/office/drawing/2014/main" id="{D327CA32-82AA-24E4-EA71-4B7CF28957C2}"/>
              </a:ext>
            </a:extLst>
          </p:cNvPr>
          <p:cNvSpPr txBox="1">
            <a:spLocks noChangeArrowheads="1"/>
          </p:cNvSpPr>
          <p:nvPr/>
        </p:nvSpPr>
        <p:spPr bwMode="auto">
          <a:xfrm>
            <a:off x="558800" y="3121025"/>
            <a:ext cx="12223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b="1"/>
              <a:t>Магазин</a:t>
            </a:r>
            <a:endParaRPr lang="en-US" altLang="uk-UA">
              <a:solidFill>
                <a:schemeClr val="hlink"/>
              </a:solidFill>
            </a:endParaRPr>
          </a:p>
        </p:txBody>
      </p:sp>
      <p:sp>
        <p:nvSpPr>
          <p:cNvPr id="13318" name="Text Box 6">
            <a:extLst>
              <a:ext uri="{FF2B5EF4-FFF2-40B4-BE49-F238E27FC236}">
                <a16:creationId xmlns:a16="http://schemas.microsoft.com/office/drawing/2014/main" id="{CAB99E0E-15E3-3015-A287-E33C3C8859F8}"/>
              </a:ext>
            </a:extLst>
          </p:cNvPr>
          <p:cNvSpPr txBox="1">
            <a:spLocks noChangeArrowheads="1"/>
          </p:cNvSpPr>
          <p:nvPr/>
        </p:nvSpPr>
        <p:spPr bwMode="auto">
          <a:xfrm>
            <a:off x="6673850" y="3121025"/>
            <a:ext cx="1627188"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b="1"/>
              <a:t>Дисплей</a:t>
            </a:r>
            <a:endParaRPr lang="en-US" altLang="uk-UA">
              <a:solidFill>
                <a:schemeClr val="hlink"/>
              </a:solidFill>
            </a:endParaRPr>
          </a:p>
        </p:txBody>
      </p:sp>
      <p:sp>
        <p:nvSpPr>
          <p:cNvPr id="13319" name="Text Box 7">
            <a:extLst>
              <a:ext uri="{FF2B5EF4-FFF2-40B4-BE49-F238E27FC236}">
                <a16:creationId xmlns:a16="http://schemas.microsoft.com/office/drawing/2014/main" id="{E098DE7A-7A40-2504-DEE2-B9B258C6C0C6}"/>
              </a:ext>
            </a:extLst>
          </p:cNvPr>
          <p:cNvSpPr txBox="1">
            <a:spLocks noChangeArrowheads="1"/>
          </p:cNvSpPr>
          <p:nvPr/>
        </p:nvSpPr>
        <p:spPr bwMode="auto">
          <a:xfrm>
            <a:off x="558800" y="1311275"/>
            <a:ext cx="19812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uk" altLang="uk-UA" b="1"/>
              <a:t>Захоплення</a:t>
            </a:r>
            <a:endParaRPr lang="en-US" altLang="uk-UA">
              <a:solidFill>
                <a:schemeClr val="hlink"/>
              </a:solidFill>
            </a:endParaRPr>
          </a:p>
        </p:txBody>
      </p:sp>
      <p:sp>
        <p:nvSpPr>
          <p:cNvPr id="13320" name="Text Box 8">
            <a:extLst>
              <a:ext uri="{FF2B5EF4-FFF2-40B4-BE49-F238E27FC236}">
                <a16:creationId xmlns:a16="http://schemas.microsoft.com/office/drawing/2014/main" id="{34E1C253-712B-0FAB-4DE6-E65DAB11C768}"/>
              </a:ext>
            </a:extLst>
          </p:cNvPr>
          <p:cNvSpPr txBox="1">
            <a:spLocks noChangeArrowheads="1"/>
          </p:cNvSpPr>
          <p:nvPr/>
        </p:nvSpPr>
        <p:spPr bwMode="auto">
          <a:xfrm>
            <a:off x="6673850" y="4930775"/>
            <a:ext cx="1512888"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b="1"/>
              <a:t>Вихід</a:t>
            </a:r>
            <a:endParaRPr lang="en-US" altLang="uk-UA">
              <a:solidFill>
                <a:schemeClr val="hlink"/>
              </a:solidFill>
            </a:endParaRPr>
          </a:p>
        </p:txBody>
      </p:sp>
      <p:sp>
        <p:nvSpPr>
          <p:cNvPr id="22537" name="Rectangle 9">
            <a:extLst>
              <a:ext uri="{FF2B5EF4-FFF2-40B4-BE49-F238E27FC236}">
                <a16:creationId xmlns:a16="http://schemas.microsoft.com/office/drawing/2014/main" id="{6C44118F-6921-BA87-8518-5173847298EE}"/>
              </a:ext>
            </a:extLst>
          </p:cNvPr>
          <p:cNvSpPr>
            <a:spLocks noGrp="1" noChangeArrowheads="1"/>
          </p:cNvSpPr>
          <p:nvPr>
            <p:ph type="title"/>
          </p:nvPr>
        </p:nvSpPr>
        <p:spPr>
          <a:xfrm>
            <a:off x="457200" y="260350"/>
            <a:ext cx="8229600" cy="936625"/>
          </a:xfrm>
        </p:spPr>
        <p:txBody>
          <a:bodyPr/>
          <a:lstStyle/>
          <a:p>
            <a:pPr eaLnBrk="1" hangingPunct="1">
              <a:defRPr/>
            </a:pPr>
            <a:r>
              <a:rPr lang="uk">
                <a:effectLst>
                  <a:outerShdw blurRad="38100" dist="38100" dir="2700000" algn="tl">
                    <a:srgbClr val="000000"/>
                  </a:outerShdw>
                </a:effectLst>
              </a:rPr>
              <a:t>Функції ГІС</a:t>
            </a:r>
          </a:p>
        </p:txBody>
      </p:sp>
    </p:spTree>
  </p:cSld>
  <p:clrMapOvr>
    <a:overrideClrMapping bg1="dk2" tx1="lt1" bg2="dk1"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9B27C424-84DD-9E42-E2D5-39F04704D6FC}"/>
              </a:ext>
            </a:extLst>
          </p:cNvPr>
          <p:cNvSpPr>
            <a:spLocks noGrp="1" noChangeArrowheads="1"/>
          </p:cNvSpPr>
          <p:nvPr>
            <p:ph type="title"/>
          </p:nvPr>
        </p:nvSpPr>
        <p:spPr/>
        <p:txBody>
          <a:bodyPr/>
          <a:lstStyle/>
          <a:p>
            <a:pPr eaLnBrk="1" hangingPunct="1"/>
            <a:r>
              <a:rPr lang="uk" altLang="uk-UA"/>
              <a:t>Збір даних</a:t>
            </a:r>
          </a:p>
        </p:txBody>
      </p:sp>
      <p:pic>
        <p:nvPicPr>
          <p:cNvPr id="15363" name="Picture 3" descr="sect02_3">
            <a:extLst>
              <a:ext uri="{FF2B5EF4-FFF2-40B4-BE49-F238E27FC236}">
                <a16:creationId xmlns:a16="http://schemas.microsoft.com/office/drawing/2014/main" id="{086ACB75-2DE5-FC52-1EA7-0B737DBCC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50" y="1470025"/>
            <a:ext cx="2590800"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4">
            <a:extLst>
              <a:ext uri="{FF2B5EF4-FFF2-40B4-BE49-F238E27FC236}">
                <a16:creationId xmlns:a16="http://schemas.microsoft.com/office/drawing/2014/main" id="{AD140F2B-513F-A912-B793-2D511EB18872}"/>
              </a:ext>
            </a:extLst>
          </p:cNvPr>
          <p:cNvSpPr txBox="1">
            <a:spLocks noChangeArrowheads="1"/>
          </p:cNvSpPr>
          <p:nvPr/>
        </p:nvSpPr>
        <p:spPr bwMode="auto">
          <a:xfrm>
            <a:off x="381000" y="4267200"/>
            <a:ext cx="2816225" cy="2017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nSpc>
                <a:spcPct val="60000"/>
              </a:lnSpc>
              <a:spcBef>
                <a:spcPct val="50000"/>
              </a:spcBef>
              <a:buClrTx/>
              <a:buSzTx/>
              <a:buFontTx/>
              <a:buNone/>
            </a:pPr>
            <a:r>
              <a:rPr lang="uk" altLang="uk-UA" sz="1800" b="1">
                <a:latin typeface="Courier" pitchFamily="49" charset="0"/>
              </a:rPr>
              <a:t>480585.5, 3769234</a:t>
            </a:r>
          </a:p>
          <a:p>
            <a:pPr>
              <a:lnSpc>
                <a:spcPct val="60000"/>
              </a:lnSpc>
              <a:spcBef>
                <a:spcPct val="50000"/>
              </a:spcBef>
              <a:buClrTx/>
              <a:buSzTx/>
              <a:buFontTx/>
              <a:buNone/>
            </a:pPr>
            <a:r>
              <a:rPr lang="uk" altLang="uk-UA" sz="1800" b="1">
                <a:latin typeface="Courier" pitchFamily="49" charset="0"/>
              </a:rPr>
              <a:t>483194.1, 3768432</a:t>
            </a:r>
          </a:p>
          <a:p>
            <a:pPr>
              <a:lnSpc>
                <a:spcPct val="60000"/>
              </a:lnSpc>
              <a:spcBef>
                <a:spcPct val="50000"/>
              </a:spcBef>
              <a:buClrTx/>
              <a:buSzTx/>
              <a:buFontTx/>
              <a:buNone/>
            </a:pPr>
            <a:r>
              <a:rPr lang="uk" altLang="uk-UA" sz="1800" b="1">
                <a:latin typeface="Courier" pitchFamily="49" charset="0"/>
              </a:rPr>
              <a:t>485285.8, 3768391</a:t>
            </a:r>
          </a:p>
          <a:p>
            <a:pPr>
              <a:lnSpc>
                <a:spcPct val="60000"/>
              </a:lnSpc>
              <a:spcBef>
                <a:spcPct val="50000"/>
              </a:spcBef>
              <a:buClrTx/>
              <a:buSzTx/>
              <a:buFontTx/>
              <a:buNone/>
            </a:pPr>
            <a:r>
              <a:rPr lang="uk" altLang="uk-UA" sz="1800" b="1">
                <a:latin typeface="Courier" pitchFamily="49" charset="0"/>
              </a:rPr>
              <a:t>484327.3, 3768565</a:t>
            </a:r>
          </a:p>
          <a:p>
            <a:pPr>
              <a:lnSpc>
                <a:spcPct val="60000"/>
              </a:lnSpc>
              <a:spcBef>
                <a:spcPct val="50000"/>
              </a:spcBef>
              <a:buClrTx/>
              <a:buSzTx/>
              <a:buFontTx/>
              <a:buNone/>
            </a:pPr>
            <a:r>
              <a:rPr lang="uk" altLang="uk-UA" sz="1800" b="1">
                <a:latin typeface="Courier" pitchFamily="49" charset="0"/>
              </a:rPr>
              <a:t>483874.7, 3769823</a:t>
            </a:r>
          </a:p>
          <a:p>
            <a:pPr>
              <a:spcBef>
                <a:spcPct val="50000"/>
              </a:spcBef>
              <a:buClrTx/>
              <a:buSzTx/>
              <a:buFontTx/>
              <a:buNone/>
            </a:pPr>
            <a:r>
              <a:rPr lang="uk" altLang="uk-UA" sz="2400" b="1"/>
              <a:t>Координати</a:t>
            </a:r>
          </a:p>
        </p:txBody>
      </p:sp>
      <p:sp>
        <p:nvSpPr>
          <p:cNvPr id="15365" name="Text Box 5">
            <a:extLst>
              <a:ext uri="{FF2B5EF4-FFF2-40B4-BE49-F238E27FC236}">
                <a16:creationId xmlns:a16="http://schemas.microsoft.com/office/drawing/2014/main" id="{F488EF9E-57E7-E871-BECE-AEDE77A682A5}"/>
              </a:ext>
            </a:extLst>
          </p:cNvPr>
          <p:cNvSpPr txBox="1">
            <a:spLocks noChangeArrowheads="1"/>
          </p:cNvSpPr>
          <p:nvPr/>
        </p:nvSpPr>
        <p:spPr bwMode="auto">
          <a:xfrm>
            <a:off x="685800" y="3257550"/>
            <a:ext cx="19129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400" b="1"/>
              <a:t>Паперові карти</a:t>
            </a:r>
          </a:p>
        </p:txBody>
      </p:sp>
      <p:grpSp>
        <p:nvGrpSpPr>
          <p:cNvPr id="15366" name="Group 6">
            <a:extLst>
              <a:ext uri="{FF2B5EF4-FFF2-40B4-BE49-F238E27FC236}">
                <a16:creationId xmlns:a16="http://schemas.microsoft.com/office/drawing/2014/main" id="{9F7CE566-9E02-960C-1D4A-F112C2A1F63C}"/>
              </a:ext>
            </a:extLst>
          </p:cNvPr>
          <p:cNvGrpSpPr>
            <a:grpSpLocks/>
          </p:cNvGrpSpPr>
          <p:nvPr/>
        </p:nvGrpSpPr>
        <p:grpSpPr bwMode="auto">
          <a:xfrm>
            <a:off x="6400800" y="1295400"/>
            <a:ext cx="1847850" cy="2438400"/>
            <a:chOff x="4152" y="804"/>
            <a:chExt cx="1164" cy="1536"/>
          </a:xfrm>
        </p:grpSpPr>
        <p:sp>
          <p:nvSpPr>
            <p:cNvPr id="15379" name="Text Box 7">
              <a:extLst>
                <a:ext uri="{FF2B5EF4-FFF2-40B4-BE49-F238E27FC236}">
                  <a16:creationId xmlns:a16="http://schemas.microsoft.com/office/drawing/2014/main" id="{4BA07823-E15B-B646-0007-CCE953803485}"/>
                </a:ext>
              </a:extLst>
            </p:cNvPr>
            <p:cNvSpPr txBox="1">
              <a:spLocks noChangeArrowheads="1"/>
            </p:cNvSpPr>
            <p:nvPr/>
          </p:nvSpPr>
          <p:spPr bwMode="auto">
            <a:xfrm>
              <a:off x="4152" y="2052"/>
              <a:ext cx="115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400" b="1"/>
                <a:t>Цифрові дані</a:t>
              </a:r>
            </a:p>
          </p:txBody>
        </p:sp>
        <p:pic>
          <p:nvPicPr>
            <p:cNvPr id="15380" name="Picture 8" descr="L5_CD">
              <a:extLst>
                <a:ext uri="{FF2B5EF4-FFF2-40B4-BE49-F238E27FC236}">
                  <a16:creationId xmlns:a16="http://schemas.microsoft.com/office/drawing/2014/main" id="{489BD52D-91C6-1FC5-CFEC-D961A69DEF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6" y="804"/>
              <a:ext cx="1140" cy="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367" name="Picture 9" descr="L5_GPS">
            <a:extLst>
              <a:ext uri="{FF2B5EF4-FFF2-40B4-BE49-F238E27FC236}">
                <a16:creationId xmlns:a16="http://schemas.microsoft.com/office/drawing/2014/main" id="{E1A08FAE-70F5-0E60-23BB-E73D3ED9AF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4343400"/>
            <a:ext cx="22860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 Box 10">
            <a:extLst>
              <a:ext uri="{FF2B5EF4-FFF2-40B4-BE49-F238E27FC236}">
                <a16:creationId xmlns:a16="http://schemas.microsoft.com/office/drawing/2014/main" id="{7F2695A0-4D8E-13FD-A83F-CABCCB8B96BE}"/>
              </a:ext>
            </a:extLst>
          </p:cNvPr>
          <p:cNvSpPr txBox="1">
            <a:spLocks noChangeArrowheads="1"/>
          </p:cNvSpPr>
          <p:nvPr/>
        </p:nvSpPr>
        <p:spPr bwMode="auto">
          <a:xfrm>
            <a:off x="7102475" y="5830888"/>
            <a:ext cx="8270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400" b="1"/>
              <a:t>GPS</a:t>
            </a:r>
            <a:endParaRPr lang="en-US" altLang="uk-UA" sz="2000" b="1"/>
          </a:p>
        </p:txBody>
      </p:sp>
      <p:sp>
        <p:nvSpPr>
          <p:cNvPr id="15369" name="AutoShape 11">
            <a:extLst>
              <a:ext uri="{FF2B5EF4-FFF2-40B4-BE49-F238E27FC236}">
                <a16:creationId xmlns:a16="http://schemas.microsoft.com/office/drawing/2014/main" id="{D3DEBD3F-9BCA-80E4-72FB-15199AC6DBB7}"/>
              </a:ext>
            </a:extLst>
          </p:cNvPr>
          <p:cNvSpPr>
            <a:spLocks noChangeArrowheads="1"/>
          </p:cNvSpPr>
          <p:nvPr/>
        </p:nvSpPr>
        <p:spPr bwMode="auto">
          <a:xfrm rot="1735585">
            <a:off x="3124200" y="2819400"/>
            <a:ext cx="533400" cy="228600"/>
          </a:xfrm>
          <a:prstGeom prst="righ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5370" name="AutoShape 12">
            <a:extLst>
              <a:ext uri="{FF2B5EF4-FFF2-40B4-BE49-F238E27FC236}">
                <a16:creationId xmlns:a16="http://schemas.microsoft.com/office/drawing/2014/main" id="{99D1561C-1619-6D26-6C89-47B9DF871652}"/>
              </a:ext>
            </a:extLst>
          </p:cNvPr>
          <p:cNvSpPr>
            <a:spLocks noChangeArrowheads="1"/>
          </p:cNvSpPr>
          <p:nvPr/>
        </p:nvSpPr>
        <p:spPr bwMode="auto">
          <a:xfrm rot="-1593903">
            <a:off x="3124200" y="4114800"/>
            <a:ext cx="533400" cy="228600"/>
          </a:xfrm>
          <a:prstGeom prst="righ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5371" name="AutoShape 13">
            <a:extLst>
              <a:ext uri="{FF2B5EF4-FFF2-40B4-BE49-F238E27FC236}">
                <a16:creationId xmlns:a16="http://schemas.microsoft.com/office/drawing/2014/main" id="{208C4D6B-14E2-2EC3-D3D0-03282677727F}"/>
              </a:ext>
            </a:extLst>
          </p:cNvPr>
          <p:cNvSpPr>
            <a:spLocks noChangeArrowheads="1"/>
          </p:cNvSpPr>
          <p:nvPr/>
        </p:nvSpPr>
        <p:spPr bwMode="auto">
          <a:xfrm rot="-1820194">
            <a:off x="5791200" y="2819400"/>
            <a:ext cx="533400" cy="228600"/>
          </a:xfrm>
          <a:prstGeom prst="lef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5372" name="AutoShape 14">
            <a:extLst>
              <a:ext uri="{FF2B5EF4-FFF2-40B4-BE49-F238E27FC236}">
                <a16:creationId xmlns:a16="http://schemas.microsoft.com/office/drawing/2014/main" id="{03158BE6-3711-9377-46DB-5F778D0C5886}"/>
              </a:ext>
            </a:extLst>
          </p:cNvPr>
          <p:cNvSpPr>
            <a:spLocks noChangeArrowheads="1"/>
          </p:cNvSpPr>
          <p:nvPr/>
        </p:nvSpPr>
        <p:spPr bwMode="auto">
          <a:xfrm rot="1883696">
            <a:off x="5867400" y="4191000"/>
            <a:ext cx="533400" cy="228600"/>
          </a:xfrm>
          <a:prstGeom prst="lef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nvGrpSpPr>
          <p:cNvPr id="15373" name="Group 15">
            <a:extLst>
              <a:ext uri="{FF2B5EF4-FFF2-40B4-BE49-F238E27FC236}">
                <a16:creationId xmlns:a16="http://schemas.microsoft.com/office/drawing/2014/main" id="{B08A6415-7ECA-03A7-5A8D-0F795DA7F4F7}"/>
              </a:ext>
            </a:extLst>
          </p:cNvPr>
          <p:cNvGrpSpPr>
            <a:grpSpLocks/>
          </p:cNvGrpSpPr>
          <p:nvPr/>
        </p:nvGrpSpPr>
        <p:grpSpPr bwMode="auto">
          <a:xfrm>
            <a:off x="3886200" y="2895600"/>
            <a:ext cx="1676400" cy="1355725"/>
            <a:chOff x="2352" y="2256"/>
            <a:chExt cx="1056" cy="854"/>
          </a:xfrm>
        </p:grpSpPr>
        <p:grpSp>
          <p:nvGrpSpPr>
            <p:cNvPr id="15374" name="Group 16">
              <a:extLst>
                <a:ext uri="{FF2B5EF4-FFF2-40B4-BE49-F238E27FC236}">
                  <a16:creationId xmlns:a16="http://schemas.microsoft.com/office/drawing/2014/main" id="{58B32A69-CA10-A1C0-8A3E-D0D424A02450}"/>
                </a:ext>
              </a:extLst>
            </p:cNvPr>
            <p:cNvGrpSpPr>
              <a:grpSpLocks/>
            </p:cNvGrpSpPr>
            <p:nvPr/>
          </p:nvGrpSpPr>
          <p:grpSpPr bwMode="auto">
            <a:xfrm>
              <a:off x="2352" y="2256"/>
              <a:ext cx="1056" cy="816"/>
              <a:chOff x="2352" y="2736"/>
              <a:chExt cx="768" cy="528"/>
            </a:xfrm>
          </p:grpSpPr>
          <p:sp>
            <p:nvSpPr>
              <p:cNvPr id="15376" name="AutoShape 17">
                <a:extLst>
                  <a:ext uri="{FF2B5EF4-FFF2-40B4-BE49-F238E27FC236}">
                    <a16:creationId xmlns:a16="http://schemas.microsoft.com/office/drawing/2014/main" id="{A70AC629-6887-E68E-68B2-316672E8F782}"/>
                  </a:ext>
                </a:extLst>
              </p:cNvPr>
              <p:cNvSpPr>
                <a:spLocks noChangeArrowheads="1"/>
              </p:cNvSpPr>
              <p:nvPr/>
            </p:nvSpPr>
            <p:spPr bwMode="auto">
              <a:xfrm>
                <a:off x="2352" y="2736"/>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5377" name="AutoShape 18">
                <a:extLst>
                  <a:ext uri="{FF2B5EF4-FFF2-40B4-BE49-F238E27FC236}">
                    <a16:creationId xmlns:a16="http://schemas.microsoft.com/office/drawing/2014/main" id="{B5C39B8B-6EF4-AF6D-F366-D425BD4DBCB5}"/>
                  </a:ext>
                </a:extLst>
              </p:cNvPr>
              <p:cNvSpPr>
                <a:spLocks noChangeArrowheads="1"/>
              </p:cNvSpPr>
              <p:nvPr/>
            </p:nvSpPr>
            <p:spPr bwMode="auto">
              <a:xfrm>
                <a:off x="2640" y="2784"/>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5378" name="AutoShape 19">
                <a:extLst>
                  <a:ext uri="{FF2B5EF4-FFF2-40B4-BE49-F238E27FC236}">
                    <a16:creationId xmlns:a16="http://schemas.microsoft.com/office/drawing/2014/main" id="{993F5DF3-FEDE-D187-FB54-7A8B3CD63803}"/>
                  </a:ext>
                </a:extLst>
              </p:cNvPr>
              <p:cNvSpPr>
                <a:spLocks noChangeArrowheads="1"/>
              </p:cNvSpPr>
              <p:nvPr/>
            </p:nvSpPr>
            <p:spPr bwMode="auto">
              <a:xfrm>
                <a:off x="2496" y="2880"/>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sp>
          <p:nvSpPr>
            <p:cNvPr id="15375" name="Text Box 20">
              <a:extLst>
                <a:ext uri="{FF2B5EF4-FFF2-40B4-BE49-F238E27FC236}">
                  <a16:creationId xmlns:a16="http://schemas.microsoft.com/office/drawing/2014/main" id="{267347BC-7F25-C14A-C3A1-B3F8FFCC15DE}"/>
                </a:ext>
              </a:extLst>
            </p:cNvPr>
            <p:cNvSpPr txBox="1">
              <a:spLocks noChangeArrowheads="1"/>
            </p:cNvSpPr>
            <p:nvPr/>
          </p:nvSpPr>
          <p:spPr bwMode="auto">
            <a:xfrm>
              <a:off x="2544" y="2592"/>
              <a:ext cx="68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400" b="1">
                  <a:solidFill>
                    <a:srgbClr val="000000"/>
                  </a:solidFill>
                </a:rPr>
                <a:t>Дані ГІС</a:t>
              </a:r>
            </a:p>
          </p:txBody>
        </p:sp>
      </p:grpSp>
    </p:spTree>
  </p:cSld>
  <p:clrMapOvr>
    <a:overrideClrMapping bg1="dk2" tx1="lt1" bg2="dk1"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frwyimg4">
            <a:extLst>
              <a:ext uri="{FF2B5EF4-FFF2-40B4-BE49-F238E27FC236}">
                <a16:creationId xmlns:a16="http://schemas.microsoft.com/office/drawing/2014/main" id="{9725EB91-57CB-5654-80CF-1BDAAB35E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122" t="27769" r="1666" b="3186"/>
          <a:stretch>
            <a:fillRect/>
          </a:stretch>
        </p:blipFill>
        <p:spPr bwMode="auto">
          <a:xfrm>
            <a:off x="6300788" y="1989138"/>
            <a:ext cx="2663825" cy="2305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7411" name="Group 8">
            <a:extLst>
              <a:ext uri="{FF2B5EF4-FFF2-40B4-BE49-F238E27FC236}">
                <a16:creationId xmlns:a16="http://schemas.microsoft.com/office/drawing/2014/main" id="{06ED960B-4C7B-DC3E-ABF9-DBEE060AA8E6}"/>
              </a:ext>
            </a:extLst>
          </p:cNvPr>
          <p:cNvGrpSpPr>
            <a:grpSpLocks/>
          </p:cNvGrpSpPr>
          <p:nvPr/>
        </p:nvGrpSpPr>
        <p:grpSpPr bwMode="auto">
          <a:xfrm>
            <a:off x="1462088" y="2154238"/>
            <a:ext cx="3033712" cy="1122362"/>
            <a:chOff x="625" y="1528"/>
            <a:chExt cx="1911" cy="707"/>
          </a:xfrm>
        </p:grpSpPr>
        <p:sp>
          <p:nvSpPr>
            <p:cNvPr id="17420" name="Text Box 9">
              <a:extLst>
                <a:ext uri="{FF2B5EF4-FFF2-40B4-BE49-F238E27FC236}">
                  <a16:creationId xmlns:a16="http://schemas.microsoft.com/office/drawing/2014/main" id="{66DBEEA5-A590-429A-E74D-1B091E7C7829}"/>
                </a:ext>
              </a:extLst>
            </p:cNvPr>
            <p:cNvSpPr txBox="1">
              <a:spLocks noChangeArrowheads="1"/>
            </p:cNvSpPr>
            <p:nvPr/>
          </p:nvSpPr>
          <p:spPr bwMode="auto">
            <a:xfrm>
              <a:off x="625" y="1596"/>
              <a:ext cx="37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chemeClr val="folHlink"/>
                  </a:solidFill>
                </a:rPr>
                <a:t>X, Y</a:t>
              </a:r>
            </a:p>
          </p:txBody>
        </p:sp>
        <p:sp>
          <p:nvSpPr>
            <p:cNvPr id="17421" name="Text Box 10">
              <a:extLst>
                <a:ext uri="{FF2B5EF4-FFF2-40B4-BE49-F238E27FC236}">
                  <a16:creationId xmlns:a16="http://schemas.microsoft.com/office/drawing/2014/main" id="{D487FBB0-4174-C151-5B93-5EDF395EBC20}"/>
                </a:ext>
              </a:extLst>
            </p:cNvPr>
            <p:cNvSpPr txBox="1">
              <a:spLocks noChangeArrowheads="1"/>
            </p:cNvSpPr>
            <p:nvPr/>
          </p:nvSpPr>
          <p:spPr bwMode="auto">
            <a:xfrm>
              <a:off x="1109" y="1596"/>
              <a:ext cx="37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chemeClr val="folHlink"/>
                  </a:solidFill>
                </a:rPr>
                <a:t>X, Y</a:t>
              </a:r>
            </a:p>
          </p:txBody>
        </p:sp>
        <p:sp>
          <p:nvSpPr>
            <p:cNvPr id="17422" name="Text Box 11">
              <a:extLst>
                <a:ext uri="{FF2B5EF4-FFF2-40B4-BE49-F238E27FC236}">
                  <a16:creationId xmlns:a16="http://schemas.microsoft.com/office/drawing/2014/main" id="{98375EDE-5D1C-0172-7DD5-FB98F49CF476}"/>
                </a:ext>
              </a:extLst>
            </p:cNvPr>
            <p:cNvSpPr txBox="1">
              <a:spLocks noChangeArrowheads="1"/>
            </p:cNvSpPr>
            <p:nvPr/>
          </p:nvSpPr>
          <p:spPr bwMode="auto">
            <a:xfrm>
              <a:off x="1474" y="1647"/>
              <a:ext cx="37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chemeClr val="folHlink"/>
                  </a:solidFill>
                </a:rPr>
                <a:t>X, Y</a:t>
              </a:r>
            </a:p>
          </p:txBody>
        </p:sp>
        <p:sp>
          <p:nvSpPr>
            <p:cNvPr id="17423" name="Text Box 12">
              <a:extLst>
                <a:ext uri="{FF2B5EF4-FFF2-40B4-BE49-F238E27FC236}">
                  <a16:creationId xmlns:a16="http://schemas.microsoft.com/office/drawing/2014/main" id="{C831B7A3-5433-85FA-CF66-1F59D7201833}"/>
                </a:ext>
              </a:extLst>
            </p:cNvPr>
            <p:cNvSpPr txBox="1">
              <a:spLocks noChangeArrowheads="1"/>
            </p:cNvSpPr>
            <p:nvPr/>
          </p:nvSpPr>
          <p:spPr bwMode="auto">
            <a:xfrm>
              <a:off x="2162" y="1985"/>
              <a:ext cx="374" cy="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chemeClr val="folHlink"/>
                  </a:solidFill>
                </a:rPr>
                <a:t>X, Y</a:t>
              </a:r>
            </a:p>
          </p:txBody>
        </p:sp>
        <p:sp>
          <p:nvSpPr>
            <p:cNvPr id="17424" name="Freeform 13">
              <a:extLst>
                <a:ext uri="{FF2B5EF4-FFF2-40B4-BE49-F238E27FC236}">
                  <a16:creationId xmlns:a16="http://schemas.microsoft.com/office/drawing/2014/main" id="{6F838564-5938-EE58-7947-780EABDDDD4C}"/>
                </a:ext>
              </a:extLst>
            </p:cNvPr>
            <p:cNvSpPr>
              <a:spLocks/>
            </p:cNvSpPr>
            <p:nvPr/>
          </p:nvSpPr>
          <p:spPr bwMode="auto">
            <a:xfrm>
              <a:off x="768" y="1584"/>
              <a:ext cx="1584" cy="384"/>
            </a:xfrm>
            <a:custGeom>
              <a:avLst/>
              <a:gdLst>
                <a:gd name="T0" fmla="*/ 0 w 1584"/>
                <a:gd name="T1" fmla="*/ 0 h 384"/>
                <a:gd name="T2" fmla="*/ 240 w 1584"/>
                <a:gd name="T3" fmla="*/ 0 h 384"/>
                <a:gd name="T4" fmla="*/ 480 w 1584"/>
                <a:gd name="T5" fmla="*/ 0 h 384"/>
                <a:gd name="T6" fmla="*/ 912 w 1584"/>
                <a:gd name="T7" fmla="*/ 48 h 384"/>
                <a:gd name="T8" fmla="*/ 1584 w 1584"/>
                <a:gd name="T9" fmla="*/ 384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4" h="384">
                  <a:moveTo>
                    <a:pt x="0" y="0"/>
                  </a:moveTo>
                  <a:lnTo>
                    <a:pt x="240" y="0"/>
                  </a:lnTo>
                  <a:lnTo>
                    <a:pt x="480" y="0"/>
                  </a:lnTo>
                  <a:lnTo>
                    <a:pt x="912" y="48"/>
                  </a:lnTo>
                  <a:lnTo>
                    <a:pt x="1584" y="384"/>
                  </a:lnTo>
                </a:path>
              </a:pathLst>
            </a:custGeom>
            <a:noFill/>
            <a:ln w="57150" cmpd="sng">
              <a:solidFill>
                <a:schemeClr val="hlink"/>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17425" name="Oval 14">
              <a:extLst>
                <a:ext uri="{FF2B5EF4-FFF2-40B4-BE49-F238E27FC236}">
                  <a16:creationId xmlns:a16="http://schemas.microsoft.com/office/drawing/2014/main" id="{097E28F6-DDA9-F43E-35D5-4E392E3340CE}"/>
                </a:ext>
              </a:extLst>
            </p:cNvPr>
            <p:cNvSpPr>
              <a:spLocks noChangeArrowheads="1"/>
            </p:cNvSpPr>
            <p:nvPr/>
          </p:nvSpPr>
          <p:spPr bwMode="auto">
            <a:xfrm>
              <a:off x="2291" y="1900"/>
              <a:ext cx="101" cy="112"/>
            </a:xfrm>
            <a:prstGeom prst="ellipse">
              <a:avLst/>
            </a:prstGeom>
            <a:solidFill>
              <a:srgbClr val="479AA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7426" name="Oval 15">
              <a:extLst>
                <a:ext uri="{FF2B5EF4-FFF2-40B4-BE49-F238E27FC236}">
                  <a16:creationId xmlns:a16="http://schemas.microsoft.com/office/drawing/2014/main" id="{AF123C27-9C11-338B-D330-3624E34FDE63}"/>
                </a:ext>
              </a:extLst>
            </p:cNvPr>
            <p:cNvSpPr>
              <a:spLocks noChangeArrowheads="1"/>
            </p:cNvSpPr>
            <p:nvPr/>
          </p:nvSpPr>
          <p:spPr bwMode="auto">
            <a:xfrm>
              <a:off x="1632" y="1571"/>
              <a:ext cx="101" cy="112"/>
            </a:xfrm>
            <a:prstGeom prst="ellipse">
              <a:avLst/>
            </a:prstGeom>
            <a:solidFill>
              <a:srgbClr val="479AA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7427" name="Oval 16">
              <a:extLst>
                <a:ext uri="{FF2B5EF4-FFF2-40B4-BE49-F238E27FC236}">
                  <a16:creationId xmlns:a16="http://schemas.microsoft.com/office/drawing/2014/main" id="{CC252963-020E-5621-49C0-5313AC7397A6}"/>
                </a:ext>
              </a:extLst>
            </p:cNvPr>
            <p:cNvSpPr>
              <a:spLocks noChangeArrowheads="1"/>
            </p:cNvSpPr>
            <p:nvPr/>
          </p:nvSpPr>
          <p:spPr bwMode="auto">
            <a:xfrm>
              <a:off x="1227" y="1529"/>
              <a:ext cx="101" cy="112"/>
            </a:xfrm>
            <a:prstGeom prst="ellipse">
              <a:avLst/>
            </a:prstGeom>
            <a:solidFill>
              <a:srgbClr val="479AA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7428" name="Oval 17">
              <a:extLst>
                <a:ext uri="{FF2B5EF4-FFF2-40B4-BE49-F238E27FC236}">
                  <a16:creationId xmlns:a16="http://schemas.microsoft.com/office/drawing/2014/main" id="{762A0FE2-A3DE-C08F-0226-038AFCFF5F3B}"/>
                </a:ext>
              </a:extLst>
            </p:cNvPr>
            <p:cNvSpPr>
              <a:spLocks noChangeArrowheads="1"/>
            </p:cNvSpPr>
            <p:nvPr/>
          </p:nvSpPr>
          <p:spPr bwMode="auto">
            <a:xfrm>
              <a:off x="754" y="1528"/>
              <a:ext cx="101" cy="112"/>
            </a:xfrm>
            <a:prstGeom prst="ellipse">
              <a:avLst/>
            </a:prstGeom>
            <a:solidFill>
              <a:srgbClr val="479AA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sp>
        <p:nvSpPr>
          <p:cNvPr id="17412" name="Text Box 18">
            <a:extLst>
              <a:ext uri="{FF2B5EF4-FFF2-40B4-BE49-F238E27FC236}">
                <a16:creationId xmlns:a16="http://schemas.microsoft.com/office/drawing/2014/main" id="{B2CE6C48-9E84-71B8-3E13-430CD12A9F48}"/>
              </a:ext>
            </a:extLst>
          </p:cNvPr>
          <p:cNvSpPr txBox="1">
            <a:spLocks noChangeArrowheads="1"/>
          </p:cNvSpPr>
          <p:nvPr/>
        </p:nvSpPr>
        <p:spPr bwMode="auto">
          <a:xfrm>
            <a:off x="6516688" y="5445125"/>
            <a:ext cx="1622425"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000" b="1">
                <a:solidFill>
                  <a:schemeClr val="folHlink"/>
                </a:solidFill>
              </a:rPr>
              <a:t>Реальність </a:t>
            </a:r>
            <a:br>
              <a:rPr lang="en-US" altLang="uk-UA" sz="2000" b="1">
                <a:solidFill>
                  <a:schemeClr val="folHlink"/>
                </a:solidFill>
              </a:rPr>
            </a:br>
            <a:r>
              <a:rPr lang="uk" altLang="uk-UA" sz="2000" b="1">
                <a:solidFill>
                  <a:schemeClr val="folHlink"/>
                </a:solidFill>
              </a:rPr>
              <a:t>(Автомагістраль)</a:t>
            </a:r>
          </a:p>
        </p:txBody>
      </p:sp>
      <p:sp>
        <p:nvSpPr>
          <p:cNvPr id="17413" name="Text Box 19">
            <a:extLst>
              <a:ext uri="{FF2B5EF4-FFF2-40B4-BE49-F238E27FC236}">
                <a16:creationId xmlns:a16="http://schemas.microsoft.com/office/drawing/2014/main" id="{854464C4-6376-31E2-5EDB-2E440690FC35}"/>
              </a:ext>
            </a:extLst>
          </p:cNvPr>
          <p:cNvSpPr txBox="1">
            <a:spLocks noChangeArrowheads="1"/>
          </p:cNvSpPr>
          <p:nvPr/>
        </p:nvSpPr>
        <p:spPr bwMode="auto">
          <a:xfrm>
            <a:off x="1717675" y="6278563"/>
            <a:ext cx="5937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chemeClr val="folHlink"/>
                </a:solidFill>
              </a:rPr>
              <a:t>X, Y</a:t>
            </a:r>
          </a:p>
        </p:txBody>
      </p:sp>
      <p:sp>
        <p:nvSpPr>
          <p:cNvPr id="17414" name="Text Box 20">
            <a:extLst>
              <a:ext uri="{FF2B5EF4-FFF2-40B4-BE49-F238E27FC236}">
                <a16:creationId xmlns:a16="http://schemas.microsoft.com/office/drawing/2014/main" id="{413CDC8F-62B7-C097-885E-4BFF63D1B337}"/>
              </a:ext>
            </a:extLst>
          </p:cNvPr>
          <p:cNvSpPr txBox="1">
            <a:spLocks noChangeArrowheads="1"/>
          </p:cNvSpPr>
          <p:nvPr/>
        </p:nvSpPr>
        <p:spPr bwMode="auto">
          <a:xfrm>
            <a:off x="858838" y="5297488"/>
            <a:ext cx="7937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uk" altLang="uk-UA" sz="1800" b="1">
                <a:solidFill>
                  <a:schemeClr val="folHlink"/>
                </a:solidFill>
              </a:rPr>
              <a:t>Рядки</a:t>
            </a:r>
            <a:endParaRPr lang="en-US" altLang="uk-UA" sz="1800" b="1"/>
          </a:p>
        </p:txBody>
      </p:sp>
      <p:sp>
        <p:nvSpPr>
          <p:cNvPr id="17415" name="Text Box 21">
            <a:extLst>
              <a:ext uri="{FF2B5EF4-FFF2-40B4-BE49-F238E27FC236}">
                <a16:creationId xmlns:a16="http://schemas.microsoft.com/office/drawing/2014/main" id="{03F0C342-FD44-650A-93BC-39D283B709B9}"/>
              </a:ext>
            </a:extLst>
          </p:cNvPr>
          <p:cNvSpPr txBox="1">
            <a:spLocks noChangeArrowheads="1"/>
          </p:cNvSpPr>
          <p:nvPr/>
        </p:nvSpPr>
        <p:spPr bwMode="auto">
          <a:xfrm>
            <a:off x="2755900" y="6281738"/>
            <a:ext cx="116205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a:solidFill>
                  <a:schemeClr val="folHlink"/>
                </a:solidFill>
              </a:rPr>
              <a:t>Колонки</a:t>
            </a:r>
            <a:endParaRPr lang="en-US" altLang="uk-UA" sz="1800" b="1">
              <a:solidFill>
                <a:schemeClr val="hlink"/>
              </a:solidFill>
            </a:endParaRPr>
          </a:p>
        </p:txBody>
      </p:sp>
      <p:pic>
        <p:nvPicPr>
          <p:cNvPr id="17416" name="Picture 22" descr="L_raster">
            <a:extLst>
              <a:ext uri="{FF2B5EF4-FFF2-40B4-BE49-F238E27FC236}">
                <a16:creationId xmlns:a16="http://schemas.microsoft.com/office/drawing/2014/main" id="{2F3D4314-6684-DBBE-1DE3-D57CF69013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4868863"/>
            <a:ext cx="309562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Oval 23">
            <a:extLst>
              <a:ext uri="{FF2B5EF4-FFF2-40B4-BE49-F238E27FC236}">
                <a16:creationId xmlns:a16="http://schemas.microsoft.com/office/drawing/2014/main" id="{D8986887-51A2-4B4E-9365-58096072C6CE}"/>
              </a:ext>
            </a:extLst>
          </p:cNvPr>
          <p:cNvSpPr>
            <a:spLocks noChangeArrowheads="1"/>
          </p:cNvSpPr>
          <p:nvPr/>
        </p:nvSpPr>
        <p:spPr bwMode="auto">
          <a:xfrm>
            <a:off x="1536700" y="6143625"/>
            <a:ext cx="160338" cy="177800"/>
          </a:xfrm>
          <a:prstGeom prst="ellipse">
            <a:avLst/>
          </a:prstGeom>
          <a:solidFill>
            <a:srgbClr val="479AAD"/>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6648" name="Rectangle 24">
            <a:extLst>
              <a:ext uri="{FF2B5EF4-FFF2-40B4-BE49-F238E27FC236}">
                <a16:creationId xmlns:a16="http://schemas.microsoft.com/office/drawing/2014/main" id="{8CCB915C-0A46-0E2A-5D41-37FFA4021EB7}"/>
              </a:ext>
            </a:extLst>
          </p:cNvPr>
          <p:cNvSpPr>
            <a:spLocks noGrp="1" noChangeArrowheads="1"/>
          </p:cNvSpPr>
          <p:nvPr>
            <p:ph type="title"/>
          </p:nvPr>
        </p:nvSpPr>
        <p:spPr>
          <a:xfrm>
            <a:off x="323850" y="0"/>
            <a:ext cx="8229600" cy="981075"/>
          </a:xfrm>
        </p:spPr>
        <p:txBody>
          <a:bodyPr/>
          <a:lstStyle/>
          <a:p>
            <a:pPr eaLnBrk="1" hangingPunct="1">
              <a:defRPr/>
            </a:pPr>
            <a:r>
              <a:rPr lang="uk">
                <a:effectLst>
                  <a:outerShdw blurRad="38100" dist="38100" dir="2700000" algn="tl">
                    <a:srgbClr val="000000"/>
                  </a:outerShdw>
                </a:effectLst>
              </a:rPr>
              <a:t>Зберігання даних</a:t>
            </a:r>
          </a:p>
        </p:txBody>
      </p:sp>
      <p:sp>
        <p:nvSpPr>
          <p:cNvPr id="17419" name="Rectangle 25">
            <a:extLst>
              <a:ext uri="{FF2B5EF4-FFF2-40B4-BE49-F238E27FC236}">
                <a16:creationId xmlns:a16="http://schemas.microsoft.com/office/drawing/2014/main" id="{4952A9C7-504C-824A-10D1-CB92693F588F}"/>
              </a:ext>
            </a:extLst>
          </p:cNvPr>
          <p:cNvSpPr>
            <a:spLocks noGrp="1" noChangeArrowheads="1"/>
          </p:cNvSpPr>
          <p:nvPr>
            <p:ph type="body" idx="1"/>
          </p:nvPr>
        </p:nvSpPr>
        <p:spPr>
          <a:xfrm>
            <a:off x="323850" y="981075"/>
            <a:ext cx="7920038" cy="3886200"/>
          </a:xfrm>
        </p:spPr>
        <p:txBody>
          <a:bodyPr/>
          <a:lstStyle/>
          <a:p>
            <a:pPr eaLnBrk="1" hangingPunct="1"/>
            <a:r>
              <a:rPr lang="uk" altLang="uk-UA"/>
              <a:t>Векторні формати</a:t>
            </a:r>
          </a:p>
          <a:p>
            <a:pPr lvl="1" eaLnBrk="1" hangingPunct="1"/>
            <a:r>
              <a:rPr lang="uk" altLang="uk-UA"/>
              <a:t>Дискретні представлення реальності</a:t>
            </a:r>
          </a:p>
          <a:p>
            <a:pPr lvl="1" eaLnBrk="1" hangingPunct="1"/>
            <a:endParaRPr lang="en-US" altLang="uk-UA"/>
          </a:p>
          <a:p>
            <a:pPr lvl="1" eaLnBrk="1" hangingPunct="1"/>
            <a:endParaRPr lang="en-US" altLang="uk-UA"/>
          </a:p>
          <a:p>
            <a:pPr lvl="1" eaLnBrk="1" hangingPunct="1"/>
            <a:endParaRPr lang="en-US" altLang="uk-UA"/>
          </a:p>
          <a:p>
            <a:pPr eaLnBrk="1" hangingPunct="1"/>
            <a:r>
              <a:rPr lang="uk" altLang="uk-UA"/>
              <a:t>Растрові формати</a:t>
            </a:r>
          </a:p>
          <a:p>
            <a:pPr lvl="1" eaLnBrk="1" hangingPunct="1"/>
            <a:r>
              <a:rPr lang="uk" altLang="uk-UA"/>
              <a:t>Використання квадратних клітинок для моделювання реальності</a:t>
            </a:r>
          </a:p>
        </p:txBody>
      </p:sp>
    </p:spTree>
  </p:cSld>
  <p:clrMapOvr>
    <a:overrideClrMapping bg1="dk2" tx1="lt1" bg2="dk1"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4A3F1E0-AF68-E9F6-D589-1BFA46C19169}"/>
              </a:ext>
            </a:extLst>
          </p:cNvPr>
          <p:cNvSpPr>
            <a:spLocks noGrp="1" noChangeArrowheads="1"/>
          </p:cNvSpPr>
          <p:nvPr>
            <p:ph type="title"/>
          </p:nvPr>
        </p:nvSpPr>
        <p:spPr>
          <a:xfrm>
            <a:off x="457200" y="188913"/>
            <a:ext cx="8229600" cy="719137"/>
          </a:xfrm>
        </p:spPr>
        <p:txBody>
          <a:bodyPr/>
          <a:lstStyle/>
          <a:p>
            <a:pPr eaLnBrk="1" hangingPunct="1"/>
            <a:r>
              <a:rPr lang="uk" altLang="uk-UA" sz="4000"/>
              <a:t>Запит</a:t>
            </a:r>
          </a:p>
        </p:txBody>
      </p:sp>
      <p:sp>
        <p:nvSpPr>
          <p:cNvPr id="19459" name="Rectangle 3">
            <a:extLst>
              <a:ext uri="{FF2B5EF4-FFF2-40B4-BE49-F238E27FC236}">
                <a16:creationId xmlns:a16="http://schemas.microsoft.com/office/drawing/2014/main" id="{9275E452-C5DB-DA2F-8DEE-A597D714D68C}"/>
              </a:ext>
            </a:extLst>
          </p:cNvPr>
          <p:cNvSpPr>
            <a:spLocks noGrp="1" noChangeArrowheads="1"/>
          </p:cNvSpPr>
          <p:nvPr>
            <p:ph type="body" idx="1"/>
          </p:nvPr>
        </p:nvSpPr>
        <p:spPr>
          <a:xfrm>
            <a:off x="457200" y="1484313"/>
            <a:ext cx="8229600" cy="4383087"/>
          </a:xfrm>
        </p:spPr>
        <p:txBody>
          <a:bodyPr/>
          <a:lstStyle/>
          <a:p>
            <a:pPr eaLnBrk="1" hangingPunct="1">
              <a:lnSpc>
                <a:spcPct val="90000"/>
              </a:lnSpc>
            </a:pPr>
            <a:r>
              <a:rPr lang="uk" altLang="uk-UA"/>
              <a:t>Визначення конкретних</a:t>
            </a:r>
          </a:p>
          <a:p>
            <a:pPr eaLnBrk="1" hangingPunct="1">
              <a:lnSpc>
                <a:spcPct val="90000"/>
              </a:lnSpc>
              <a:buFont typeface="Wingdings" panose="05000000000000000000" pitchFamily="2" charset="2"/>
              <a:buNone/>
            </a:pPr>
            <a:r>
              <a:rPr lang="uk" altLang="uk-UA"/>
              <a:t>особливості</a:t>
            </a:r>
          </a:p>
          <a:p>
            <a:pPr eaLnBrk="1" hangingPunct="1">
              <a:lnSpc>
                <a:spcPct val="90000"/>
              </a:lnSpc>
            </a:pPr>
            <a:endParaRPr lang="en-US" altLang="uk-UA"/>
          </a:p>
          <a:p>
            <a:pPr eaLnBrk="1" hangingPunct="1">
              <a:lnSpc>
                <a:spcPct val="90000"/>
              </a:lnSpc>
            </a:pPr>
            <a:endParaRPr lang="en-US" altLang="uk-UA"/>
          </a:p>
          <a:p>
            <a:pPr eaLnBrk="1" hangingPunct="1">
              <a:lnSpc>
                <a:spcPct val="90000"/>
              </a:lnSpc>
            </a:pPr>
            <a:endParaRPr lang="en-US" altLang="uk-UA"/>
          </a:p>
          <a:p>
            <a:pPr eaLnBrk="1" hangingPunct="1">
              <a:lnSpc>
                <a:spcPct val="90000"/>
              </a:lnSpc>
            </a:pPr>
            <a:endParaRPr lang="en-US" altLang="uk-UA"/>
          </a:p>
          <a:p>
            <a:pPr eaLnBrk="1" hangingPunct="1">
              <a:lnSpc>
                <a:spcPct val="90000"/>
              </a:lnSpc>
            </a:pPr>
            <a:r>
              <a:rPr lang="uk" altLang="uk-UA"/>
              <a:t>Визначення ознак</a:t>
            </a:r>
          </a:p>
          <a:p>
            <a:pPr eaLnBrk="1" hangingPunct="1">
              <a:lnSpc>
                <a:spcPct val="90000"/>
              </a:lnSpc>
              <a:buFont typeface="Wingdings" panose="05000000000000000000" pitchFamily="2" charset="2"/>
              <a:buNone/>
            </a:pPr>
            <a:r>
              <a:rPr lang="uk" altLang="uk-UA"/>
              <a:t>на основі умов</a:t>
            </a:r>
          </a:p>
          <a:p>
            <a:pPr eaLnBrk="1" hangingPunct="1">
              <a:lnSpc>
                <a:spcPct val="90000"/>
              </a:lnSpc>
            </a:pPr>
            <a:endParaRPr lang="en-US" altLang="uk-UA"/>
          </a:p>
          <a:p>
            <a:pPr eaLnBrk="1" hangingPunct="1">
              <a:lnSpc>
                <a:spcPct val="90000"/>
              </a:lnSpc>
            </a:pPr>
            <a:endParaRPr lang="en-US" altLang="uk-UA"/>
          </a:p>
        </p:txBody>
      </p:sp>
      <p:pic>
        <p:nvPicPr>
          <p:cNvPr id="19460" name="Picture 4" descr="taylor_co_id">
            <a:extLst>
              <a:ext uri="{FF2B5EF4-FFF2-40B4-BE49-F238E27FC236}">
                <a16:creationId xmlns:a16="http://schemas.microsoft.com/office/drawing/2014/main" id="{A4A875FD-A20E-2A00-44D8-A920F68E8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181100"/>
            <a:ext cx="2903538" cy="21717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461" name="Picture 5" descr="id_box">
            <a:extLst>
              <a:ext uri="{FF2B5EF4-FFF2-40B4-BE49-F238E27FC236}">
                <a16:creationId xmlns:a16="http://schemas.microsoft.com/office/drawing/2014/main" id="{76982EC2-666C-0DA7-6697-E417C78D8F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565400"/>
            <a:ext cx="4160837"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descr="florida">
            <a:extLst>
              <a:ext uri="{FF2B5EF4-FFF2-40B4-BE49-F238E27FC236}">
                <a16:creationId xmlns:a16="http://schemas.microsoft.com/office/drawing/2014/main" id="{B67200E7-149F-5BD4-8B78-6B7F0B250D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4343400"/>
            <a:ext cx="2906713" cy="21923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463" name="Text Box 7">
            <a:extLst>
              <a:ext uri="{FF2B5EF4-FFF2-40B4-BE49-F238E27FC236}">
                <a16:creationId xmlns:a16="http://schemas.microsoft.com/office/drawing/2014/main" id="{FE08693F-2D14-E257-B791-78D99766623D}"/>
              </a:ext>
            </a:extLst>
          </p:cNvPr>
          <p:cNvSpPr txBox="1">
            <a:spLocks noChangeArrowheads="1"/>
          </p:cNvSpPr>
          <p:nvPr/>
        </p:nvSpPr>
        <p:spPr bwMode="auto">
          <a:xfrm>
            <a:off x="250825" y="4076700"/>
            <a:ext cx="3749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a:solidFill>
                  <a:srgbClr val="3E0087"/>
                </a:solidFill>
              </a:rPr>
              <a:t>Округи Флориди з населенням понад 300 000 осіб</a:t>
            </a:r>
          </a:p>
        </p:txBody>
      </p:sp>
    </p:spTree>
  </p:cSld>
  <p:clrMapOvr>
    <a:overrideClrMapping bg1="dk2" tx1="lt1" bg2="dk1"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a:extLst>
              <a:ext uri="{FF2B5EF4-FFF2-40B4-BE49-F238E27FC236}">
                <a16:creationId xmlns:a16="http://schemas.microsoft.com/office/drawing/2014/main" id="{6CAFBA2A-ABB8-E4B5-8CB5-59FA83E099D6}"/>
              </a:ext>
            </a:extLst>
          </p:cNvPr>
          <p:cNvGrpSpPr>
            <a:grpSpLocks/>
          </p:cNvGrpSpPr>
          <p:nvPr/>
        </p:nvGrpSpPr>
        <p:grpSpPr bwMode="auto">
          <a:xfrm>
            <a:off x="2905125" y="1244453"/>
            <a:ext cx="6132007" cy="1395560"/>
            <a:chOff x="1830" y="679"/>
            <a:chExt cx="4264" cy="970"/>
          </a:xfrm>
        </p:grpSpPr>
        <p:pic>
          <p:nvPicPr>
            <p:cNvPr id="21515" name="Picture 3" descr="sect02_6">
              <a:extLst>
                <a:ext uri="{FF2B5EF4-FFF2-40B4-BE49-F238E27FC236}">
                  <a16:creationId xmlns:a16="http://schemas.microsoft.com/office/drawing/2014/main" id="{033D3F58-4EA5-539E-A78D-026FEFA59A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0" y="707"/>
              <a:ext cx="2100"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Text Box 4">
              <a:extLst>
                <a:ext uri="{FF2B5EF4-FFF2-40B4-BE49-F238E27FC236}">
                  <a16:creationId xmlns:a16="http://schemas.microsoft.com/office/drawing/2014/main" id="{E5A94333-2BDF-6E82-6416-27276357686D}"/>
                </a:ext>
              </a:extLst>
            </p:cNvPr>
            <p:cNvSpPr txBox="1">
              <a:spLocks noChangeArrowheads="1"/>
            </p:cNvSpPr>
            <p:nvPr/>
          </p:nvSpPr>
          <p:spPr bwMode="auto">
            <a:xfrm>
              <a:off x="2046" y="679"/>
              <a:ext cx="4048" cy="235"/>
            </a:xfrm>
            <a:prstGeom prst="rect">
              <a:avLst/>
            </a:prstGeom>
            <a:solidFill>
              <a:srgbClr val="E4E4E4"/>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600" b="1" dirty="0">
                  <a:solidFill>
                    <a:srgbClr val="000000"/>
                  </a:solidFill>
                </a:rPr>
                <a:t>Які ділянки знаходяться в межах 50 футів від дороги?</a:t>
              </a:r>
              <a:endParaRPr lang="en-US" altLang="uk-UA" sz="1800" b="1" dirty="0">
                <a:solidFill>
                  <a:schemeClr val="hlink"/>
                </a:solidFill>
              </a:endParaRPr>
            </a:p>
          </p:txBody>
        </p:sp>
      </p:grpSp>
      <p:grpSp>
        <p:nvGrpSpPr>
          <p:cNvPr id="21507" name="Group 5">
            <a:extLst>
              <a:ext uri="{FF2B5EF4-FFF2-40B4-BE49-F238E27FC236}">
                <a16:creationId xmlns:a16="http://schemas.microsoft.com/office/drawing/2014/main" id="{F34371BF-DFC2-1A72-FD8D-61E54CA3F4C1}"/>
              </a:ext>
            </a:extLst>
          </p:cNvPr>
          <p:cNvGrpSpPr>
            <a:grpSpLocks/>
          </p:cNvGrpSpPr>
          <p:nvPr/>
        </p:nvGrpSpPr>
        <p:grpSpPr bwMode="auto">
          <a:xfrm>
            <a:off x="3373073" y="2718409"/>
            <a:ext cx="5015351" cy="1744662"/>
            <a:chOff x="1710" y="1676"/>
            <a:chExt cx="2803" cy="1099"/>
          </a:xfrm>
        </p:grpSpPr>
        <p:pic>
          <p:nvPicPr>
            <p:cNvPr id="21513" name="Picture 6" descr="Sect02_7">
              <a:extLst>
                <a:ext uri="{FF2B5EF4-FFF2-40B4-BE49-F238E27FC236}">
                  <a16:creationId xmlns:a16="http://schemas.microsoft.com/office/drawing/2014/main" id="{755868A6-555D-3D79-411C-2AE918836E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0" y="1761"/>
              <a:ext cx="2340" cy="1014"/>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514" name="Text Box 7">
              <a:extLst>
                <a:ext uri="{FF2B5EF4-FFF2-40B4-BE49-F238E27FC236}">
                  <a16:creationId xmlns:a16="http://schemas.microsoft.com/office/drawing/2014/main" id="{CD42D399-20DE-D161-83BA-0881195CBB4A}"/>
                </a:ext>
              </a:extLst>
            </p:cNvPr>
            <p:cNvSpPr txBox="1">
              <a:spLocks noChangeArrowheads="1"/>
            </p:cNvSpPr>
            <p:nvPr/>
          </p:nvSpPr>
          <p:spPr bwMode="auto">
            <a:xfrm>
              <a:off x="2800" y="1676"/>
              <a:ext cx="1713" cy="679"/>
            </a:xfrm>
            <a:prstGeom prst="rect">
              <a:avLst/>
            </a:prstGeom>
            <a:solidFill>
              <a:srgbClr val="E4E4E4"/>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nSpc>
                  <a:spcPct val="75000"/>
                </a:lnSpc>
                <a:spcBef>
                  <a:spcPct val="50000"/>
                </a:spcBef>
                <a:buClrTx/>
                <a:buSzTx/>
                <a:buFontTx/>
                <a:buNone/>
              </a:pPr>
              <a:r>
                <a:rPr lang="uk" altLang="uk-UA" sz="1600" b="1" dirty="0">
                  <a:solidFill>
                    <a:srgbClr val="000000"/>
                  </a:solidFill>
                </a:rPr>
                <a:t>Тип свердловини: бурова</a:t>
              </a:r>
            </a:p>
            <a:p>
              <a:pPr>
                <a:lnSpc>
                  <a:spcPct val="75000"/>
                </a:lnSpc>
                <a:spcBef>
                  <a:spcPct val="50000"/>
                </a:spcBef>
                <a:buClrTx/>
                <a:buSzTx/>
                <a:buFontTx/>
                <a:buNone/>
              </a:pPr>
              <a:r>
                <a:rPr lang="uk" altLang="uk-UA" sz="1600" b="1" dirty="0">
                  <a:solidFill>
                    <a:srgbClr val="000000"/>
                  </a:solidFill>
                </a:rPr>
                <a:t>Власник будівлі Сміт</a:t>
              </a:r>
            </a:p>
            <a:p>
              <a:pPr>
                <a:lnSpc>
                  <a:spcPct val="75000"/>
                </a:lnSpc>
                <a:spcBef>
                  <a:spcPct val="50000"/>
                </a:spcBef>
                <a:buClrTx/>
                <a:buSzTx/>
                <a:buFontTx/>
                <a:buNone/>
              </a:pPr>
              <a:r>
                <a:rPr lang="uk" altLang="uk-UA" sz="1600" b="1" dirty="0">
                  <a:solidFill>
                    <a:srgbClr val="000000"/>
                  </a:solidFill>
                </a:rPr>
                <a:t>Тип ґрунту Піщаний</a:t>
              </a:r>
              <a:endParaRPr lang="en-US" altLang="uk-UA" sz="1600" b="1" dirty="0">
                <a:solidFill>
                  <a:schemeClr val="hlink"/>
                </a:solidFill>
              </a:endParaRPr>
            </a:p>
          </p:txBody>
        </p:sp>
      </p:grpSp>
      <p:grpSp>
        <p:nvGrpSpPr>
          <p:cNvPr id="21508" name="Group 8">
            <a:extLst>
              <a:ext uri="{FF2B5EF4-FFF2-40B4-BE49-F238E27FC236}">
                <a16:creationId xmlns:a16="http://schemas.microsoft.com/office/drawing/2014/main" id="{68BF2417-77F7-193E-1376-8114FC253BB1}"/>
              </a:ext>
            </a:extLst>
          </p:cNvPr>
          <p:cNvGrpSpPr>
            <a:grpSpLocks/>
          </p:cNvGrpSpPr>
          <p:nvPr/>
        </p:nvGrpSpPr>
        <p:grpSpPr bwMode="auto">
          <a:xfrm>
            <a:off x="3216275" y="4648200"/>
            <a:ext cx="3419475" cy="1697038"/>
            <a:chOff x="1834" y="2941"/>
            <a:chExt cx="2346" cy="1164"/>
          </a:xfrm>
        </p:grpSpPr>
        <p:pic>
          <p:nvPicPr>
            <p:cNvPr id="21511" name="Picture 9" descr="L_network">
              <a:extLst>
                <a:ext uri="{FF2B5EF4-FFF2-40B4-BE49-F238E27FC236}">
                  <a16:creationId xmlns:a16="http://schemas.microsoft.com/office/drawing/2014/main" id="{C0260921-565B-F96D-DE8C-95A27FFCE8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4" y="2941"/>
              <a:ext cx="2346"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Freeform 10">
              <a:extLst>
                <a:ext uri="{FF2B5EF4-FFF2-40B4-BE49-F238E27FC236}">
                  <a16:creationId xmlns:a16="http://schemas.microsoft.com/office/drawing/2014/main" id="{3BC5BCBA-7384-6303-FEA3-BFCAA6999195}"/>
                </a:ext>
              </a:extLst>
            </p:cNvPr>
            <p:cNvSpPr>
              <a:spLocks/>
            </p:cNvSpPr>
            <p:nvPr/>
          </p:nvSpPr>
          <p:spPr bwMode="auto">
            <a:xfrm>
              <a:off x="2304" y="3504"/>
              <a:ext cx="1164" cy="456"/>
            </a:xfrm>
            <a:custGeom>
              <a:avLst/>
              <a:gdLst>
                <a:gd name="T0" fmla="*/ 0 w 1164"/>
                <a:gd name="T1" fmla="*/ 456 h 456"/>
                <a:gd name="T2" fmla="*/ 618 w 1164"/>
                <a:gd name="T3" fmla="*/ 48 h 456"/>
                <a:gd name="T4" fmla="*/ 762 w 1164"/>
                <a:gd name="T5" fmla="*/ 270 h 456"/>
                <a:gd name="T6" fmla="*/ 1164 w 1164"/>
                <a:gd name="T7" fmla="*/ 0 h 4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4" h="456">
                  <a:moveTo>
                    <a:pt x="0" y="456"/>
                  </a:moveTo>
                  <a:lnTo>
                    <a:pt x="618" y="48"/>
                  </a:lnTo>
                  <a:lnTo>
                    <a:pt x="762" y="270"/>
                  </a:lnTo>
                  <a:lnTo>
                    <a:pt x="1164" y="0"/>
                  </a:lnTo>
                </a:path>
              </a:pathLst>
            </a:custGeom>
            <a:noFill/>
            <a:ln w="38100" cap="flat" cmpd="sng">
              <a:solidFill>
                <a:srgbClr val="FF00FF"/>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grpSp>
      <p:sp>
        <p:nvSpPr>
          <p:cNvPr id="21509" name="Rectangle 11">
            <a:extLst>
              <a:ext uri="{FF2B5EF4-FFF2-40B4-BE49-F238E27FC236}">
                <a16:creationId xmlns:a16="http://schemas.microsoft.com/office/drawing/2014/main" id="{F3E6D2F0-7739-C0CA-5917-D551663D25F1}"/>
              </a:ext>
            </a:extLst>
          </p:cNvPr>
          <p:cNvSpPr>
            <a:spLocks noGrp="1" noChangeArrowheads="1"/>
          </p:cNvSpPr>
          <p:nvPr>
            <p:ph type="title"/>
          </p:nvPr>
        </p:nvSpPr>
        <p:spPr/>
        <p:txBody>
          <a:bodyPr/>
          <a:lstStyle/>
          <a:p>
            <a:pPr eaLnBrk="1" hangingPunct="1"/>
            <a:r>
              <a:rPr lang="uk" altLang="uk-UA"/>
              <a:t>Аналіз</a:t>
            </a:r>
          </a:p>
        </p:txBody>
      </p:sp>
      <p:sp>
        <p:nvSpPr>
          <p:cNvPr id="21510" name="Rectangle 12">
            <a:extLst>
              <a:ext uri="{FF2B5EF4-FFF2-40B4-BE49-F238E27FC236}">
                <a16:creationId xmlns:a16="http://schemas.microsoft.com/office/drawing/2014/main" id="{F41FA9D9-A4F7-D1A2-66DB-E5C04B084574}"/>
              </a:ext>
            </a:extLst>
          </p:cNvPr>
          <p:cNvSpPr>
            <a:spLocks noGrp="1" noChangeArrowheads="1"/>
          </p:cNvSpPr>
          <p:nvPr>
            <p:ph type="body" idx="1"/>
          </p:nvPr>
        </p:nvSpPr>
        <p:spPr/>
        <p:txBody>
          <a:bodyPr/>
          <a:lstStyle/>
          <a:p>
            <a:pPr eaLnBrk="1" hangingPunct="1"/>
            <a:r>
              <a:rPr lang="uk" altLang="uk-UA"/>
              <a:t>Близькість</a:t>
            </a:r>
          </a:p>
          <a:p>
            <a:pPr eaLnBrk="1" hangingPunct="1"/>
            <a:endParaRPr lang="en-US" altLang="uk-UA"/>
          </a:p>
          <a:p>
            <a:pPr eaLnBrk="1" hangingPunct="1"/>
            <a:endParaRPr lang="en-US" altLang="uk-UA"/>
          </a:p>
          <a:p>
            <a:pPr eaLnBrk="1" hangingPunct="1"/>
            <a:r>
              <a:rPr lang="uk" altLang="uk-UA"/>
              <a:t>Накладання</a:t>
            </a:r>
          </a:p>
          <a:p>
            <a:pPr eaLnBrk="1" hangingPunct="1"/>
            <a:endParaRPr lang="en-US" altLang="uk-UA"/>
          </a:p>
          <a:p>
            <a:pPr eaLnBrk="1" hangingPunct="1"/>
            <a:endParaRPr lang="en-US" altLang="uk-UA"/>
          </a:p>
          <a:p>
            <a:pPr eaLnBrk="1" hangingPunct="1"/>
            <a:r>
              <a:rPr lang="uk" altLang="uk-UA"/>
              <a:t>Мережа</a:t>
            </a:r>
          </a:p>
          <a:p>
            <a:pPr eaLnBrk="1" hangingPunct="1"/>
            <a:endParaRPr lang="en-US" altLang="uk-UA"/>
          </a:p>
          <a:p>
            <a:pPr eaLnBrk="1" hangingPunct="1"/>
            <a:endParaRPr lang="en-US" altLang="uk-UA"/>
          </a:p>
          <a:p>
            <a:pPr eaLnBrk="1" hangingPunct="1"/>
            <a:endParaRPr lang="en-US" altLang="uk-UA"/>
          </a:p>
        </p:txBody>
      </p:sp>
    </p:spTree>
  </p:cSld>
  <p:clrMapOvr>
    <a:overrideClrMapping bg1="dk2" tx1="lt1" bg2="dk1"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a:extLst>
              <a:ext uri="{FF2B5EF4-FFF2-40B4-BE49-F238E27FC236}">
                <a16:creationId xmlns:a16="http://schemas.microsoft.com/office/drawing/2014/main" id="{88063F5F-3D91-D873-BE3F-17418592875F}"/>
              </a:ext>
            </a:extLst>
          </p:cNvPr>
          <p:cNvGrpSpPr>
            <a:grpSpLocks noChangeAspect="1"/>
          </p:cNvGrpSpPr>
          <p:nvPr/>
        </p:nvGrpSpPr>
        <p:grpSpPr bwMode="auto">
          <a:xfrm>
            <a:off x="2139950" y="1543050"/>
            <a:ext cx="4754563" cy="3619500"/>
            <a:chOff x="624" y="1056"/>
            <a:chExt cx="3840" cy="2923"/>
          </a:xfrm>
        </p:grpSpPr>
        <p:grpSp>
          <p:nvGrpSpPr>
            <p:cNvPr id="23566" name="Group 3">
              <a:extLst>
                <a:ext uri="{FF2B5EF4-FFF2-40B4-BE49-F238E27FC236}">
                  <a16:creationId xmlns:a16="http://schemas.microsoft.com/office/drawing/2014/main" id="{1191CAEF-9B35-1326-C25A-B637B299BCE2}"/>
                </a:ext>
              </a:extLst>
            </p:cNvPr>
            <p:cNvGrpSpPr>
              <a:grpSpLocks noChangeAspect="1"/>
            </p:cNvGrpSpPr>
            <p:nvPr/>
          </p:nvGrpSpPr>
          <p:grpSpPr bwMode="auto">
            <a:xfrm>
              <a:off x="624" y="1056"/>
              <a:ext cx="3840" cy="2923"/>
              <a:chOff x="624" y="1056"/>
              <a:chExt cx="3840" cy="2923"/>
            </a:xfrm>
          </p:grpSpPr>
          <p:graphicFrame>
            <p:nvGraphicFramePr>
              <p:cNvPr id="23568" name="Object 4">
                <a:extLst>
                  <a:ext uri="{FF2B5EF4-FFF2-40B4-BE49-F238E27FC236}">
                    <a16:creationId xmlns:a16="http://schemas.microsoft.com/office/drawing/2014/main" id="{11B29777-8FC3-EAA4-87C9-FAA4B8C786C9}"/>
                  </a:ext>
                </a:extLst>
              </p:cNvPr>
              <p:cNvGraphicFramePr>
                <a:graphicFrameLocks noChangeAspect="1"/>
              </p:cNvGraphicFramePr>
              <p:nvPr/>
            </p:nvGraphicFramePr>
            <p:xfrm>
              <a:off x="624" y="1056"/>
              <a:ext cx="3840" cy="2923"/>
            </p:xfrm>
            <a:graphic>
              <a:graphicData uri="http://schemas.openxmlformats.org/presentationml/2006/ole">
                <mc:AlternateContent xmlns:mc="http://schemas.openxmlformats.org/markup-compatibility/2006">
                  <mc:Choice xmlns:v="urn:schemas-microsoft-com:vml" Requires="v">
                    <p:oleObj name="Bitmap Image" r:id="rId4" imgW="9971429" imgH="7590476" progId="Paint.Picture">
                      <p:embed/>
                    </p:oleObj>
                  </mc:Choice>
                  <mc:Fallback>
                    <p:oleObj name="Bitmap Image" r:id="rId4" imgW="9971429" imgH="7590476" progId="Paint.Picture">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 y="1056"/>
                            <a:ext cx="3840" cy="2923"/>
                          </a:xfrm>
                          <a:prstGeom prst="rect">
                            <a:avLst/>
                          </a:prstGeom>
                          <a:noFill/>
                          <a:ln>
                            <a:noFill/>
                          </a:ln>
                          <a:effectLst>
                            <a:outerShdw dist="254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pic>
            <p:nvPicPr>
              <p:cNvPr id="23569" name="Picture 5" descr="map1">
                <a:extLst>
                  <a:ext uri="{FF2B5EF4-FFF2-40B4-BE49-F238E27FC236}">
                    <a16:creationId xmlns:a16="http://schemas.microsoft.com/office/drawing/2014/main" id="{E420C188-3E97-4233-DCC3-FE379C9B56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 y="1536"/>
                <a:ext cx="2880" cy="22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570" name="Picture 6" descr="map3">
                <a:extLst>
                  <a:ext uri="{FF2B5EF4-FFF2-40B4-BE49-F238E27FC236}">
                    <a16:creationId xmlns:a16="http://schemas.microsoft.com/office/drawing/2014/main" id="{967A1278-A537-6736-ED7B-42F240DC99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2" y="3102"/>
                <a:ext cx="552" cy="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7" name="Rectangle 7">
              <a:extLst>
                <a:ext uri="{FF2B5EF4-FFF2-40B4-BE49-F238E27FC236}">
                  <a16:creationId xmlns:a16="http://schemas.microsoft.com/office/drawing/2014/main" id="{1EB98399-2FB2-40F6-0D63-79B6F6DE8F04}"/>
                </a:ext>
              </a:extLst>
            </p:cNvPr>
            <p:cNvSpPr>
              <a:spLocks noChangeAspect="1" noChangeArrowheads="1"/>
            </p:cNvSpPr>
            <p:nvPr/>
          </p:nvSpPr>
          <p:spPr bwMode="auto">
            <a:xfrm>
              <a:off x="3636" y="1527"/>
              <a:ext cx="682" cy="1573"/>
            </a:xfrm>
            <a:prstGeom prst="rect">
              <a:avLst/>
            </a:prstGeom>
            <a:solidFill>
              <a:srgbClr val="FFFFFF"/>
            </a:solidFill>
            <a:ln>
              <a:noFill/>
            </a:ln>
            <a:effectLst/>
            <a:extLst>
              <a:ext uri="{91240B29-F687-4F45-9708-019B960494DF}">
                <a14:hiddenLine xmlns:a14="http://schemas.microsoft.com/office/drawing/2010/main" w="12700">
                  <a:solidFill>
                    <a:srgbClr val="FF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pic>
        <p:nvPicPr>
          <p:cNvPr id="23555" name="Picture 8" descr="graph1">
            <a:extLst>
              <a:ext uri="{FF2B5EF4-FFF2-40B4-BE49-F238E27FC236}">
                <a16:creationId xmlns:a16="http://schemas.microsoft.com/office/drawing/2014/main" id="{2D88DC91-3A74-B087-D6BB-7DBD1C41C1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863" y="1776413"/>
            <a:ext cx="1947862" cy="2262187"/>
          </a:xfrm>
          <a:prstGeom prst="rect">
            <a:avLst/>
          </a:prstGeom>
          <a:noFill/>
          <a:ln w="9525">
            <a:solidFill>
              <a:schemeClr val="tx1"/>
            </a:solidFill>
            <a:miter lim="800000"/>
            <a:headEnd/>
            <a:tailEnd/>
          </a:ln>
          <a:effectLst>
            <a:outerShdw dist="89803" dir="2700000" algn="ctr" rotWithShape="0">
              <a:schemeClr val="tx1"/>
            </a:outerShdw>
          </a:effectLst>
          <a:extLst>
            <a:ext uri="{909E8E84-426E-40DD-AFC4-6F175D3DCCD1}">
              <a14:hiddenFill xmlns:a14="http://schemas.microsoft.com/office/drawing/2010/main">
                <a:solidFill>
                  <a:srgbClr val="FFFFFF"/>
                </a:solidFill>
              </a14:hiddenFill>
            </a:ext>
          </a:extLst>
        </p:spPr>
      </p:pic>
      <p:pic>
        <p:nvPicPr>
          <p:cNvPr id="23556" name="Picture 9" descr="ramp">
            <a:extLst>
              <a:ext uri="{FF2B5EF4-FFF2-40B4-BE49-F238E27FC236}">
                <a16:creationId xmlns:a16="http://schemas.microsoft.com/office/drawing/2014/main" id="{1A8E329B-DA23-8160-5D81-42FFF9E3D1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18263" y="3384550"/>
            <a:ext cx="1268412" cy="1325563"/>
          </a:xfrm>
          <a:prstGeom prst="rect">
            <a:avLst/>
          </a:prstGeom>
          <a:noFill/>
          <a:ln w="9525">
            <a:solidFill>
              <a:schemeClr val="tx1"/>
            </a:solidFill>
            <a:miter lim="800000"/>
            <a:headEnd/>
            <a:tailEnd/>
          </a:ln>
          <a:effectLst>
            <a:outerShdw dist="71842" dir="2700000" algn="ctr" rotWithShape="0">
              <a:schemeClr val="tx1"/>
            </a:outerShdw>
          </a:effectLst>
          <a:extLst>
            <a:ext uri="{909E8E84-426E-40DD-AFC4-6F175D3DCCD1}">
              <a14:hiddenFill xmlns:a14="http://schemas.microsoft.com/office/drawing/2010/main">
                <a:solidFill>
                  <a:srgbClr val="FFFFFF"/>
                </a:solidFill>
              </a14:hiddenFill>
            </a:ext>
          </a:extLst>
        </p:spPr>
      </p:pic>
      <p:sp>
        <p:nvSpPr>
          <p:cNvPr id="23557" name="Rectangle 10">
            <a:extLst>
              <a:ext uri="{FF2B5EF4-FFF2-40B4-BE49-F238E27FC236}">
                <a16:creationId xmlns:a16="http://schemas.microsoft.com/office/drawing/2014/main" id="{EB2F91E8-D1E4-8832-3E8B-0F765A8D99FB}"/>
              </a:ext>
            </a:extLst>
          </p:cNvPr>
          <p:cNvSpPr>
            <a:spLocks noChangeAspect="1" noChangeArrowheads="1"/>
          </p:cNvSpPr>
          <p:nvPr/>
        </p:nvSpPr>
        <p:spPr bwMode="auto">
          <a:xfrm>
            <a:off x="5857875" y="4062413"/>
            <a:ext cx="57150" cy="5873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3558" name="Rectangle 11">
            <a:extLst>
              <a:ext uri="{FF2B5EF4-FFF2-40B4-BE49-F238E27FC236}">
                <a16:creationId xmlns:a16="http://schemas.microsoft.com/office/drawing/2014/main" id="{3D158BB4-AEFA-86B6-BCBF-42DAFBED83CB}"/>
              </a:ext>
            </a:extLst>
          </p:cNvPr>
          <p:cNvSpPr>
            <a:spLocks noChangeArrowheads="1"/>
          </p:cNvSpPr>
          <p:nvPr/>
        </p:nvSpPr>
        <p:spPr bwMode="auto">
          <a:xfrm>
            <a:off x="1012825" y="3632200"/>
            <a:ext cx="2813050" cy="279876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80322" dir="1106097" algn="ctr" rotWithShape="0">
                    <a:schemeClr val="tx1"/>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18439" name="AutoShape 12">
            <a:extLst>
              <a:ext uri="{FF2B5EF4-FFF2-40B4-BE49-F238E27FC236}">
                <a16:creationId xmlns:a16="http://schemas.microsoft.com/office/drawing/2014/main" id="{7930A709-91F3-FE08-AC25-82F76C8E1CA7}"/>
              </a:ext>
            </a:extLst>
          </p:cNvPr>
          <p:cNvSpPr>
            <a:spLocks noChangeArrowheads="1"/>
          </p:cNvSpPr>
          <p:nvPr/>
        </p:nvSpPr>
        <p:spPr bwMode="auto">
          <a:xfrm>
            <a:off x="519113" y="1381125"/>
            <a:ext cx="1206500" cy="447675"/>
          </a:xfrm>
          <a:prstGeom prst="wedgeRectCallout">
            <a:avLst>
              <a:gd name="adj1" fmla="val 99616"/>
              <a:gd name="adj2" fmla="val 239273"/>
            </a:avLst>
          </a:prstGeom>
          <a:solidFill>
            <a:srgbClr val="FFFFFF"/>
          </a:solidFill>
          <a:ln w="19050">
            <a:solidFill>
              <a:srgbClr val="000000"/>
            </a:solidFill>
            <a:miter lim="800000"/>
            <a:headEnd/>
            <a:tailEnd/>
          </a:ln>
          <a:effectLst/>
        </p:spPr>
        <p:txBody>
          <a:bodyPr wrap="none" anchor="ctr"/>
          <a:lstStyle/>
          <a:p>
            <a:pPr algn="ctr">
              <a:defRPr/>
            </a:pPr>
            <a:r>
              <a:rPr lang="uk" sz="2400" b="1">
                <a:solidFill>
                  <a:schemeClr val="accent5">
                    <a:lumMod val="50000"/>
                  </a:schemeClr>
                </a:solidFill>
                <a:latin typeface="Arial" charset="0"/>
              </a:rPr>
              <a:t>Карти</a:t>
            </a:r>
          </a:p>
        </p:txBody>
      </p:sp>
      <p:sp>
        <p:nvSpPr>
          <p:cNvPr id="18440" name="AutoShape 13">
            <a:extLst>
              <a:ext uri="{FF2B5EF4-FFF2-40B4-BE49-F238E27FC236}">
                <a16:creationId xmlns:a16="http://schemas.microsoft.com/office/drawing/2014/main" id="{F3015CEE-FEC9-1E78-E7CD-DA89837905B0}"/>
              </a:ext>
            </a:extLst>
          </p:cNvPr>
          <p:cNvSpPr>
            <a:spLocks noChangeArrowheads="1"/>
          </p:cNvSpPr>
          <p:nvPr/>
        </p:nvSpPr>
        <p:spPr bwMode="auto">
          <a:xfrm>
            <a:off x="7019925" y="1212850"/>
            <a:ext cx="1592263" cy="384175"/>
          </a:xfrm>
          <a:prstGeom prst="wedgeRectCallout">
            <a:avLst>
              <a:gd name="adj1" fmla="val -60690"/>
              <a:gd name="adj2" fmla="val 106454"/>
            </a:avLst>
          </a:prstGeom>
          <a:solidFill>
            <a:srgbClr val="FFFFFF"/>
          </a:solidFill>
          <a:ln w="19050">
            <a:solidFill>
              <a:srgbClr val="000000"/>
            </a:solidFill>
            <a:miter lim="800000"/>
            <a:headEnd/>
            <a:tailEnd/>
          </a:ln>
          <a:effectLst/>
        </p:spPr>
        <p:txBody>
          <a:bodyPr wrap="none" anchor="ctr"/>
          <a:lstStyle/>
          <a:p>
            <a:pPr algn="ctr">
              <a:defRPr/>
            </a:pPr>
            <a:r>
              <a:rPr lang="uk" sz="2400" b="1" dirty="0">
                <a:solidFill>
                  <a:schemeClr val="accent5">
                    <a:lumMod val="50000"/>
                  </a:schemeClr>
                </a:solidFill>
                <a:latin typeface="Arial" charset="0"/>
              </a:rPr>
              <a:t>Графіки</a:t>
            </a:r>
          </a:p>
        </p:txBody>
      </p:sp>
      <p:pic>
        <p:nvPicPr>
          <p:cNvPr id="23561" name="Picture 14" descr="report">
            <a:extLst>
              <a:ext uri="{FF2B5EF4-FFF2-40B4-BE49-F238E27FC236}">
                <a16:creationId xmlns:a16="http://schemas.microsoft.com/office/drawing/2014/main" id="{E999B6BD-D21B-FA55-3E5C-D34F33A02A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075" y="3640138"/>
            <a:ext cx="28067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Rectangle 15">
            <a:extLst>
              <a:ext uri="{FF2B5EF4-FFF2-40B4-BE49-F238E27FC236}">
                <a16:creationId xmlns:a16="http://schemas.microsoft.com/office/drawing/2014/main" id="{553D9256-2B17-31E8-1FA1-75E5DF97ED45}"/>
              </a:ext>
            </a:extLst>
          </p:cNvPr>
          <p:cNvSpPr>
            <a:spLocks noGrp="1" noChangeArrowheads="1"/>
          </p:cNvSpPr>
          <p:nvPr>
            <p:ph type="title"/>
          </p:nvPr>
        </p:nvSpPr>
        <p:spPr/>
        <p:txBody>
          <a:bodyPr/>
          <a:lstStyle/>
          <a:p>
            <a:pPr eaLnBrk="1" hangingPunct="1"/>
            <a:r>
              <a:rPr lang="uk" altLang="uk-UA"/>
              <a:t>Дисплей</a:t>
            </a:r>
          </a:p>
        </p:txBody>
      </p:sp>
      <p:sp>
        <p:nvSpPr>
          <p:cNvPr id="23563" name="Rectangle 16">
            <a:extLst>
              <a:ext uri="{FF2B5EF4-FFF2-40B4-BE49-F238E27FC236}">
                <a16:creationId xmlns:a16="http://schemas.microsoft.com/office/drawing/2014/main" id="{F1FDE68E-D541-DDA2-DC1D-1025C2B00B5C}"/>
              </a:ext>
            </a:extLst>
          </p:cNvPr>
          <p:cNvSpPr>
            <a:spLocks noGrp="1" noChangeArrowheads="1"/>
          </p:cNvSpPr>
          <p:nvPr>
            <p:ph type="body" idx="1"/>
          </p:nvPr>
        </p:nvSpPr>
        <p:spPr/>
        <p:txBody>
          <a:bodyPr/>
          <a:lstStyle/>
          <a:p>
            <a:pPr eaLnBrk="1" hangingPunct="1"/>
            <a:endParaRPr lang="en-US" altLang="uk-UA"/>
          </a:p>
          <a:p>
            <a:pPr eaLnBrk="1" hangingPunct="1"/>
            <a:endParaRPr lang="en-US" altLang="uk-UA"/>
          </a:p>
          <a:p>
            <a:pPr eaLnBrk="1" hangingPunct="1"/>
            <a:endParaRPr lang="en-US" altLang="uk-UA"/>
          </a:p>
          <a:p>
            <a:pPr eaLnBrk="1" hangingPunct="1"/>
            <a:endParaRPr lang="en-US" altLang="uk-UA"/>
          </a:p>
          <a:p>
            <a:pPr eaLnBrk="1" hangingPunct="1"/>
            <a:endParaRPr lang="en-US" altLang="uk-UA"/>
          </a:p>
          <a:p>
            <a:pPr eaLnBrk="1" hangingPunct="1"/>
            <a:endParaRPr lang="en-US" altLang="uk-UA"/>
          </a:p>
          <a:p>
            <a:pPr eaLnBrk="1" hangingPunct="1"/>
            <a:endParaRPr lang="en-US" altLang="uk-UA"/>
          </a:p>
        </p:txBody>
      </p:sp>
      <p:sp>
        <p:nvSpPr>
          <p:cNvPr id="23564" name="AutoShape 17">
            <a:extLst>
              <a:ext uri="{FF2B5EF4-FFF2-40B4-BE49-F238E27FC236}">
                <a16:creationId xmlns:a16="http://schemas.microsoft.com/office/drawing/2014/main" id="{1475F3BA-40F5-AB3F-BD5E-EBFFB3D6BDC7}"/>
              </a:ext>
            </a:extLst>
          </p:cNvPr>
          <p:cNvSpPr>
            <a:spLocks noChangeArrowheads="1"/>
          </p:cNvSpPr>
          <p:nvPr/>
        </p:nvSpPr>
        <p:spPr bwMode="auto">
          <a:xfrm rot="10800000" flipH="1">
            <a:off x="3973513" y="5935663"/>
            <a:ext cx="1565275" cy="369887"/>
          </a:xfrm>
          <a:prstGeom prst="wedgeRectCallout">
            <a:avLst>
              <a:gd name="adj1" fmla="val -59981"/>
              <a:gd name="adj2" fmla="val 142889"/>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endParaRPr lang="uk-UA" altLang="uk-UA" sz="2400" b="1">
              <a:solidFill>
                <a:schemeClr val="hlink"/>
              </a:solidFill>
            </a:endParaRPr>
          </a:p>
        </p:txBody>
      </p:sp>
      <p:sp>
        <p:nvSpPr>
          <p:cNvPr id="23565" name="Text Box 18">
            <a:extLst>
              <a:ext uri="{FF2B5EF4-FFF2-40B4-BE49-F238E27FC236}">
                <a16:creationId xmlns:a16="http://schemas.microsoft.com/office/drawing/2014/main" id="{5C9563BA-F921-49B4-83A2-CFD895ACCB95}"/>
              </a:ext>
            </a:extLst>
          </p:cNvPr>
          <p:cNvSpPr txBox="1">
            <a:spLocks noChangeArrowheads="1"/>
          </p:cNvSpPr>
          <p:nvPr/>
        </p:nvSpPr>
        <p:spPr bwMode="auto">
          <a:xfrm>
            <a:off x="4060825" y="5888038"/>
            <a:ext cx="1336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400" b="1">
                <a:solidFill>
                  <a:srgbClr val="3E0088"/>
                </a:solidFill>
              </a:rPr>
              <a:t>Звіти</a:t>
            </a:r>
          </a:p>
        </p:txBody>
      </p:sp>
    </p:spTree>
  </p:cSld>
  <p:clrMapOvr>
    <a:overrideClrMapping bg1="dk2" tx1="lt1" bg2="dk1"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a:extLst>
              <a:ext uri="{FF2B5EF4-FFF2-40B4-BE49-F238E27FC236}">
                <a16:creationId xmlns:a16="http://schemas.microsoft.com/office/drawing/2014/main" id="{32233E91-8404-B1DE-079E-7BED400542B9}"/>
              </a:ext>
            </a:extLst>
          </p:cNvPr>
          <p:cNvGrpSpPr>
            <a:grpSpLocks/>
          </p:cNvGrpSpPr>
          <p:nvPr/>
        </p:nvGrpSpPr>
        <p:grpSpPr bwMode="auto">
          <a:xfrm>
            <a:off x="5508625" y="4572000"/>
            <a:ext cx="2784475" cy="2286000"/>
            <a:chOff x="336" y="2544"/>
            <a:chExt cx="1868" cy="1488"/>
          </a:xfrm>
        </p:grpSpPr>
        <p:pic>
          <p:nvPicPr>
            <p:cNvPr id="25624" name="Picture 3" descr="mapicon">
              <a:extLst>
                <a:ext uri="{FF2B5EF4-FFF2-40B4-BE49-F238E27FC236}">
                  <a16:creationId xmlns:a16="http://schemas.microsoft.com/office/drawing/2014/main" id="{1CDB7A4D-1B32-B59D-599C-7D3617ECAA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2784"/>
              <a:ext cx="172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5625" name="Text Box 4">
              <a:extLst>
                <a:ext uri="{FF2B5EF4-FFF2-40B4-BE49-F238E27FC236}">
                  <a16:creationId xmlns:a16="http://schemas.microsoft.com/office/drawing/2014/main" id="{21F23DB4-1098-1876-C870-C6FC09C7E884}"/>
                </a:ext>
              </a:extLst>
            </p:cNvPr>
            <p:cNvSpPr txBox="1">
              <a:spLocks noChangeArrowheads="1"/>
            </p:cNvSpPr>
            <p:nvPr/>
          </p:nvSpPr>
          <p:spPr bwMode="auto">
            <a:xfrm>
              <a:off x="912" y="2544"/>
              <a:ext cx="1292"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800" b="1"/>
                <a:t>Документ</a:t>
              </a:r>
            </a:p>
          </p:txBody>
        </p:sp>
      </p:grpSp>
      <p:grpSp>
        <p:nvGrpSpPr>
          <p:cNvPr id="25603" name="Group 5">
            <a:extLst>
              <a:ext uri="{FF2B5EF4-FFF2-40B4-BE49-F238E27FC236}">
                <a16:creationId xmlns:a16="http://schemas.microsoft.com/office/drawing/2014/main" id="{ECBE8557-6389-93E3-09B0-291A6CB465DB}"/>
              </a:ext>
            </a:extLst>
          </p:cNvPr>
          <p:cNvGrpSpPr>
            <a:grpSpLocks/>
          </p:cNvGrpSpPr>
          <p:nvPr/>
        </p:nvGrpSpPr>
        <p:grpSpPr bwMode="auto">
          <a:xfrm>
            <a:off x="228600" y="4419600"/>
            <a:ext cx="2514600" cy="2286000"/>
            <a:chOff x="3072" y="2544"/>
            <a:chExt cx="1728" cy="1488"/>
          </a:xfrm>
        </p:grpSpPr>
        <p:pic>
          <p:nvPicPr>
            <p:cNvPr id="25622" name="Picture 6" descr="image">
              <a:extLst>
                <a:ext uri="{FF2B5EF4-FFF2-40B4-BE49-F238E27FC236}">
                  <a16:creationId xmlns:a16="http://schemas.microsoft.com/office/drawing/2014/main" id="{83BBD42B-147D-16CF-8C2E-6980F45E34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2" y="2832"/>
              <a:ext cx="1728"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25623" name="Text Box 7">
              <a:extLst>
                <a:ext uri="{FF2B5EF4-FFF2-40B4-BE49-F238E27FC236}">
                  <a16:creationId xmlns:a16="http://schemas.microsoft.com/office/drawing/2014/main" id="{C2F4670D-3274-430C-90E9-BC8D834C0071}"/>
                </a:ext>
              </a:extLst>
            </p:cNvPr>
            <p:cNvSpPr txBox="1">
              <a:spLocks noChangeArrowheads="1"/>
            </p:cNvSpPr>
            <p:nvPr/>
          </p:nvSpPr>
          <p:spPr bwMode="auto">
            <a:xfrm>
              <a:off x="3840" y="2544"/>
              <a:ext cx="833"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800" b="1"/>
                <a:t>Зображення</a:t>
              </a:r>
              <a:endParaRPr lang="en-US" altLang="uk-UA" sz="2400" b="1">
                <a:solidFill>
                  <a:schemeClr val="hlink"/>
                </a:solidFill>
              </a:endParaRPr>
            </a:p>
          </p:txBody>
        </p:sp>
      </p:grpSp>
      <p:sp>
        <p:nvSpPr>
          <p:cNvPr id="25604" name="Rectangle 8">
            <a:extLst>
              <a:ext uri="{FF2B5EF4-FFF2-40B4-BE49-F238E27FC236}">
                <a16:creationId xmlns:a16="http://schemas.microsoft.com/office/drawing/2014/main" id="{AF242823-A3AD-22F0-5991-A12AE30BE2F2}"/>
              </a:ext>
            </a:extLst>
          </p:cNvPr>
          <p:cNvSpPr>
            <a:spLocks noGrp="1" noChangeArrowheads="1"/>
          </p:cNvSpPr>
          <p:nvPr>
            <p:ph type="title"/>
          </p:nvPr>
        </p:nvSpPr>
        <p:spPr>
          <a:xfrm>
            <a:off x="457200" y="333375"/>
            <a:ext cx="8229600" cy="792163"/>
          </a:xfrm>
        </p:spPr>
        <p:txBody>
          <a:bodyPr/>
          <a:lstStyle/>
          <a:p>
            <a:pPr eaLnBrk="1" hangingPunct="1"/>
            <a:r>
              <a:rPr lang="uk" altLang="uk-UA"/>
              <a:t>Вихід</a:t>
            </a:r>
          </a:p>
        </p:txBody>
      </p:sp>
      <p:grpSp>
        <p:nvGrpSpPr>
          <p:cNvPr id="25605" name="Group 9">
            <a:extLst>
              <a:ext uri="{FF2B5EF4-FFF2-40B4-BE49-F238E27FC236}">
                <a16:creationId xmlns:a16="http://schemas.microsoft.com/office/drawing/2014/main" id="{AE3325FF-A62D-3732-D4A9-202B84127A72}"/>
              </a:ext>
            </a:extLst>
          </p:cNvPr>
          <p:cNvGrpSpPr>
            <a:grpSpLocks/>
          </p:cNvGrpSpPr>
          <p:nvPr/>
        </p:nvGrpSpPr>
        <p:grpSpPr bwMode="auto">
          <a:xfrm>
            <a:off x="5943600" y="1143000"/>
            <a:ext cx="2514600" cy="2438400"/>
            <a:chOff x="3360" y="672"/>
            <a:chExt cx="1728" cy="1680"/>
          </a:xfrm>
        </p:grpSpPr>
        <p:sp>
          <p:nvSpPr>
            <p:cNvPr id="25620" name="Text Box 10">
              <a:extLst>
                <a:ext uri="{FF2B5EF4-FFF2-40B4-BE49-F238E27FC236}">
                  <a16:creationId xmlns:a16="http://schemas.microsoft.com/office/drawing/2014/main" id="{2C589DE1-E76F-0DB7-2782-46A01D58E73C}"/>
                </a:ext>
              </a:extLst>
            </p:cNvPr>
            <p:cNvSpPr txBox="1">
              <a:spLocks noChangeArrowheads="1"/>
            </p:cNvSpPr>
            <p:nvPr/>
          </p:nvSpPr>
          <p:spPr bwMode="auto">
            <a:xfrm>
              <a:off x="3744" y="672"/>
              <a:ext cx="1024"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800" b="1"/>
                <a:t>Інтернет</a:t>
              </a:r>
              <a:endParaRPr lang="en-US" altLang="uk-UA" sz="2400" b="1">
                <a:solidFill>
                  <a:schemeClr val="hlink"/>
                </a:solidFill>
              </a:endParaRPr>
            </a:p>
          </p:txBody>
        </p:sp>
        <p:pic>
          <p:nvPicPr>
            <p:cNvPr id="25621" name="Picture 11" descr="arcims_example_2">
              <a:extLst>
                <a:ext uri="{FF2B5EF4-FFF2-40B4-BE49-F238E27FC236}">
                  <a16:creationId xmlns:a16="http://schemas.microsoft.com/office/drawing/2014/main" id="{B1CF3E95-A7FE-2A7A-12E5-9140F7D8A4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0" y="1056"/>
              <a:ext cx="1728" cy="1296"/>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25606" name="AutoShape 12" descr="1503a">
            <a:extLst>
              <a:ext uri="{FF2B5EF4-FFF2-40B4-BE49-F238E27FC236}">
                <a16:creationId xmlns:a16="http://schemas.microsoft.com/office/drawing/2014/main" id="{69445B25-1A3E-363D-466C-FF7B9C983FA3}"/>
              </a:ext>
            </a:extLst>
          </p:cNvPr>
          <p:cNvSpPr>
            <a:spLocks noChangeAspect="1" noChangeArrowheads="1"/>
          </p:cNvSpPr>
          <p:nvPr/>
        </p:nvSpPr>
        <p:spPr bwMode="auto">
          <a:xfrm>
            <a:off x="3962400" y="1752600"/>
            <a:ext cx="2971800"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nvGrpSpPr>
          <p:cNvPr id="25607" name="Group 13">
            <a:extLst>
              <a:ext uri="{FF2B5EF4-FFF2-40B4-BE49-F238E27FC236}">
                <a16:creationId xmlns:a16="http://schemas.microsoft.com/office/drawing/2014/main" id="{C23B0B17-B9CC-145C-C79D-53FAC81E7F0D}"/>
              </a:ext>
            </a:extLst>
          </p:cNvPr>
          <p:cNvGrpSpPr>
            <a:grpSpLocks/>
          </p:cNvGrpSpPr>
          <p:nvPr/>
        </p:nvGrpSpPr>
        <p:grpSpPr bwMode="auto">
          <a:xfrm>
            <a:off x="533400" y="1066800"/>
            <a:ext cx="2590800" cy="2514600"/>
            <a:chOff x="624" y="672"/>
            <a:chExt cx="1728" cy="1633"/>
          </a:xfrm>
        </p:grpSpPr>
        <p:sp>
          <p:nvSpPr>
            <p:cNvPr id="25618" name="Text Box 14">
              <a:extLst>
                <a:ext uri="{FF2B5EF4-FFF2-40B4-BE49-F238E27FC236}">
                  <a16:creationId xmlns:a16="http://schemas.microsoft.com/office/drawing/2014/main" id="{B9BA7B91-6407-CBCB-4A8C-C2087B5CF849}"/>
                </a:ext>
              </a:extLst>
            </p:cNvPr>
            <p:cNvSpPr txBox="1">
              <a:spLocks noChangeArrowheads="1"/>
            </p:cNvSpPr>
            <p:nvPr/>
          </p:nvSpPr>
          <p:spPr bwMode="auto">
            <a:xfrm>
              <a:off x="816" y="672"/>
              <a:ext cx="1336" cy="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800" b="1"/>
                <a:t>Паперова карта</a:t>
              </a:r>
              <a:endParaRPr lang="en-US" altLang="uk-UA" sz="2400" b="1">
                <a:solidFill>
                  <a:schemeClr val="hlink"/>
                </a:solidFill>
              </a:endParaRPr>
            </a:p>
          </p:txBody>
        </p:sp>
        <p:pic>
          <p:nvPicPr>
            <p:cNvPr id="25619" name="Picture 15" descr="2002a_a1">
              <a:extLst>
                <a:ext uri="{FF2B5EF4-FFF2-40B4-BE49-F238E27FC236}">
                  <a16:creationId xmlns:a16="http://schemas.microsoft.com/office/drawing/2014/main" id="{EA4D4DD3-AE8F-3518-E86E-1E38AB30B7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 y="1056"/>
              <a:ext cx="1728" cy="1249"/>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5608" name="Group 16">
            <a:extLst>
              <a:ext uri="{FF2B5EF4-FFF2-40B4-BE49-F238E27FC236}">
                <a16:creationId xmlns:a16="http://schemas.microsoft.com/office/drawing/2014/main" id="{B8D16DB4-599C-0AB6-A077-0AE886112161}"/>
              </a:ext>
            </a:extLst>
          </p:cNvPr>
          <p:cNvGrpSpPr>
            <a:grpSpLocks/>
          </p:cNvGrpSpPr>
          <p:nvPr/>
        </p:nvGrpSpPr>
        <p:grpSpPr bwMode="auto">
          <a:xfrm>
            <a:off x="3657600" y="3581400"/>
            <a:ext cx="1676400" cy="1355725"/>
            <a:chOff x="2352" y="2256"/>
            <a:chExt cx="1056" cy="854"/>
          </a:xfrm>
        </p:grpSpPr>
        <p:grpSp>
          <p:nvGrpSpPr>
            <p:cNvPr id="25613" name="Group 17">
              <a:extLst>
                <a:ext uri="{FF2B5EF4-FFF2-40B4-BE49-F238E27FC236}">
                  <a16:creationId xmlns:a16="http://schemas.microsoft.com/office/drawing/2014/main" id="{48B45EA0-175B-2A98-4A51-E42B1C02DAB0}"/>
                </a:ext>
              </a:extLst>
            </p:cNvPr>
            <p:cNvGrpSpPr>
              <a:grpSpLocks/>
            </p:cNvGrpSpPr>
            <p:nvPr/>
          </p:nvGrpSpPr>
          <p:grpSpPr bwMode="auto">
            <a:xfrm>
              <a:off x="2352" y="2256"/>
              <a:ext cx="1056" cy="816"/>
              <a:chOff x="2352" y="2736"/>
              <a:chExt cx="768" cy="528"/>
            </a:xfrm>
          </p:grpSpPr>
          <p:sp>
            <p:nvSpPr>
              <p:cNvPr id="25615" name="AutoShape 18">
                <a:extLst>
                  <a:ext uri="{FF2B5EF4-FFF2-40B4-BE49-F238E27FC236}">
                    <a16:creationId xmlns:a16="http://schemas.microsoft.com/office/drawing/2014/main" id="{158CC8A5-40DF-405B-AB01-D6DE7B733D3B}"/>
                  </a:ext>
                </a:extLst>
              </p:cNvPr>
              <p:cNvSpPr>
                <a:spLocks noChangeArrowheads="1"/>
              </p:cNvSpPr>
              <p:nvPr/>
            </p:nvSpPr>
            <p:spPr bwMode="auto">
              <a:xfrm>
                <a:off x="2352" y="2736"/>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5616" name="AutoShape 19">
                <a:extLst>
                  <a:ext uri="{FF2B5EF4-FFF2-40B4-BE49-F238E27FC236}">
                    <a16:creationId xmlns:a16="http://schemas.microsoft.com/office/drawing/2014/main" id="{60121079-91A3-7166-02C9-DB36478264B3}"/>
                  </a:ext>
                </a:extLst>
              </p:cNvPr>
              <p:cNvSpPr>
                <a:spLocks noChangeArrowheads="1"/>
              </p:cNvSpPr>
              <p:nvPr/>
            </p:nvSpPr>
            <p:spPr bwMode="auto">
              <a:xfrm>
                <a:off x="2640" y="2784"/>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5617" name="AutoShape 20">
                <a:extLst>
                  <a:ext uri="{FF2B5EF4-FFF2-40B4-BE49-F238E27FC236}">
                    <a16:creationId xmlns:a16="http://schemas.microsoft.com/office/drawing/2014/main" id="{BFBA3B9A-9846-80FC-57DA-17EFC0D68C74}"/>
                  </a:ext>
                </a:extLst>
              </p:cNvPr>
              <p:cNvSpPr>
                <a:spLocks noChangeArrowheads="1"/>
              </p:cNvSpPr>
              <p:nvPr/>
            </p:nvSpPr>
            <p:spPr bwMode="auto">
              <a:xfrm>
                <a:off x="2496" y="2880"/>
                <a:ext cx="480" cy="384"/>
              </a:xfrm>
              <a:prstGeom prst="can">
                <a:avLst>
                  <a:gd name="adj" fmla="val 25000"/>
                </a:avLst>
              </a:prstGeom>
              <a:gradFill rotWithShape="0">
                <a:gsLst>
                  <a:gs pos="0">
                    <a:srgbClr val="9999FF"/>
                  </a:gs>
                  <a:gs pos="50000">
                    <a:srgbClr val="E5E5E5"/>
                  </a:gs>
                  <a:gs pos="100000">
                    <a:srgbClr val="9999FF"/>
                  </a:gs>
                </a:gsLst>
                <a:lin ang="0" scaled="1"/>
              </a:gradFill>
              <a:ln>
                <a:noFill/>
              </a:ln>
              <a:effectLst>
                <a:outerShdw dist="107763" dir="2700000" algn="ctr" rotWithShape="0">
                  <a:srgbClr val="80590A"/>
                </a:outerShdw>
              </a:effectLst>
              <a:extLst>
                <a:ext uri="{91240B29-F687-4F45-9708-019B960494DF}">
                  <a14:hiddenLine xmlns:a14="http://schemas.microsoft.com/office/drawing/2010/main" w="38100">
                    <a:solidFill>
                      <a:schemeClr val="tx1"/>
                    </a:solidFill>
                    <a:round/>
                    <a:headEnd type="none" w="sm" len="sm"/>
                    <a:tailEnd type="none" w="sm" len="sm"/>
                  </a14:hiddenLine>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sp>
          <p:nvSpPr>
            <p:cNvPr id="25614" name="Text Box 21">
              <a:extLst>
                <a:ext uri="{FF2B5EF4-FFF2-40B4-BE49-F238E27FC236}">
                  <a16:creationId xmlns:a16="http://schemas.microsoft.com/office/drawing/2014/main" id="{D3F84F4B-A81E-DB3A-1EFA-453BF529D551}"/>
                </a:ext>
              </a:extLst>
            </p:cNvPr>
            <p:cNvSpPr txBox="1">
              <a:spLocks noChangeArrowheads="1"/>
            </p:cNvSpPr>
            <p:nvPr/>
          </p:nvSpPr>
          <p:spPr bwMode="auto">
            <a:xfrm>
              <a:off x="2544" y="2592"/>
              <a:ext cx="682"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400" b="1">
                  <a:solidFill>
                    <a:srgbClr val="000000"/>
                  </a:solidFill>
                </a:rPr>
                <a:t>Дані ГІС</a:t>
              </a:r>
            </a:p>
          </p:txBody>
        </p:sp>
      </p:grpSp>
      <p:sp>
        <p:nvSpPr>
          <p:cNvPr id="25609" name="AutoShape 22">
            <a:extLst>
              <a:ext uri="{FF2B5EF4-FFF2-40B4-BE49-F238E27FC236}">
                <a16:creationId xmlns:a16="http://schemas.microsoft.com/office/drawing/2014/main" id="{8186AA4B-199E-2440-38A4-2DF09E0FB5F0}"/>
              </a:ext>
            </a:extLst>
          </p:cNvPr>
          <p:cNvSpPr>
            <a:spLocks noChangeArrowheads="1"/>
          </p:cNvSpPr>
          <p:nvPr/>
        </p:nvSpPr>
        <p:spPr bwMode="auto">
          <a:xfrm rot="-9433486">
            <a:off x="3048000" y="3657600"/>
            <a:ext cx="533400" cy="228600"/>
          </a:xfrm>
          <a:prstGeom prst="righ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5610" name="AutoShape 23">
            <a:extLst>
              <a:ext uri="{FF2B5EF4-FFF2-40B4-BE49-F238E27FC236}">
                <a16:creationId xmlns:a16="http://schemas.microsoft.com/office/drawing/2014/main" id="{3FEE2C1C-48E3-ED04-3F78-6DAA3D5970B0}"/>
              </a:ext>
            </a:extLst>
          </p:cNvPr>
          <p:cNvSpPr>
            <a:spLocks noChangeArrowheads="1"/>
          </p:cNvSpPr>
          <p:nvPr/>
        </p:nvSpPr>
        <p:spPr bwMode="auto">
          <a:xfrm rot="8649741">
            <a:off x="3124200" y="4572000"/>
            <a:ext cx="533400" cy="228600"/>
          </a:xfrm>
          <a:prstGeom prst="righ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5611" name="AutoShape 24">
            <a:extLst>
              <a:ext uri="{FF2B5EF4-FFF2-40B4-BE49-F238E27FC236}">
                <a16:creationId xmlns:a16="http://schemas.microsoft.com/office/drawing/2014/main" id="{5BC95F7E-3C46-8D2C-73EB-020CD43B46BA}"/>
              </a:ext>
            </a:extLst>
          </p:cNvPr>
          <p:cNvSpPr>
            <a:spLocks noChangeArrowheads="1"/>
          </p:cNvSpPr>
          <p:nvPr/>
        </p:nvSpPr>
        <p:spPr bwMode="auto">
          <a:xfrm rot="9259667">
            <a:off x="5334000" y="3581400"/>
            <a:ext cx="533400" cy="228600"/>
          </a:xfrm>
          <a:prstGeom prst="lef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5612" name="AutoShape 25">
            <a:extLst>
              <a:ext uri="{FF2B5EF4-FFF2-40B4-BE49-F238E27FC236}">
                <a16:creationId xmlns:a16="http://schemas.microsoft.com/office/drawing/2014/main" id="{E33DCE48-47B6-54E8-C66F-13FE3C3C6247}"/>
              </a:ext>
            </a:extLst>
          </p:cNvPr>
          <p:cNvSpPr>
            <a:spLocks noChangeArrowheads="1"/>
          </p:cNvSpPr>
          <p:nvPr/>
        </p:nvSpPr>
        <p:spPr bwMode="auto">
          <a:xfrm rot="-8983217">
            <a:off x="5486400" y="4572000"/>
            <a:ext cx="533400" cy="228600"/>
          </a:xfrm>
          <a:prstGeom prst="leftArrow">
            <a:avLst>
              <a:gd name="adj1" fmla="val 50000"/>
              <a:gd name="adj2" fmla="val 58333"/>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Tree>
  </p:cSld>
  <p:clrMapOvr>
    <a:overrideClrMapping bg1="dk2" tx1="lt1" bg2="dk1"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06BCC7D-A7D4-057A-A568-CC6EC56278EE}"/>
              </a:ext>
            </a:extLst>
          </p:cNvPr>
          <p:cNvSpPr>
            <a:spLocks noGrp="1" noChangeArrowheads="1"/>
          </p:cNvSpPr>
          <p:nvPr>
            <p:ph type="title"/>
          </p:nvPr>
        </p:nvSpPr>
        <p:spPr>
          <a:xfrm>
            <a:off x="457200" y="115888"/>
            <a:ext cx="8229600" cy="1009650"/>
          </a:xfrm>
        </p:spPr>
        <p:txBody>
          <a:bodyPr/>
          <a:lstStyle/>
          <a:p>
            <a:pPr eaLnBrk="1" hangingPunct="1"/>
            <a:r>
              <a:rPr lang="uk" altLang="uk-UA"/>
              <a:t>Організація просторових даних</a:t>
            </a:r>
          </a:p>
        </p:txBody>
      </p:sp>
      <p:sp>
        <p:nvSpPr>
          <p:cNvPr id="27651" name="Rectangle 3">
            <a:extLst>
              <a:ext uri="{FF2B5EF4-FFF2-40B4-BE49-F238E27FC236}">
                <a16:creationId xmlns:a16="http://schemas.microsoft.com/office/drawing/2014/main" id="{BE900A14-250E-B41D-002C-A897C95AB637}"/>
              </a:ext>
            </a:extLst>
          </p:cNvPr>
          <p:cNvSpPr>
            <a:spLocks noGrp="1" noChangeArrowheads="1"/>
          </p:cNvSpPr>
          <p:nvPr>
            <p:ph type="body" idx="1"/>
          </p:nvPr>
        </p:nvSpPr>
        <p:spPr>
          <a:xfrm>
            <a:off x="139700" y="1130300"/>
            <a:ext cx="8775700" cy="5041900"/>
          </a:xfrm>
        </p:spPr>
        <p:txBody>
          <a:bodyPr/>
          <a:lstStyle/>
          <a:p>
            <a:pPr eaLnBrk="1" hangingPunct="1">
              <a:spcBef>
                <a:spcPts val="1000"/>
              </a:spcBef>
              <a:spcAft>
                <a:spcPts val="100"/>
              </a:spcAft>
            </a:pPr>
            <a:r>
              <a:rPr lang="uk" altLang="uk-UA"/>
              <a:t>ГІС працює з тематичними шарами просторових даних</a:t>
            </a:r>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endParaRPr lang="en-US" altLang="uk-UA"/>
          </a:p>
          <a:p>
            <a:pPr eaLnBrk="1" hangingPunct="1">
              <a:spcBef>
                <a:spcPts val="1000"/>
              </a:spcBef>
              <a:spcAft>
                <a:spcPts val="100"/>
              </a:spcAft>
            </a:pPr>
            <a:r>
              <a:rPr lang="uk" altLang="uk-UA"/>
              <a:t>Відповідайте на запитання, порівнюючи різні шари даних</a:t>
            </a:r>
          </a:p>
        </p:txBody>
      </p:sp>
      <p:pic>
        <p:nvPicPr>
          <p:cNvPr id="27652" name="Picture 4">
            <a:extLst>
              <a:ext uri="{FF2B5EF4-FFF2-40B4-BE49-F238E27FC236}">
                <a16:creationId xmlns:a16="http://schemas.microsoft.com/office/drawing/2014/main" id="{5E3C9301-8A2D-519D-E8CB-7E46E0E096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2205038"/>
            <a:ext cx="36353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F8867E4-2825-38E3-C7EE-821975002725}"/>
              </a:ext>
            </a:extLst>
          </p:cNvPr>
          <p:cNvSpPr>
            <a:spLocks noGrp="1" noChangeArrowheads="1"/>
          </p:cNvSpPr>
          <p:nvPr>
            <p:ph type="title"/>
          </p:nvPr>
        </p:nvSpPr>
        <p:spPr>
          <a:xfrm>
            <a:off x="179388" y="0"/>
            <a:ext cx="8964612" cy="1196975"/>
          </a:xfrm>
        </p:spPr>
        <p:txBody>
          <a:bodyPr/>
          <a:lstStyle/>
          <a:p>
            <a:pPr eaLnBrk="1" hangingPunct="1"/>
            <a:r>
              <a:rPr lang="uk" altLang="uk-UA"/>
              <a:t>Представлення об'єктів у векторних даних</a:t>
            </a:r>
          </a:p>
        </p:txBody>
      </p:sp>
      <p:sp>
        <p:nvSpPr>
          <p:cNvPr id="29699" name="Rectangle 3">
            <a:extLst>
              <a:ext uri="{FF2B5EF4-FFF2-40B4-BE49-F238E27FC236}">
                <a16:creationId xmlns:a16="http://schemas.microsoft.com/office/drawing/2014/main" id="{F14B6FBD-3B11-4D25-56C5-BDF67D0029B5}"/>
              </a:ext>
            </a:extLst>
          </p:cNvPr>
          <p:cNvSpPr>
            <a:spLocks noGrp="1" noChangeArrowheads="1"/>
          </p:cNvSpPr>
          <p:nvPr>
            <p:ph type="body" idx="1"/>
          </p:nvPr>
        </p:nvSpPr>
        <p:spPr>
          <a:xfrm>
            <a:off x="139700" y="1130300"/>
            <a:ext cx="9004300" cy="1079500"/>
          </a:xfrm>
        </p:spPr>
        <p:txBody>
          <a:bodyPr/>
          <a:lstStyle/>
          <a:p>
            <a:pPr eaLnBrk="1" hangingPunct="1">
              <a:spcBef>
                <a:spcPts val="1000"/>
              </a:spcBef>
              <a:spcAft>
                <a:spcPts val="100"/>
              </a:spcAft>
            </a:pPr>
            <a:r>
              <a:rPr lang="uk" altLang="uk-UA"/>
              <a:t>Сутності реального світу абстрагуються у три основні форми</a:t>
            </a:r>
          </a:p>
          <a:p>
            <a:pPr eaLnBrk="1" hangingPunct="1">
              <a:spcBef>
                <a:spcPts val="1000"/>
              </a:spcBef>
              <a:spcAft>
                <a:spcPts val="100"/>
              </a:spcAft>
            </a:pPr>
            <a:endParaRPr lang="en-US" altLang="uk-UA"/>
          </a:p>
        </p:txBody>
      </p:sp>
      <p:grpSp>
        <p:nvGrpSpPr>
          <p:cNvPr id="29700" name="Group 4">
            <a:extLst>
              <a:ext uri="{FF2B5EF4-FFF2-40B4-BE49-F238E27FC236}">
                <a16:creationId xmlns:a16="http://schemas.microsoft.com/office/drawing/2014/main" id="{B8284BBD-A6A0-FD20-B20D-FC5E07127302}"/>
              </a:ext>
            </a:extLst>
          </p:cNvPr>
          <p:cNvGrpSpPr>
            <a:grpSpLocks/>
          </p:cNvGrpSpPr>
          <p:nvPr/>
        </p:nvGrpSpPr>
        <p:grpSpPr bwMode="auto">
          <a:xfrm>
            <a:off x="685800" y="1905000"/>
            <a:ext cx="8035925" cy="4267200"/>
            <a:chOff x="382" y="1104"/>
            <a:chExt cx="5062" cy="2688"/>
          </a:xfrm>
        </p:grpSpPr>
        <p:pic>
          <p:nvPicPr>
            <p:cNvPr id="29701" name="Picture 5" descr="realworld">
              <a:extLst>
                <a:ext uri="{FF2B5EF4-FFF2-40B4-BE49-F238E27FC236}">
                  <a16:creationId xmlns:a16="http://schemas.microsoft.com/office/drawing/2014/main" id="{3843033A-0E89-E44E-289F-3CC0EF200A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 y="1104"/>
              <a:ext cx="1356" cy="96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9702" name="Text Box 6">
              <a:extLst>
                <a:ext uri="{FF2B5EF4-FFF2-40B4-BE49-F238E27FC236}">
                  <a16:creationId xmlns:a16="http://schemas.microsoft.com/office/drawing/2014/main" id="{7DB61825-CFA8-7613-81CF-132F889E129B}"/>
                </a:ext>
              </a:extLst>
            </p:cNvPr>
            <p:cNvSpPr txBox="1">
              <a:spLocks noChangeArrowheads="1"/>
            </p:cNvSpPr>
            <p:nvPr/>
          </p:nvSpPr>
          <p:spPr bwMode="auto">
            <a:xfrm>
              <a:off x="1984" y="3388"/>
              <a:ext cx="1380"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1800" b="1">
                  <a:solidFill>
                    <a:srgbClr val="A50021"/>
                  </a:solidFill>
                </a:rPr>
                <a:t>Лінії/Дуги/Маршрути</a:t>
              </a:r>
              <a:endParaRPr lang="en-US" altLang="uk-UA" sz="1800" b="1"/>
            </a:p>
            <a:p>
              <a:pPr algn="ctr">
                <a:spcBef>
                  <a:spcPct val="0"/>
                </a:spcBef>
                <a:buClrTx/>
                <a:buSzTx/>
                <a:buFontTx/>
                <a:buNone/>
              </a:pPr>
              <a:r>
                <a:rPr lang="uk" altLang="uk-UA" sz="1800" b="1"/>
                <a:t>(Вулиці)</a:t>
              </a:r>
            </a:p>
          </p:txBody>
        </p:sp>
        <p:pic>
          <p:nvPicPr>
            <p:cNvPr id="29703" name="Picture 7" descr="L03lines1">
              <a:extLst>
                <a:ext uri="{FF2B5EF4-FFF2-40B4-BE49-F238E27FC236}">
                  <a16:creationId xmlns:a16="http://schemas.microsoft.com/office/drawing/2014/main" id="{4CE3B5CD-C207-698D-EB2E-112028102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8" y="2425"/>
              <a:ext cx="1094" cy="93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9704" name="Text Box 8">
              <a:extLst>
                <a:ext uri="{FF2B5EF4-FFF2-40B4-BE49-F238E27FC236}">
                  <a16:creationId xmlns:a16="http://schemas.microsoft.com/office/drawing/2014/main" id="{51B02C16-7906-8B5E-98B6-BC07A7E7BC85}"/>
                </a:ext>
              </a:extLst>
            </p:cNvPr>
            <p:cNvSpPr txBox="1">
              <a:spLocks noChangeArrowheads="1"/>
            </p:cNvSpPr>
            <p:nvPr/>
          </p:nvSpPr>
          <p:spPr bwMode="auto">
            <a:xfrm>
              <a:off x="3632" y="3388"/>
              <a:ext cx="1812"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1800" b="1">
                  <a:solidFill>
                    <a:srgbClr val="A50021"/>
                  </a:solidFill>
                </a:rPr>
                <a:t>Області/Полігони/Регіони</a:t>
              </a:r>
            </a:p>
            <a:p>
              <a:pPr algn="ctr">
                <a:spcBef>
                  <a:spcPct val="0"/>
                </a:spcBef>
                <a:buClrTx/>
                <a:buSzTx/>
                <a:buFontTx/>
                <a:buNone/>
              </a:pPr>
              <a:r>
                <a:rPr lang="uk" altLang="uk-UA" sz="1800" b="1"/>
                <a:t>(Землекористування)</a:t>
              </a:r>
            </a:p>
          </p:txBody>
        </p:sp>
        <p:sp>
          <p:nvSpPr>
            <p:cNvPr id="29705" name="Rectangle 9">
              <a:extLst>
                <a:ext uri="{FF2B5EF4-FFF2-40B4-BE49-F238E27FC236}">
                  <a16:creationId xmlns:a16="http://schemas.microsoft.com/office/drawing/2014/main" id="{F2D3E60B-4368-2320-7074-34A80BE03BD1}"/>
                </a:ext>
              </a:extLst>
            </p:cNvPr>
            <p:cNvSpPr>
              <a:spLocks noChangeArrowheads="1"/>
            </p:cNvSpPr>
            <p:nvPr/>
          </p:nvSpPr>
          <p:spPr bwMode="auto">
            <a:xfrm>
              <a:off x="382" y="2425"/>
              <a:ext cx="1106" cy="953"/>
            </a:xfrm>
            <a:prstGeom prst="rect">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29706" name="Text Box 10">
              <a:extLst>
                <a:ext uri="{FF2B5EF4-FFF2-40B4-BE49-F238E27FC236}">
                  <a16:creationId xmlns:a16="http://schemas.microsoft.com/office/drawing/2014/main" id="{52DF5047-23D5-D1BB-CA52-31624DB058BA}"/>
                </a:ext>
              </a:extLst>
            </p:cNvPr>
            <p:cNvSpPr txBox="1">
              <a:spLocks noChangeArrowheads="1"/>
            </p:cNvSpPr>
            <p:nvPr/>
          </p:nvSpPr>
          <p:spPr bwMode="auto">
            <a:xfrm>
              <a:off x="396" y="3388"/>
              <a:ext cx="1076"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1800" b="1">
                  <a:solidFill>
                    <a:srgbClr val="A50021"/>
                  </a:solidFill>
                </a:rPr>
                <a:t>Очки</a:t>
              </a:r>
              <a:r>
                <a:rPr lang="uk" altLang="uk-UA" sz="1800" b="1"/>
                <a:t> </a:t>
              </a:r>
              <a:br>
                <a:rPr lang="en-US" altLang="uk-UA" sz="1800" b="1"/>
              </a:br>
              <a:r>
                <a:rPr lang="uk" altLang="uk-UA" sz="1800" b="1"/>
                <a:t>(Роздрібні магазини)</a:t>
              </a:r>
            </a:p>
          </p:txBody>
        </p:sp>
        <p:pic>
          <p:nvPicPr>
            <p:cNvPr id="29707" name="Picture 11" descr="L03points1">
              <a:extLst>
                <a:ext uri="{FF2B5EF4-FFF2-40B4-BE49-F238E27FC236}">
                  <a16:creationId xmlns:a16="http://schemas.microsoft.com/office/drawing/2014/main" id="{AD7617FD-2381-932E-3D28-B675798704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 y="2565"/>
              <a:ext cx="876"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Line 12">
              <a:extLst>
                <a:ext uri="{FF2B5EF4-FFF2-40B4-BE49-F238E27FC236}">
                  <a16:creationId xmlns:a16="http://schemas.microsoft.com/office/drawing/2014/main" id="{56115D65-4442-A577-2CB9-3A06C40C8B2B}"/>
                </a:ext>
              </a:extLst>
            </p:cNvPr>
            <p:cNvSpPr>
              <a:spLocks noChangeShapeType="1"/>
            </p:cNvSpPr>
            <p:nvPr/>
          </p:nvSpPr>
          <p:spPr bwMode="auto">
            <a:xfrm flipH="1">
              <a:off x="1632" y="1872"/>
              <a:ext cx="320" cy="268"/>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29709" name="Line 13">
              <a:extLst>
                <a:ext uri="{FF2B5EF4-FFF2-40B4-BE49-F238E27FC236}">
                  <a16:creationId xmlns:a16="http://schemas.microsoft.com/office/drawing/2014/main" id="{8DBC87F6-AABB-8A4A-906A-8D621F180CEC}"/>
                </a:ext>
              </a:extLst>
            </p:cNvPr>
            <p:cNvSpPr>
              <a:spLocks noChangeShapeType="1"/>
            </p:cNvSpPr>
            <p:nvPr/>
          </p:nvSpPr>
          <p:spPr bwMode="auto">
            <a:xfrm>
              <a:off x="3408" y="1872"/>
              <a:ext cx="304" cy="228"/>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29710" name="Line 14">
              <a:extLst>
                <a:ext uri="{FF2B5EF4-FFF2-40B4-BE49-F238E27FC236}">
                  <a16:creationId xmlns:a16="http://schemas.microsoft.com/office/drawing/2014/main" id="{9B9C5195-D5B1-B997-D011-1700DC25DC39}"/>
                </a:ext>
              </a:extLst>
            </p:cNvPr>
            <p:cNvSpPr>
              <a:spLocks noChangeShapeType="1"/>
            </p:cNvSpPr>
            <p:nvPr/>
          </p:nvSpPr>
          <p:spPr bwMode="auto">
            <a:xfrm>
              <a:off x="2688" y="2112"/>
              <a:ext cx="0" cy="268"/>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pic>
          <p:nvPicPr>
            <p:cNvPr id="29711" name="Picture 15" descr="L03polys1">
              <a:extLst>
                <a:ext uri="{FF2B5EF4-FFF2-40B4-BE49-F238E27FC236}">
                  <a16:creationId xmlns:a16="http://schemas.microsoft.com/office/drawing/2014/main" id="{0BB29704-052F-890E-20A2-08D84ABBBF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5" y="2438"/>
              <a:ext cx="1106" cy="93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Sld>
  <p:clrMapOvr>
    <a:overrideClrMapping bg1="dk2" tx1="lt1" bg2="dk1"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p2-6citp">
            <a:extLst>
              <a:ext uri="{FF2B5EF4-FFF2-40B4-BE49-F238E27FC236}">
                <a16:creationId xmlns:a16="http://schemas.microsoft.com/office/drawing/2014/main" id="{34796048-CE0F-5816-C246-28D2B46630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209800"/>
            <a:ext cx="2057400"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a:extLst>
              <a:ext uri="{FF2B5EF4-FFF2-40B4-BE49-F238E27FC236}">
                <a16:creationId xmlns:a16="http://schemas.microsoft.com/office/drawing/2014/main" id="{61A955DE-0E5F-139D-88AF-72B59CD504B8}"/>
              </a:ext>
            </a:extLst>
          </p:cNvPr>
          <p:cNvSpPr>
            <a:spLocks noGrp="1" noChangeArrowheads="1"/>
          </p:cNvSpPr>
          <p:nvPr>
            <p:ph type="title"/>
          </p:nvPr>
        </p:nvSpPr>
        <p:spPr>
          <a:xfrm>
            <a:off x="457200" y="457200"/>
            <a:ext cx="8229600" cy="595313"/>
          </a:xfrm>
        </p:spPr>
        <p:txBody>
          <a:bodyPr/>
          <a:lstStyle/>
          <a:p>
            <a:pPr eaLnBrk="1" hangingPunct="1"/>
            <a:r>
              <a:rPr lang="uk" altLang="uk-UA" sz="4000"/>
              <a:t>Масштаб карти</a:t>
            </a:r>
          </a:p>
        </p:txBody>
      </p:sp>
      <p:sp>
        <p:nvSpPr>
          <p:cNvPr id="31748" name="Rectangle 4">
            <a:extLst>
              <a:ext uri="{FF2B5EF4-FFF2-40B4-BE49-F238E27FC236}">
                <a16:creationId xmlns:a16="http://schemas.microsoft.com/office/drawing/2014/main" id="{243BC51C-ADEA-F6F7-5A27-70CAB987359E}"/>
              </a:ext>
            </a:extLst>
          </p:cNvPr>
          <p:cNvSpPr>
            <a:spLocks noChangeArrowheads="1"/>
          </p:cNvSpPr>
          <p:nvPr/>
        </p:nvSpPr>
        <p:spPr bwMode="auto">
          <a:xfrm>
            <a:off x="3786188" y="34671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49" name="Rectangle 5">
            <a:extLst>
              <a:ext uri="{FF2B5EF4-FFF2-40B4-BE49-F238E27FC236}">
                <a16:creationId xmlns:a16="http://schemas.microsoft.com/office/drawing/2014/main" id="{DB012713-5809-B53D-AAAE-73F52DFE7F7B}"/>
              </a:ext>
            </a:extLst>
          </p:cNvPr>
          <p:cNvSpPr>
            <a:spLocks noChangeArrowheads="1"/>
          </p:cNvSpPr>
          <p:nvPr/>
        </p:nvSpPr>
        <p:spPr bwMode="auto">
          <a:xfrm>
            <a:off x="4176713" y="33909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0" name="Rectangle 6">
            <a:extLst>
              <a:ext uri="{FF2B5EF4-FFF2-40B4-BE49-F238E27FC236}">
                <a16:creationId xmlns:a16="http://schemas.microsoft.com/office/drawing/2014/main" id="{7FD7662B-58B1-9BCB-85CF-1FF5FE6CBAE3}"/>
              </a:ext>
            </a:extLst>
          </p:cNvPr>
          <p:cNvSpPr>
            <a:spLocks noChangeArrowheads="1"/>
          </p:cNvSpPr>
          <p:nvPr/>
        </p:nvSpPr>
        <p:spPr bwMode="auto">
          <a:xfrm>
            <a:off x="4281488" y="38766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1" name="Rectangle 7">
            <a:extLst>
              <a:ext uri="{FF2B5EF4-FFF2-40B4-BE49-F238E27FC236}">
                <a16:creationId xmlns:a16="http://schemas.microsoft.com/office/drawing/2014/main" id="{F57697E0-F7E0-9731-19FB-D1288071841E}"/>
              </a:ext>
            </a:extLst>
          </p:cNvPr>
          <p:cNvSpPr>
            <a:spLocks noChangeArrowheads="1"/>
          </p:cNvSpPr>
          <p:nvPr/>
        </p:nvSpPr>
        <p:spPr bwMode="auto">
          <a:xfrm>
            <a:off x="4300538" y="34575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2" name="Rectangle 8">
            <a:extLst>
              <a:ext uri="{FF2B5EF4-FFF2-40B4-BE49-F238E27FC236}">
                <a16:creationId xmlns:a16="http://schemas.microsoft.com/office/drawing/2014/main" id="{FEF3EB10-6CF6-47D1-B2B8-75AFFE6E5905}"/>
              </a:ext>
            </a:extLst>
          </p:cNvPr>
          <p:cNvSpPr>
            <a:spLocks noChangeArrowheads="1"/>
          </p:cNvSpPr>
          <p:nvPr/>
        </p:nvSpPr>
        <p:spPr bwMode="auto">
          <a:xfrm>
            <a:off x="4319588" y="34290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3" name="Rectangle 9">
            <a:extLst>
              <a:ext uri="{FF2B5EF4-FFF2-40B4-BE49-F238E27FC236}">
                <a16:creationId xmlns:a16="http://schemas.microsoft.com/office/drawing/2014/main" id="{AFE88112-5D6C-7A1A-8F2A-D714F0B68F7E}"/>
              </a:ext>
            </a:extLst>
          </p:cNvPr>
          <p:cNvSpPr>
            <a:spLocks noChangeArrowheads="1"/>
          </p:cNvSpPr>
          <p:nvPr/>
        </p:nvSpPr>
        <p:spPr bwMode="auto">
          <a:xfrm>
            <a:off x="4433888" y="351472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4" name="Rectangle 10">
            <a:extLst>
              <a:ext uri="{FF2B5EF4-FFF2-40B4-BE49-F238E27FC236}">
                <a16:creationId xmlns:a16="http://schemas.microsoft.com/office/drawing/2014/main" id="{108EDA91-3E26-EB8B-48C3-CBA7C0DBAE21}"/>
              </a:ext>
            </a:extLst>
          </p:cNvPr>
          <p:cNvSpPr>
            <a:spLocks noChangeArrowheads="1"/>
          </p:cNvSpPr>
          <p:nvPr/>
        </p:nvSpPr>
        <p:spPr bwMode="auto">
          <a:xfrm>
            <a:off x="4529138" y="39909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5" name="Rectangle 11">
            <a:extLst>
              <a:ext uri="{FF2B5EF4-FFF2-40B4-BE49-F238E27FC236}">
                <a16:creationId xmlns:a16="http://schemas.microsoft.com/office/drawing/2014/main" id="{86F652BA-B09F-C737-BF60-9B18ABD31544}"/>
              </a:ext>
            </a:extLst>
          </p:cNvPr>
          <p:cNvSpPr>
            <a:spLocks noChangeArrowheads="1"/>
          </p:cNvSpPr>
          <p:nvPr/>
        </p:nvSpPr>
        <p:spPr bwMode="auto">
          <a:xfrm>
            <a:off x="3986213" y="1866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6" name="Rectangle 12">
            <a:extLst>
              <a:ext uri="{FF2B5EF4-FFF2-40B4-BE49-F238E27FC236}">
                <a16:creationId xmlns:a16="http://schemas.microsoft.com/office/drawing/2014/main" id="{DB0D3FED-0F86-38A5-77C9-8937B46E0855}"/>
              </a:ext>
            </a:extLst>
          </p:cNvPr>
          <p:cNvSpPr>
            <a:spLocks noChangeArrowheads="1"/>
          </p:cNvSpPr>
          <p:nvPr/>
        </p:nvSpPr>
        <p:spPr bwMode="auto">
          <a:xfrm>
            <a:off x="4338638" y="1866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7" name="Rectangle 13">
            <a:extLst>
              <a:ext uri="{FF2B5EF4-FFF2-40B4-BE49-F238E27FC236}">
                <a16:creationId xmlns:a16="http://schemas.microsoft.com/office/drawing/2014/main" id="{8F98BBAF-CF46-2618-18CB-1CE17910F7D2}"/>
              </a:ext>
            </a:extLst>
          </p:cNvPr>
          <p:cNvSpPr>
            <a:spLocks noChangeArrowheads="1"/>
          </p:cNvSpPr>
          <p:nvPr/>
        </p:nvSpPr>
        <p:spPr bwMode="auto">
          <a:xfrm>
            <a:off x="3843338" y="187642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8" name="Rectangle 14">
            <a:extLst>
              <a:ext uri="{FF2B5EF4-FFF2-40B4-BE49-F238E27FC236}">
                <a16:creationId xmlns:a16="http://schemas.microsoft.com/office/drawing/2014/main" id="{95F50D67-3105-BBF3-BE77-D8DA97C8FBE9}"/>
              </a:ext>
            </a:extLst>
          </p:cNvPr>
          <p:cNvSpPr>
            <a:spLocks noChangeArrowheads="1"/>
          </p:cNvSpPr>
          <p:nvPr/>
        </p:nvSpPr>
        <p:spPr bwMode="auto">
          <a:xfrm>
            <a:off x="3938588" y="187642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59" name="Rectangle 15">
            <a:extLst>
              <a:ext uri="{FF2B5EF4-FFF2-40B4-BE49-F238E27FC236}">
                <a16:creationId xmlns:a16="http://schemas.microsoft.com/office/drawing/2014/main" id="{49296E07-531C-14B8-FC0E-2C88A8556FDF}"/>
              </a:ext>
            </a:extLst>
          </p:cNvPr>
          <p:cNvSpPr>
            <a:spLocks noChangeArrowheads="1"/>
          </p:cNvSpPr>
          <p:nvPr/>
        </p:nvSpPr>
        <p:spPr bwMode="auto">
          <a:xfrm>
            <a:off x="3919538" y="212407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0" name="Rectangle 16">
            <a:extLst>
              <a:ext uri="{FF2B5EF4-FFF2-40B4-BE49-F238E27FC236}">
                <a16:creationId xmlns:a16="http://schemas.microsoft.com/office/drawing/2014/main" id="{80CDCE3A-84CA-13D7-BB5E-72221209558E}"/>
              </a:ext>
            </a:extLst>
          </p:cNvPr>
          <p:cNvSpPr>
            <a:spLocks noChangeArrowheads="1"/>
          </p:cNvSpPr>
          <p:nvPr/>
        </p:nvSpPr>
        <p:spPr bwMode="auto">
          <a:xfrm>
            <a:off x="4005263" y="212407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1" name="Rectangle 17">
            <a:extLst>
              <a:ext uri="{FF2B5EF4-FFF2-40B4-BE49-F238E27FC236}">
                <a16:creationId xmlns:a16="http://schemas.microsoft.com/office/drawing/2014/main" id="{529269B8-B034-FE65-F71A-3CF704932258}"/>
              </a:ext>
            </a:extLst>
          </p:cNvPr>
          <p:cNvSpPr>
            <a:spLocks noChangeArrowheads="1"/>
          </p:cNvSpPr>
          <p:nvPr/>
        </p:nvSpPr>
        <p:spPr bwMode="auto">
          <a:xfrm>
            <a:off x="3995738" y="19050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2" name="Rectangle 18">
            <a:extLst>
              <a:ext uri="{FF2B5EF4-FFF2-40B4-BE49-F238E27FC236}">
                <a16:creationId xmlns:a16="http://schemas.microsoft.com/office/drawing/2014/main" id="{B97082AF-6411-FECF-09CF-2E9C5F417C59}"/>
              </a:ext>
            </a:extLst>
          </p:cNvPr>
          <p:cNvSpPr>
            <a:spLocks noChangeArrowheads="1"/>
          </p:cNvSpPr>
          <p:nvPr/>
        </p:nvSpPr>
        <p:spPr bwMode="auto">
          <a:xfrm>
            <a:off x="4348163" y="19050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3" name="Rectangle 19">
            <a:extLst>
              <a:ext uri="{FF2B5EF4-FFF2-40B4-BE49-F238E27FC236}">
                <a16:creationId xmlns:a16="http://schemas.microsoft.com/office/drawing/2014/main" id="{D071EAAC-9C59-F81B-105B-4EEF21A6577A}"/>
              </a:ext>
            </a:extLst>
          </p:cNvPr>
          <p:cNvSpPr>
            <a:spLocks noChangeArrowheads="1"/>
          </p:cNvSpPr>
          <p:nvPr/>
        </p:nvSpPr>
        <p:spPr bwMode="auto">
          <a:xfrm>
            <a:off x="4014788" y="19431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4" name="Rectangle 20">
            <a:extLst>
              <a:ext uri="{FF2B5EF4-FFF2-40B4-BE49-F238E27FC236}">
                <a16:creationId xmlns:a16="http://schemas.microsoft.com/office/drawing/2014/main" id="{8676104F-2BC2-45FF-A3BB-D613FF9E486A}"/>
              </a:ext>
            </a:extLst>
          </p:cNvPr>
          <p:cNvSpPr>
            <a:spLocks noChangeArrowheads="1"/>
          </p:cNvSpPr>
          <p:nvPr/>
        </p:nvSpPr>
        <p:spPr bwMode="auto">
          <a:xfrm>
            <a:off x="4367213" y="19431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5" name="Rectangle 21">
            <a:extLst>
              <a:ext uri="{FF2B5EF4-FFF2-40B4-BE49-F238E27FC236}">
                <a16:creationId xmlns:a16="http://schemas.microsoft.com/office/drawing/2014/main" id="{C76458FD-ECE6-7D14-09BF-1D036354F110}"/>
              </a:ext>
            </a:extLst>
          </p:cNvPr>
          <p:cNvSpPr>
            <a:spLocks noChangeArrowheads="1"/>
          </p:cNvSpPr>
          <p:nvPr/>
        </p:nvSpPr>
        <p:spPr bwMode="auto">
          <a:xfrm>
            <a:off x="4033838" y="19812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6" name="Rectangle 22">
            <a:extLst>
              <a:ext uri="{FF2B5EF4-FFF2-40B4-BE49-F238E27FC236}">
                <a16:creationId xmlns:a16="http://schemas.microsoft.com/office/drawing/2014/main" id="{2BD36EF5-16D5-670C-6929-6F009AB7ABAE}"/>
              </a:ext>
            </a:extLst>
          </p:cNvPr>
          <p:cNvSpPr>
            <a:spLocks noChangeArrowheads="1"/>
          </p:cNvSpPr>
          <p:nvPr/>
        </p:nvSpPr>
        <p:spPr bwMode="auto">
          <a:xfrm>
            <a:off x="4386263" y="19812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7" name="Rectangle 23">
            <a:extLst>
              <a:ext uri="{FF2B5EF4-FFF2-40B4-BE49-F238E27FC236}">
                <a16:creationId xmlns:a16="http://schemas.microsoft.com/office/drawing/2014/main" id="{6D5795D4-B23F-4569-B440-EC634BE35E93}"/>
              </a:ext>
            </a:extLst>
          </p:cNvPr>
          <p:cNvSpPr>
            <a:spLocks noChangeArrowheads="1"/>
          </p:cNvSpPr>
          <p:nvPr/>
        </p:nvSpPr>
        <p:spPr bwMode="auto">
          <a:xfrm>
            <a:off x="4052888" y="20193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8" name="Rectangle 24">
            <a:extLst>
              <a:ext uri="{FF2B5EF4-FFF2-40B4-BE49-F238E27FC236}">
                <a16:creationId xmlns:a16="http://schemas.microsoft.com/office/drawing/2014/main" id="{EAE6C35A-E553-D958-2D2F-00FFA02EF0C3}"/>
              </a:ext>
            </a:extLst>
          </p:cNvPr>
          <p:cNvSpPr>
            <a:spLocks noChangeArrowheads="1"/>
          </p:cNvSpPr>
          <p:nvPr/>
        </p:nvSpPr>
        <p:spPr bwMode="auto">
          <a:xfrm>
            <a:off x="4405313" y="20193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69" name="Rectangle 25">
            <a:extLst>
              <a:ext uri="{FF2B5EF4-FFF2-40B4-BE49-F238E27FC236}">
                <a16:creationId xmlns:a16="http://schemas.microsoft.com/office/drawing/2014/main" id="{90A00AD8-3D21-22A9-BFBD-15CB943C7C95}"/>
              </a:ext>
            </a:extLst>
          </p:cNvPr>
          <p:cNvSpPr>
            <a:spLocks noChangeArrowheads="1"/>
          </p:cNvSpPr>
          <p:nvPr/>
        </p:nvSpPr>
        <p:spPr bwMode="auto">
          <a:xfrm>
            <a:off x="4062413" y="20574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0" name="Rectangle 26">
            <a:extLst>
              <a:ext uri="{FF2B5EF4-FFF2-40B4-BE49-F238E27FC236}">
                <a16:creationId xmlns:a16="http://schemas.microsoft.com/office/drawing/2014/main" id="{A37FD474-5A8C-41D1-3857-3E9074392DD9}"/>
              </a:ext>
            </a:extLst>
          </p:cNvPr>
          <p:cNvSpPr>
            <a:spLocks noChangeArrowheads="1"/>
          </p:cNvSpPr>
          <p:nvPr/>
        </p:nvSpPr>
        <p:spPr bwMode="auto">
          <a:xfrm>
            <a:off x="4414838" y="20574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1" name="Rectangle 27">
            <a:extLst>
              <a:ext uri="{FF2B5EF4-FFF2-40B4-BE49-F238E27FC236}">
                <a16:creationId xmlns:a16="http://schemas.microsoft.com/office/drawing/2014/main" id="{095E9E44-03F9-BF5D-26DF-88B0BF0320B4}"/>
              </a:ext>
            </a:extLst>
          </p:cNvPr>
          <p:cNvSpPr>
            <a:spLocks noChangeArrowheads="1"/>
          </p:cNvSpPr>
          <p:nvPr/>
        </p:nvSpPr>
        <p:spPr bwMode="auto">
          <a:xfrm>
            <a:off x="4071938" y="20955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2" name="Rectangle 28">
            <a:extLst>
              <a:ext uri="{FF2B5EF4-FFF2-40B4-BE49-F238E27FC236}">
                <a16:creationId xmlns:a16="http://schemas.microsoft.com/office/drawing/2014/main" id="{5B1688C4-C102-D7A4-027F-9024D28CD7A4}"/>
              </a:ext>
            </a:extLst>
          </p:cNvPr>
          <p:cNvSpPr>
            <a:spLocks noChangeArrowheads="1"/>
          </p:cNvSpPr>
          <p:nvPr/>
        </p:nvSpPr>
        <p:spPr bwMode="auto">
          <a:xfrm>
            <a:off x="4424363" y="20955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3" name="Rectangle 29">
            <a:extLst>
              <a:ext uri="{FF2B5EF4-FFF2-40B4-BE49-F238E27FC236}">
                <a16:creationId xmlns:a16="http://schemas.microsoft.com/office/drawing/2014/main" id="{57B85652-FFF1-121A-A54D-AF45633E51B8}"/>
              </a:ext>
            </a:extLst>
          </p:cNvPr>
          <p:cNvSpPr>
            <a:spLocks noChangeArrowheads="1"/>
          </p:cNvSpPr>
          <p:nvPr/>
        </p:nvSpPr>
        <p:spPr bwMode="auto">
          <a:xfrm>
            <a:off x="4071938" y="2133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4" name="Rectangle 30">
            <a:extLst>
              <a:ext uri="{FF2B5EF4-FFF2-40B4-BE49-F238E27FC236}">
                <a16:creationId xmlns:a16="http://schemas.microsoft.com/office/drawing/2014/main" id="{85B3CE3B-EF84-9869-426C-86922A8366B7}"/>
              </a:ext>
            </a:extLst>
          </p:cNvPr>
          <p:cNvSpPr>
            <a:spLocks noChangeArrowheads="1"/>
          </p:cNvSpPr>
          <p:nvPr/>
        </p:nvSpPr>
        <p:spPr bwMode="auto">
          <a:xfrm>
            <a:off x="4424363" y="2133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5" name="Rectangle 31">
            <a:extLst>
              <a:ext uri="{FF2B5EF4-FFF2-40B4-BE49-F238E27FC236}">
                <a16:creationId xmlns:a16="http://schemas.microsoft.com/office/drawing/2014/main" id="{9FE264B7-141B-A491-D0F2-6F849BB724B8}"/>
              </a:ext>
            </a:extLst>
          </p:cNvPr>
          <p:cNvSpPr>
            <a:spLocks noChangeArrowheads="1"/>
          </p:cNvSpPr>
          <p:nvPr/>
        </p:nvSpPr>
        <p:spPr bwMode="auto">
          <a:xfrm>
            <a:off x="4071938" y="21717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6" name="Rectangle 32">
            <a:extLst>
              <a:ext uri="{FF2B5EF4-FFF2-40B4-BE49-F238E27FC236}">
                <a16:creationId xmlns:a16="http://schemas.microsoft.com/office/drawing/2014/main" id="{1B8B09B3-D88A-F3BB-0B86-7CB64FB88AD0}"/>
              </a:ext>
            </a:extLst>
          </p:cNvPr>
          <p:cNvSpPr>
            <a:spLocks noChangeArrowheads="1"/>
          </p:cNvSpPr>
          <p:nvPr/>
        </p:nvSpPr>
        <p:spPr bwMode="auto">
          <a:xfrm>
            <a:off x="4424363" y="21717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7" name="Rectangle 33">
            <a:extLst>
              <a:ext uri="{FF2B5EF4-FFF2-40B4-BE49-F238E27FC236}">
                <a16:creationId xmlns:a16="http://schemas.microsoft.com/office/drawing/2014/main" id="{69A8BDD0-C5AC-F9B3-A11D-AEB9A103CB26}"/>
              </a:ext>
            </a:extLst>
          </p:cNvPr>
          <p:cNvSpPr>
            <a:spLocks noChangeArrowheads="1"/>
          </p:cNvSpPr>
          <p:nvPr/>
        </p:nvSpPr>
        <p:spPr bwMode="auto">
          <a:xfrm>
            <a:off x="4090988" y="22098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8" name="Rectangle 34">
            <a:extLst>
              <a:ext uri="{FF2B5EF4-FFF2-40B4-BE49-F238E27FC236}">
                <a16:creationId xmlns:a16="http://schemas.microsoft.com/office/drawing/2014/main" id="{2E428441-1789-B84E-4D6D-6BB6EE4B0F0A}"/>
              </a:ext>
            </a:extLst>
          </p:cNvPr>
          <p:cNvSpPr>
            <a:spLocks noChangeArrowheads="1"/>
          </p:cNvSpPr>
          <p:nvPr/>
        </p:nvSpPr>
        <p:spPr bwMode="auto">
          <a:xfrm>
            <a:off x="4443413" y="22098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79" name="Rectangle 35">
            <a:extLst>
              <a:ext uri="{FF2B5EF4-FFF2-40B4-BE49-F238E27FC236}">
                <a16:creationId xmlns:a16="http://schemas.microsoft.com/office/drawing/2014/main" id="{4FD47217-22F3-1B8C-9E84-EF3663C63896}"/>
              </a:ext>
            </a:extLst>
          </p:cNvPr>
          <p:cNvSpPr>
            <a:spLocks noChangeArrowheads="1"/>
          </p:cNvSpPr>
          <p:nvPr/>
        </p:nvSpPr>
        <p:spPr bwMode="auto">
          <a:xfrm>
            <a:off x="4100513" y="2247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0" name="Rectangle 36">
            <a:extLst>
              <a:ext uri="{FF2B5EF4-FFF2-40B4-BE49-F238E27FC236}">
                <a16:creationId xmlns:a16="http://schemas.microsoft.com/office/drawing/2014/main" id="{38379EF9-8548-7E5A-2C1F-73816F1B2EE9}"/>
              </a:ext>
            </a:extLst>
          </p:cNvPr>
          <p:cNvSpPr>
            <a:spLocks noChangeArrowheads="1"/>
          </p:cNvSpPr>
          <p:nvPr/>
        </p:nvSpPr>
        <p:spPr bwMode="auto">
          <a:xfrm>
            <a:off x="4452938" y="2247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1" name="Rectangle 37">
            <a:extLst>
              <a:ext uri="{FF2B5EF4-FFF2-40B4-BE49-F238E27FC236}">
                <a16:creationId xmlns:a16="http://schemas.microsoft.com/office/drawing/2014/main" id="{64A82823-4820-403A-A5B1-68264E4519DB}"/>
              </a:ext>
            </a:extLst>
          </p:cNvPr>
          <p:cNvSpPr>
            <a:spLocks noChangeArrowheads="1"/>
          </p:cNvSpPr>
          <p:nvPr/>
        </p:nvSpPr>
        <p:spPr bwMode="auto">
          <a:xfrm>
            <a:off x="2719388" y="37338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2" name="Rectangle 38">
            <a:extLst>
              <a:ext uri="{FF2B5EF4-FFF2-40B4-BE49-F238E27FC236}">
                <a16:creationId xmlns:a16="http://schemas.microsoft.com/office/drawing/2014/main" id="{4989D1AA-F08B-195B-A3BA-5FCA9D7E657D}"/>
              </a:ext>
            </a:extLst>
          </p:cNvPr>
          <p:cNvSpPr>
            <a:spLocks noChangeArrowheads="1"/>
          </p:cNvSpPr>
          <p:nvPr/>
        </p:nvSpPr>
        <p:spPr bwMode="auto">
          <a:xfrm>
            <a:off x="3109913" y="36576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3" name="Rectangle 39">
            <a:extLst>
              <a:ext uri="{FF2B5EF4-FFF2-40B4-BE49-F238E27FC236}">
                <a16:creationId xmlns:a16="http://schemas.microsoft.com/office/drawing/2014/main" id="{E979C14E-D9AA-5640-1B0E-2524AE8DCD64}"/>
              </a:ext>
            </a:extLst>
          </p:cNvPr>
          <p:cNvSpPr>
            <a:spLocks noChangeArrowheads="1"/>
          </p:cNvSpPr>
          <p:nvPr/>
        </p:nvSpPr>
        <p:spPr bwMode="auto">
          <a:xfrm>
            <a:off x="3214688" y="41433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4" name="Rectangle 40">
            <a:extLst>
              <a:ext uri="{FF2B5EF4-FFF2-40B4-BE49-F238E27FC236}">
                <a16:creationId xmlns:a16="http://schemas.microsoft.com/office/drawing/2014/main" id="{BF9713D5-5E48-4717-9E75-ECFF90FDA215}"/>
              </a:ext>
            </a:extLst>
          </p:cNvPr>
          <p:cNvSpPr>
            <a:spLocks noChangeArrowheads="1"/>
          </p:cNvSpPr>
          <p:nvPr/>
        </p:nvSpPr>
        <p:spPr bwMode="auto">
          <a:xfrm>
            <a:off x="3233738" y="37242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5" name="Rectangle 41">
            <a:extLst>
              <a:ext uri="{FF2B5EF4-FFF2-40B4-BE49-F238E27FC236}">
                <a16:creationId xmlns:a16="http://schemas.microsoft.com/office/drawing/2014/main" id="{319C6408-87A8-0C5E-D9BC-E3C155BC8293}"/>
              </a:ext>
            </a:extLst>
          </p:cNvPr>
          <p:cNvSpPr>
            <a:spLocks noChangeArrowheads="1"/>
          </p:cNvSpPr>
          <p:nvPr/>
        </p:nvSpPr>
        <p:spPr bwMode="auto">
          <a:xfrm>
            <a:off x="3252788" y="369570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6" name="Rectangle 42">
            <a:extLst>
              <a:ext uri="{FF2B5EF4-FFF2-40B4-BE49-F238E27FC236}">
                <a16:creationId xmlns:a16="http://schemas.microsoft.com/office/drawing/2014/main" id="{42F6324A-6EAE-869A-1005-92D7EE993E01}"/>
              </a:ext>
            </a:extLst>
          </p:cNvPr>
          <p:cNvSpPr>
            <a:spLocks noChangeArrowheads="1"/>
          </p:cNvSpPr>
          <p:nvPr/>
        </p:nvSpPr>
        <p:spPr bwMode="auto">
          <a:xfrm>
            <a:off x="3328988" y="4210050"/>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7" name="Rectangle 43">
            <a:extLst>
              <a:ext uri="{FF2B5EF4-FFF2-40B4-BE49-F238E27FC236}">
                <a16:creationId xmlns:a16="http://schemas.microsoft.com/office/drawing/2014/main" id="{5742303B-F7BF-AC88-BEA5-61F8757C1333}"/>
              </a:ext>
            </a:extLst>
          </p:cNvPr>
          <p:cNvSpPr>
            <a:spLocks noChangeArrowheads="1"/>
          </p:cNvSpPr>
          <p:nvPr/>
        </p:nvSpPr>
        <p:spPr bwMode="auto">
          <a:xfrm>
            <a:off x="3367088" y="378142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8" name="Rectangle 44">
            <a:extLst>
              <a:ext uri="{FF2B5EF4-FFF2-40B4-BE49-F238E27FC236}">
                <a16:creationId xmlns:a16="http://schemas.microsoft.com/office/drawing/2014/main" id="{5BF99698-7227-B90D-C3D3-7D16E5565DF0}"/>
              </a:ext>
            </a:extLst>
          </p:cNvPr>
          <p:cNvSpPr>
            <a:spLocks noChangeArrowheads="1"/>
          </p:cNvSpPr>
          <p:nvPr/>
        </p:nvSpPr>
        <p:spPr bwMode="auto">
          <a:xfrm>
            <a:off x="3462338" y="4257675"/>
            <a:ext cx="9525"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89" name="Rectangle 45">
            <a:extLst>
              <a:ext uri="{FF2B5EF4-FFF2-40B4-BE49-F238E27FC236}">
                <a16:creationId xmlns:a16="http://schemas.microsoft.com/office/drawing/2014/main" id="{F332565F-EE77-3D68-295C-DEC90B7201C6}"/>
              </a:ext>
            </a:extLst>
          </p:cNvPr>
          <p:cNvSpPr>
            <a:spLocks noChangeArrowheads="1"/>
          </p:cNvSpPr>
          <p:nvPr/>
        </p:nvSpPr>
        <p:spPr bwMode="auto">
          <a:xfrm>
            <a:off x="2919413" y="2133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0" name="Rectangle 46">
            <a:extLst>
              <a:ext uri="{FF2B5EF4-FFF2-40B4-BE49-F238E27FC236}">
                <a16:creationId xmlns:a16="http://schemas.microsoft.com/office/drawing/2014/main" id="{1B8DC1C7-120D-D811-5366-98052D895110}"/>
              </a:ext>
            </a:extLst>
          </p:cNvPr>
          <p:cNvSpPr>
            <a:spLocks noChangeArrowheads="1"/>
          </p:cNvSpPr>
          <p:nvPr/>
        </p:nvSpPr>
        <p:spPr bwMode="auto">
          <a:xfrm>
            <a:off x="3271838" y="2133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1" name="Rectangle 47">
            <a:extLst>
              <a:ext uri="{FF2B5EF4-FFF2-40B4-BE49-F238E27FC236}">
                <a16:creationId xmlns:a16="http://schemas.microsoft.com/office/drawing/2014/main" id="{2FE8DB34-BBF3-1443-62AD-22E44DF56520}"/>
              </a:ext>
            </a:extLst>
          </p:cNvPr>
          <p:cNvSpPr>
            <a:spLocks noChangeArrowheads="1"/>
          </p:cNvSpPr>
          <p:nvPr/>
        </p:nvSpPr>
        <p:spPr bwMode="auto">
          <a:xfrm>
            <a:off x="2776538" y="214312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2" name="Rectangle 48">
            <a:extLst>
              <a:ext uri="{FF2B5EF4-FFF2-40B4-BE49-F238E27FC236}">
                <a16:creationId xmlns:a16="http://schemas.microsoft.com/office/drawing/2014/main" id="{2E4E25BE-9868-66AE-8A5A-C54CEF32ABD9}"/>
              </a:ext>
            </a:extLst>
          </p:cNvPr>
          <p:cNvSpPr>
            <a:spLocks noChangeArrowheads="1"/>
          </p:cNvSpPr>
          <p:nvPr/>
        </p:nvSpPr>
        <p:spPr bwMode="auto">
          <a:xfrm>
            <a:off x="2871788" y="214312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3" name="Rectangle 49">
            <a:extLst>
              <a:ext uri="{FF2B5EF4-FFF2-40B4-BE49-F238E27FC236}">
                <a16:creationId xmlns:a16="http://schemas.microsoft.com/office/drawing/2014/main" id="{5FFD5666-83C4-81FB-12C7-AB6275F1F492}"/>
              </a:ext>
            </a:extLst>
          </p:cNvPr>
          <p:cNvSpPr>
            <a:spLocks noChangeArrowheads="1"/>
          </p:cNvSpPr>
          <p:nvPr/>
        </p:nvSpPr>
        <p:spPr bwMode="auto">
          <a:xfrm>
            <a:off x="2852738" y="239077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4" name="Rectangle 50">
            <a:extLst>
              <a:ext uri="{FF2B5EF4-FFF2-40B4-BE49-F238E27FC236}">
                <a16:creationId xmlns:a16="http://schemas.microsoft.com/office/drawing/2014/main" id="{DA8439CA-DAF4-D609-FC80-BE80C332E78F}"/>
              </a:ext>
            </a:extLst>
          </p:cNvPr>
          <p:cNvSpPr>
            <a:spLocks noChangeArrowheads="1"/>
          </p:cNvSpPr>
          <p:nvPr/>
        </p:nvSpPr>
        <p:spPr bwMode="auto">
          <a:xfrm>
            <a:off x="2938463" y="2390775"/>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5" name="Rectangle 51">
            <a:extLst>
              <a:ext uri="{FF2B5EF4-FFF2-40B4-BE49-F238E27FC236}">
                <a16:creationId xmlns:a16="http://schemas.microsoft.com/office/drawing/2014/main" id="{C9916604-06AE-589C-76EC-99AF29ED6BCF}"/>
              </a:ext>
            </a:extLst>
          </p:cNvPr>
          <p:cNvSpPr>
            <a:spLocks noChangeArrowheads="1"/>
          </p:cNvSpPr>
          <p:nvPr/>
        </p:nvSpPr>
        <p:spPr bwMode="auto">
          <a:xfrm>
            <a:off x="2928938" y="21717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6" name="Rectangle 52">
            <a:extLst>
              <a:ext uri="{FF2B5EF4-FFF2-40B4-BE49-F238E27FC236}">
                <a16:creationId xmlns:a16="http://schemas.microsoft.com/office/drawing/2014/main" id="{75647793-B8C3-7EDD-9999-23C3E925DAE1}"/>
              </a:ext>
            </a:extLst>
          </p:cNvPr>
          <p:cNvSpPr>
            <a:spLocks noChangeArrowheads="1"/>
          </p:cNvSpPr>
          <p:nvPr/>
        </p:nvSpPr>
        <p:spPr bwMode="auto">
          <a:xfrm>
            <a:off x="3281363" y="21717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7" name="Rectangle 53">
            <a:extLst>
              <a:ext uri="{FF2B5EF4-FFF2-40B4-BE49-F238E27FC236}">
                <a16:creationId xmlns:a16="http://schemas.microsoft.com/office/drawing/2014/main" id="{397A6649-10B8-A980-AD58-3E88C83E510D}"/>
              </a:ext>
            </a:extLst>
          </p:cNvPr>
          <p:cNvSpPr>
            <a:spLocks noChangeArrowheads="1"/>
          </p:cNvSpPr>
          <p:nvPr/>
        </p:nvSpPr>
        <p:spPr bwMode="auto">
          <a:xfrm>
            <a:off x="2947988" y="22098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8" name="Rectangle 54">
            <a:extLst>
              <a:ext uri="{FF2B5EF4-FFF2-40B4-BE49-F238E27FC236}">
                <a16:creationId xmlns:a16="http://schemas.microsoft.com/office/drawing/2014/main" id="{E03CFDE9-3344-7F34-A47E-38C6202A6BD0}"/>
              </a:ext>
            </a:extLst>
          </p:cNvPr>
          <p:cNvSpPr>
            <a:spLocks noChangeArrowheads="1"/>
          </p:cNvSpPr>
          <p:nvPr/>
        </p:nvSpPr>
        <p:spPr bwMode="auto">
          <a:xfrm>
            <a:off x="3300413" y="22098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799" name="Rectangle 55">
            <a:extLst>
              <a:ext uri="{FF2B5EF4-FFF2-40B4-BE49-F238E27FC236}">
                <a16:creationId xmlns:a16="http://schemas.microsoft.com/office/drawing/2014/main" id="{1A64AC24-EDEA-93BB-0622-FB891909E4A8}"/>
              </a:ext>
            </a:extLst>
          </p:cNvPr>
          <p:cNvSpPr>
            <a:spLocks noChangeArrowheads="1"/>
          </p:cNvSpPr>
          <p:nvPr/>
        </p:nvSpPr>
        <p:spPr bwMode="auto">
          <a:xfrm>
            <a:off x="2967038" y="2247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0" name="Rectangle 56">
            <a:extLst>
              <a:ext uri="{FF2B5EF4-FFF2-40B4-BE49-F238E27FC236}">
                <a16:creationId xmlns:a16="http://schemas.microsoft.com/office/drawing/2014/main" id="{3937A57A-1CD4-5D4D-6FBE-81EF4A8B2D2F}"/>
              </a:ext>
            </a:extLst>
          </p:cNvPr>
          <p:cNvSpPr>
            <a:spLocks noChangeArrowheads="1"/>
          </p:cNvSpPr>
          <p:nvPr/>
        </p:nvSpPr>
        <p:spPr bwMode="auto">
          <a:xfrm>
            <a:off x="3319463" y="22479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1" name="Rectangle 57">
            <a:extLst>
              <a:ext uri="{FF2B5EF4-FFF2-40B4-BE49-F238E27FC236}">
                <a16:creationId xmlns:a16="http://schemas.microsoft.com/office/drawing/2014/main" id="{3D21A6FE-50AA-2D98-FA6C-B6A63F74DFC6}"/>
              </a:ext>
            </a:extLst>
          </p:cNvPr>
          <p:cNvSpPr>
            <a:spLocks noChangeArrowheads="1"/>
          </p:cNvSpPr>
          <p:nvPr/>
        </p:nvSpPr>
        <p:spPr bwMode="auto">
          <a:xfrm>
            <a:off x="2986088" y="22860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2" name="Rectangle 58">
            <a:extLst>
              <a:ext uri="{FF2B5EF4-FFF2-40B4-BE49-F238E27FC236}">
                <a16:creationId xmlns:a16="http://schemas.microsoft.com/office/drawing/2014/main" id="{D5C2BE80-3541-BA69-9EB5-FBA9555EA346}"/>
              </a:ext>
            </a:extLst>
          </p:cNvPr>
          <p:cNvSpPr>
            <a:spLocks noChangeArrowheads="1"/>
          </p:cNvSpPr>
          <p:nvPr/>
        </p:nvSpPr>
        <p:spPr bwMode="auto">
          <a:xfrm>
            <a:off x="3338513" y="22860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3" name="Rectangle 59">
            <a:extLst>
              <a:ext uri="{FF2B5EF4-FFF2-40B4-BE49-F238E27FC236}">
                <a16:creationId xmlns:a16="http://schemas.microsoft.com/office/drawing/2014/main" id="{4FBED70C-61F5-A5CB-9383-4A9B6240A332}"/>
              </a:ext>
            </a:extLst>
          </p:cNvPr>
          <p:cNvSpPr>
            <a:spLocks noChangeArrowheads="1"/>
          </p:cNvSpPr>
          <p:nvPr/>
        </p:nvSpPr>
        <p:spPr bwMode="auto">
          <a:xfrm>
            <a:off x="2995613" y="23241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4" name="Rectangle 60">
            <a:extLst>
              <a:ext uri="{FF2B5EF4-FFF2-40B4-BE49-F238E27FC236}">
                <a16:creationId xmlns:a16="http://schemas.microsoft.com/office/drawing/2014/main" id="{D48AE20D-E3CD-731E-1CCA-F05AAC589FE4}"/>
              </a:ext>
            </a:extLst>
          </p:cNvPr>
          <p:cNvSpPr>
            <a:spLocks noChangeArrowheads="1"/>
          </p:cNvSpPr>
          <p:nvPr/>
        </p:nvSpPr>
        <p:spPr bwMode="auto">
          <a:xfrm>
            <a:off x="3348038" y="23241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5" name="Rectangle 61">
            <a:extLst>
              <a:ext uri="{FF2B5EF4-FFF2-40B4-BE49-F238E27FC236}">
                <a16:creationId xmlns:a16="http://schemas.microsoft.com/office/drawing/2014/main" id="{8F408289-77DD-2AED-740D-A7F7341CD5AD}"/>
              </a:ext>
            </a:extLst>
          </p:cNvPr>
          <p:cNvSpPr>
            <a:spLocks noChangeArrowheads="1"/>
          </p:cNvSpPr>
          <p:nvPr/>
        </p:nvSpPr>
        <p:spPr bwMode="auto">
          <a:xfrm>
            <a:off x="3005138" y="23622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6" name="Rectangle 62">
            <a:extLst>
              <a:ext uri="{FF2B5EF4-FFF2-40B4-BE49-F238E27FC236}">
                <a16:creationId xmlns:a16="http://schemas.microsoft.com/office/drawing/2014/main" id="{E9EE58F1-A99A-CC83-EBF5-0CBBA583AB14}"/>
              </a:ext>
            </a:extLst>
          </p:cNvPr>
          <p:cNvSpPr>
            <a:spLocks noChangeArrowheads="1"/>
          </p:cNvSpPr>
          <p:nvPr/>
        </p:nvSpPr>
        <p:spPr bwMode="auto">
          <a:xfrm>
            <a:off x="3357563" y="23622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7" name="Rectangle 63">
            <a:extLst>
              <a:ext uri="{FF2B5EF4-FFF2-40B4-BE49-F238E27FC236}">
                <a16:creationId xmlns:a16="http://schemas.microsoft.com/office/drawing/2014/main" id="{0A007978-2B17-66F7-481D-01D3AF3B2344}"/>
              </a:ext>
            </a:extLst>
          </p:cNvPr>
          <p:cNvSpPr>
            <a:spLocks noChangeArrowheads="1"/>
          </p:cNvSpPr>
          <p:nvPr/>
        </p:nvSpPr>
        <p:spPr bwMode="auto">
          <a:xfrm>
            <a:off x="3005138" y="24003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8" name="Rectangle 64">
            <a:extLst>
              <a:ext uri="{FF2B5EF4-FFF2-40B4-BE49-F238E27FC236}">
                <a16:creationId xmlns:a16="http://schemas.microsoft.com/office/drawing/2014/main" id="{9330EBDD-743A-21A8-EA72-BDD64E1A8F69}"/>
              </a:ext>
            </a:extLst>
          </p:cNvPr>
          <p:cNvSpPr>
            <a:spLocks noChangeArrowheads="1"/>
          </p:cNvSpPr>
          <p:nvPr/>
        </p:nvSpPr>
        <p:spPr bwMode="auto">
          <a:xfrm>
            <a:off x="3357563" y="24003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09" name="Rectangle 65">
            <a:extLst>
              <a:ext uri="{FF2B5EF4-FFF2-40B4-BE49-F238E27FC236}">
                <a16:creationId xmlns:a16="http://schemas.microsoft.com/office/drawing/2014/main" id="{9BD87BDC-3412-2D50-624F-6B91D6917425}"/>
              </a:ext>
            </a:extLst>
          </p:cNvPr>
          <p:cNvSpPr>
            <a:spLocks noChangeArrowheads="1"/>
          </p:cNvSpPr>
          <p:nvPr/>
        </p:nvSpPr>
        <p:spPr bwMode="auto">
          <a:xfrm>
            <a:off x="3005138" y="24384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0" name="Rectangle 66">
            <a:extLst>
              <a:ext uri="{FF2B5EF4-FFF2-40B4-BE49-F238E27FC236}">
                <a16:creationId xmlns:a16="http://schemas.microsoft.com/office/drawing/2014/main" id="{01BD3B02-4F69-C5F2-C1E9-CB66654C54E2}"/>
              </a:ext>
            </a:extLst>
          </p:cNvPr>
          <p:cNvSpPr>
            <a:spLocks noChangeArrowheads="1"/>
          </p:cNvSpPr>
          <p:nvPr/>
        </p:nvSpPr>
        <p:spPr bwMode="auto">
          <a:xfrm>
            <a:off x="3357563" y="24384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1" name="Rectangle 67">
            <a:extLst>
              <a:ext uri="{FF2B5EF4-FFF2-40B4-BE49-F238E27FC236}">
                <a16:creationId xmlns:a16="http://schemas.microsoft.com/office/drawing/2014/main" id="{E1600D15-1D1C-232F-0CEA-9EF2DEC48195}"/>
              </a:ext>
            </a:extLst>
          </p:cNvPr>
          <p:cNvSpPr>
            <a:spLocks noChangeArrowheads="1"/>
          </p:cNvSpPr>
          <p:nvPr/>
        </p:nvSpPr>
        <p:spPr bwMode="auto">
          <a:xfrm>
            <a:off x="3024188" y="24765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2" name="Rectangle 68">
            <a:extLst>
              <a:ext uri="{FF2B5EF4-FFF2-40B4-BE49-F238E27FC236}">
                <a16:creationId xmlns:a16="http://schemas.microsoft.com/office/drawing/2014/main" id="{E31206D2-763A-F541-386D-783868F6E8F5}"/>
              </a:ext>
            </a:extLst>
          </p:cNvPr>
          <p:cNvSpPr>
            <a:spLocks noChangeArrowheads="1"/>
          </p:cNvSpPr>
          <p:nvPr/>
        </p:nvSpPr>
        <p:spPr bwMode="auto">
          <a:xfrm>
            <a:off x="3376613" y="24765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3" name="Rectangle 69">
            <a:extLst>
              <a:ext uri="{FF2B5EF4-FFF2-40B4-BE49-F238E27FC236}">
                <a16:creationId xmlns:a16="http://schemas.microsoft.com/office/drawing/2014/main" id="{B4F8715D-BB9A-D629-0CAC-447F72E66937}"/>
              </a:ext>
            </a:extLst>
          </p:cNvPr>
          <p:cNvSpPr>
            <a:spLocks noChangeArrowheads="1"/>
          </p:cNvSpPr>
          <p:nvPr/>
        </p:nvSpPr>
        <p:spPr bwMode="auto">
          <a:xfrm>
            <a:off x="3033713" y="2514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4" name="Rectangle 70">
            <a:extLst>
              <a:ext uri="{FF2B5EF4-FFF2-40B4-BE49-F238E27FC236}">
                <a16:creationId xmlns:a16="http://schemas.microsoft.com/office/drawing/2014/main" id="{FD7CA34A-C1C3-D0B8-E571-51C3A69D27C8}"/>
              </a:ext>
            </a:extLst>
          </p:cNvPr>
          <p:cNvSpPr>
            <a:spLocks noChangeArrowheads="1"/>
          </p:cNvSpPr>
          <p:nvPr/>
        </p:nvSpPr>
        <p:spPr bwMode="auto">
          <a:xfrm>
            <a:off x="3386138" y="2514600"/>
            <a:ext cx="0" cy="9525"/>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5" name="Rectangle 71">
            <a:extLst>
              <a:ext uri="{FF2B5EF4-FFF2-40B4-BE49-F238E27FC236}">
                <a16:creationId xmlns:a16="http://schemas.microsoft.com/office/drawing/2014/main" id="{6E3B18F1-0A12-3520-372D-2F540206287F}"/>
              </a:ext>
            </a:extLst>
          </p:cNvPr>
          <p:cNvSpPr>
            <a:spLocks noChangeArrowheads="1"/>
          </p:cNvSpPr>
          <p:nvPr/>
        </p:nvSpPr>
        <p:spPr bwMode="auto">
          <a:xfrm>
            <a:off x="2459038" y="4322763"/>
            <a:ext cx="0" cy="1270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6" name="Rectangle 72">
            <a:extLst>
              <a:ext uri="{FF2B5EF4-FFF2-40B4-BE49-F238E27FC236}">
                <a16:creationId xmlns:a16="http://schemas.microsoft.com/office/drawing/2014/main" id="{7A7CFA3C-6B47-81E6-2E0E-20665C49D514}"/>
              </a:ext>
            </a:extLst>
          </p:cNvPr>
          <p:cNvSpPr>
            <a:spLocks noChangeArrowheads="1"/>
          </p:cNvSpPr>
          <p:nvPr/>
        </p:nvSpPr>
        <p:spPr bwMode="auto">
          <a:xfrm>
            <a:off x="3665538" y="5110163"/>
            <a:ext cx="12700" cy="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1817" name="Rectangle 73">
            <a:extLst>
              <a:ext uri="{FF2B5EF4-FFF2-40B4-BE49-F238E27FC236}">
                <a16:creationId xmlns:a16="http://schemas.microsoft.com/office/drawing/2014/main" id="{8AF7E407-EA94-4A2B-6B47-0AFA439F5354}"/>
              </a:ext>
            </a:extLst>
          </p:cNvPr>
          <p:cNvSpPr>
            <a:spLocks noChangeArrowheads="1"/>
          </p:cNvSpPr>
          <p:nvPr/>
        </p:nvSpPr>
        <p:spPr bwMode="auto">
          <a:xfrm>
            <a:off x="6781800" y="2895600"/>
            <a:ext cx="436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solidFill>
                  <a:srgbClr val="000000"/>
                </a:solidFill>
                <a:latin typeface="Helvetica" panose="020B0604020202020204" pitchFamily="34" charset="0"/>
              </a:rPr>
              <a:t>місто</a:t>
            </a:r>
            <a:endParaRPr lang="en-US" altLang="uk-UA" sz="2000" b="1">
              <a:solidFill>
                <a:srgbClr val="000000"/>
              </a:solidFill>
            </a:endParaRPr>
          </a:p>
        </p:txBody>
      </p:sp>
      <p:sp>
        <p:nvSpPr>
          <p:cNvPr id="31818" name="Rectangle 74">
            <a:extLst>
              <a:ext uri="{FF2B5EF4-FFF2-40B4-BE49-F238E27FC236}">
                <a16:creationId xmlns:a16="http://schemas.microsoft.com/office/drawing/2014/main" id="{E5E7FCCA-FF5B-4AFC-4A43-00182A9BB401}"/>
              </a:ext>
            </a:extLst>
          </p:cNvPr>
          <p:cNvSpPr>
            <a:spLocks noChangeArrowheads="1"/>
          </p:cNvSpPr>
          <p:nvPr/>
        </p:nvSpPr>
        <p:spPr bwMode="auto">
          <a:xfrm>
            <a:off x="6861175" y="5373688"/>
            <a:ext cx="393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a:latin typeface="Helvetica" panose="020B0604020202020204" pitchFamily="34" charset="0"/>
              </a:rPr>
              <a:t>місто</a:t>
            </a:r>
            <a:endParaRPr lang="en-US" altLang="uk-UA" sz="1800" b="1"/>
          </a:p>
        </p:txBody>
      </p:sp>
      <p:sp>
        <p:nvSpPr>
          <p:cNvPr id="31819" name="Rectangle 75">
            <a:extLst>
              <a:ext uri="{FF2B5EF4-FFF2-40B4-BE49-F238E27FC236}">
                <a16:creationId xmlns:a16="http://schemas.microsoft.com/office/drawing/2014/main" id="{2A6E759F-F94B-B03E-4AA7-6D3376377A0D}"/>
              </a:ext>
            </a:extLst>
          </p:cNvPr>
          <p:cNvSpPr>
            <a:spLocks noGrp="1" noChangeArrowheads="1"/>
          </p:cNvSpPr>
          <p:nvPr>
            <p:ph type="body" idx="1"/>
          </p:nvPr>
        </p:nvSpPr>
        <p:spPr bwMode="gray">
          <a:xfrm>
            <a:off x="468313" y="1196975"/>
            <a:ext cx="8097837" cy="3681413"/>
          </a:xfrm>
          <a:noFill/>
        </p:spPr>
        <p:txBody>
          <a:bodyPr lIns="92075" tIns="46038" rIns="92075" bIns="46038"/>
          <a:lstStyle/>
          <a:p>
            <a:pPr eaLnBrk="1" hangingPunct="1"/>
            <a:r>
              <a:rPr lang="uk" altLang="uk-UA" dirty="0"/>
              <a:t>Масштаб карти визначає розмір і форму об'єктів</a:t>
            </a:r>
          </a:p>
          <a:p>
            <a:pPr eaLnBrk="1" hangingPunct="1"/>
            <a:endParaRPr lang="en-US" altLang="uk-UA" dirty="0"/>
          </a:p>
          <a:p>
            <a:pPr eaLnBrk="1" hangingPunct="1"/>
            <a:endParaRPr lang="en-US" altLang="uk-UA" dirty="0"/>
          </a:p>
          <a:p>
            <a:pPr eaLnBrk="1" hangingPunct="1"/>
            <a:endParaRPr lang="en-US" altLang="uk-UA" dirty="0"/>
          </a:p>
          <a:p>
            <a:pPr eaLnBrk="1" hangingPunct="1"/>
            <a:r>
              <a:rPr lang="uk" altLang="uk-UA" dirty="0"/>
              <a:t>Великомасштабний</a:t>
            </a:r>
          </a:p>
          <a:p>
            <a:pPr eaLnBrk="1" hangingPunct="1"/>
            <a:endParaRPr lang="en-US" altLang="uk-UA" dirty="0"/>
          </a:p>
          <a:p>
            <a:pPr eaLnBrk="1" hangingPunct="1"/>
            <a:endParaRPr lang="en-US" altLang="uk-UA" sz="2800" dirty="0"/>
          </a:p>
          <a:p>
            <a:pPr eaLnBrk="1" hangingPunct="1"/>
            <a:r>
              <a:rPr lang="uk" altLang="uk-UA" dirty="0"/>
              <a:t>Малий масштаб</a:t>
            </a:r>
          </a:p>
          <a:p>
            <a:pPr eaLnBrk="1" hangingPunct="1"/>
            <a:endParaRPr lang="en-US" altLang="uk-UA" dirty="0"/>
          </a:p>
          <a:p>
            <a:pPr eaLnBrk="1" hangingPunct="1"/>
            <a:endParaRPr lang="en-US" altLang="uk-UA" sz="2800" dirty="0"/>
          </a:p>
        </p:txBody>
      </p:sp>
      <p:pic>
        <p:nvPicPr>
          <p:cNvPr id="31820" name="Picture 76" descr="p2-6citpt">
            <a:extLst>
              <a:ext uri="{FF2B5EF4-FFF2-40B4-BE49-F238E27FC236}">
                <a16:creationId xmlns:a16="http://schemas.microsoft.com/office/drawing/2014/main" id="{D5012EFF-8BE9-F205-D8D8-D655542471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4876800"/>
            <a:ext cx="6762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21" name="Picture 77" descr="p2-6rivl">
            <a:extLst>
              <a:ext uri="{FF2B5EF4-FFF2-40B4-BE49-F238E27FC236}">
                <a16:creationId xmlns:a16="http://schemas.microsoft.com/office/drawing/2014/main" id="{FB4D934B-7663-614A-D55F-48A51912D1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4800600"/>
            <a:ext cx="130492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22" name="Picture 78" descr="p2-6rivp">
            <a:extLst>
              <a:ext uri="{FF2B5EF4-FFF2-40B4-BE49-F238E27FC236}">
                <a16:creationId xmlns:a16="http://schemas.microsoft.com/office/drawing/2014/main" id="{2B78AD8A-D0FE-BDB5-0178-06E3C83B02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2209800"/>
            <a:ext cx="198120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823" name="Text Box 79">
            <a:extLst>
              <a:ext uri="{FF2B5EF4-FFF2-40B4-BE49-F238E27FC236}">
                <a16:creationId xmlns:a16="http://schemas.microsoft.com/office/drawing/2014/main" id="{4B065751-F3C9-E367-28C9-340D7AFB14C3}"/>
              </a:ext>
            </a:extLst>
          </p:cNvPr>
          <p:cNvSpPr txBox="1">
            <a:spLocks noChangeArrowheads="1"/>
          </p:cNvSpPr>
          <p:nvPr/>
        </p:nvSpPr>
        <p:spPr bwMode="auto">
          <a:xfrm>
            <a:off x="3106328" y="3890962"/>
            <a:ext cx="76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dirty="0">
                <a:solidFill>
                  <a:srgbClr val="3E0087"/>
                </a:solidFill>
              </a:rPr>
              <a:t>1:500</a:t>
            </a:r>
          </a:p>
        </p:txBody>
      </p:sp>
      <p:sp>
        <p:nvSpPr>
          <p:cNvPr id="31824" name="Text Box 80">
            <a:extLst>
              <a:ext uri="{FF2B5EF4-FFF2-40B4-BE49-F238E27FC236}">
                <a16:creationId xmlns:a16="http://schemas.microsoft.com/office/drawing/2014/main" id="{5A9963F0-B09F-D29A-9D88-1B8CCCE33C38}"/>
              </a:ext>
            </a:extLst>
          </p:cNvPr>
          <p:cNvSpPr txBox="1">
            <a:spLocks noChangeArrowheads="1"/>
          </p:cNvSpPr>
          <p:nvPr/>
        </p:nvSpPr>
        <p:spPr bwMode="auto">
          <a:xfrm>
            <a:off x="6556375" y="5754688"/>
            <a:ext cx="1219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a:solidFill>
                  <a:srgbClr val="3E0087"/>
                </a:solidFill>
              </a:rPr>
              <a:t>1:250000</a:t>
            </a:r>
          </a:p>
        </p:txBody>
      </p:sp>
      <p:sp>
        <p:nvSpPr>
          <p:cNvPr id="31825" name="Text Box 81">
            <a:extLst>
              <a:ext uri="{FF2B5EF4-FFF2-40B4-BE49-F238E27FC236}">
                <a16:creationId xmlns:a16="http://schemas.microsoft.com/office/drawing/2014/main" id="{F85EF352-8686-34A3-D0DA-DCDA9D12F3D3}"/>
              </a:ext>
            </a:extLst>
          </p:cNvPr>
          <p:cNvSpPr txBox="1">
            <a:spLocks noChangeArrowheads="1"/>
          </p:cNvSpPr>
          <p:nvPr/>
        </p:nvSpPr>
        <p:spPr bwMode="auto">
          <a:xfrm>
            <a:off x="3200400" y="5943600"/>
            <a:ext cx="102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a:solidFill>
                  <a:srgbClr val="3E0087"/>
                </a:solidFill>
              </a:rPr>
              <a:t>1:24000</a:t>
            </a:r>
          </a:p>
        </p:txBody>
      </p:sp>
      <p:sp>
        <p:nvSpPr>
          <p:cNvPr id="31826" name="Text Box 82">
            <a:extLst>
              <a:ext uri="{FF2B5EF4-FFF2-40B4-BE49-F238E27FC236}">
                <a16:creationId xmlns:a16="http://schemas.microsoft.com/office/drawing/2014/main" id="{BC762693-C4A2-DCC6-FBD9-26B9A32237C2}"/>
              </a:ext>
            </a:extLst>
          </p:cNvPr>
          <p:cNvSpPr txBox="1">
            <a:spLocks noChangeArrowheads="1"/>
          </p:cNvSpPr>
          <p:nvPr/>
        </p:nvSpPr>
        <p:spPr bwMode="auto">
          <a:xfrm>
            <a:off x="6532562" y="3807618"/>
            <a:ext cx="102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1800" b="1" dirty="0">
                <a:solidFill>
                  <a:srgbClr val="3E0087"/>
                </a:solidFill>
              </a:rPr>
              <a:t>1:24000</a:t>
            </a:r>
          </a:p>
        </p:txBody>
      </p:sp>
    </p:spTree>
  </p:cSld>
  <p:clrMapOvr>
    <a:overrideClrMapping bg1="dk2" tx1="lt1" bg2="dk1"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9183631-A562-205A-3760-794AF4D19FA7}"/>
              </a:ext>
            </a:extLst>
          </p:cNvPr>
          <p:cNvSpPr>
            <a:spLocks noGrp="1" noChangeArrowheads="1"/>
          </p:cNvSpPr>
          <p:nvPr>
            <p:ph type="title"/>
          </p:nvPr>
        </p:nvSpPr>
        <p:spPr>
          <a:xfrm>
            <a:off x="457200" y="457200"/>
            <a:ext cx="8229600" cy="1100138"/>
          </a:xfrm>
        </p:spPr>
        <p:txBody>
          <a:bodyPr/>
          <a:lstStyle/>
          <a:p>
            <a:pPr eaLnBrk="1" hangingPunct="1"/>
            <a:r>
              <a:rPr lang="uk" altLang="uk-UA" sz="4000"/>
              <a:t>ГІС та інші інформаційні системи </a:t>
            </a:r>
          </a:p>
        </p:txBody>
      </p:sp>
      <p:grpSp>
        <p:nvGrpSpPr>
          <p:cNvPr id="33795" name="Group 4">
            <a:extLst>
              <a:ext uri="{FF2B5EF4-FFF2-40B4-BE49-F238E27FC236}">
                <a16:creationId xmlns:a16="http://schemas.microsoft.com/office/drawing/2014/main" id="{B3C48991-B8AB-80CB-8BB7-58FB508B3270}"/>
              </a:ext>
            </a:extLst>
          </p:cNvPr>
          <p:cNvGrpSpPr>
            <a:grpSpLocks/>
          </p:cNvGrpSpPr>
          <p:nvPr/>
        </p:nvGrpSpPr>
        <p:grpSpPr bwMode="auto">
          <a:xfrm>
            <a:off x="2268538" y="1557338"/>
            <a:ext cx="4967287" cy="5300662"/>
            <a:chOff x="1134" y="9812"/>
            <a:chExt cx="3960" cy="4822"/>
          </a:xfrm>
        </p:grpSpPr>
        <p:sp>
          <p:nvSpPr>
            <p:cNvPr id="33796" name="Rectangle 5">
              <a:extLst>
                <a:ext uri="{FF2B5EF4-FFF2-40B4-BE49-F238E27FC236}">
                  <a16:creationId xmlns:a16="http://schemas.microsoft.com/office/drawing/2014/main" id="{C9D4822C-47F8-6A57-29A3-2A6617EEA74A}"/>
                </a:ext>
              </a:extLst>
            </p:cNvPr>
            <p:cNvSpPr>
              <a:spLocks noChangeArrowheads="1"/>
            </p:cNvSpPr>
            <p:nvPr/>
          </p:nvSpPr>
          <p:spPr bwMode="auto">
            <a:xfrm>
              <a:off x="1134" y="13734"/>
              <a:ext cx="3960" cy="900"/>
            </a:xfrm>
            <a:prstGeom prst="rect">
              <a:avLst/>
            </a:prstGeom>
            <a:noFill/>
            <a:ln>
              <a:noFill/>
            </a:ln>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lnSpc>
                  <a:spcPct val="88000"/>
                </a:lnSpc>
                <a:spcBef>
                  <a:spcPts val="100"/>
                </a:spcBef>
                <a:buClrTx/>
                <a:buSzTx/>
                <a:buFontTx/>
                <a:buNone/>
              </a:pPr>
              <a:endParaRPr lang="uk-UA" altLang="uk-UA" sz="1800"/>
            </a:p>
          </p:txBody>
        </p:sp>
        <p:grpSp>
          <p:nvGrpSpPr>
            <p:cNvPr id="33797" name="Group 6">
              <a:extLst>
                <a:ext uri="{FF2B5EF4-FFF2-40B4-BE49-F238E27FC236}">
                  <a16:creationId xmlns:a16="http://schemas.microsoft.com/office/drawing/2014/main" id="{C6A1321D-992A-C4BE-F131-C1D96A1DB830}"/>
                </a:ext>
              </a:extLst>
            </p:cNvPr>
            <p:cNvGrpSpPr>
              <a:grpSpLocks/>
            </p:cNvGrpSpPr>
            <p:nvPr/>
          </p:nvGrpSpPr>
          <p:grpSpPr bwMode="auto">
            <a:xfrm>
              <a:off x="1134" y="9812"/>
              <a:ext cx="3960" cy="3951"/>
              <a:chOff x="1134" y="9812"/>
              <a:chExt cx="3960" cy="3951"/>
            </a:xfrm>
          </p:grpSpPr>
          <p:grpSp>
            <p:nvGrpSpPr>
              <p:cNvPr id="33798" name="Group 7">
                <a:extLst>
                  <a:ext uri="{FF2B5EF4-FFF2-40B4-BE49-F238E27FC236}">
                    <a16:creationId xmlns:a16="http://schemas.microsoft.com/office/drawing/2014/main" id="{B0DF9A62-C309-AA37-6D5A-5773FE6405C6}"/>
                  </a:ext>
                </a:extLst>
              </p:cNvPr>
              <p:cNvGrpSpPr>
                <a:grpSpLocks/>
              </p:cNvGrpSpPr>
              <p:nvPr/>
            </p:nvGrpSpPr>
            <p:grpSpPr bwMode="auto">
              <a:xfrm>
                <a:off x="1134" y="9812"/>
                <a:ext cx="3960" cy="3951"/>
                <a:chOff x="1134" y="9812"/>
                <a:chExt cx="3960" cy="3951"/>
              </a:xfrm>
            </p:grpSpPr>
            <p:grpSp>
              <p:nvGrpSpPr>
                <p:cNvPr id="33800" name="Group 8">
                  <a:extLst>
                    <a:ext uri="{FF2B5EF4-FFF2-40B4-BE49-F238E27FC236}">
                      <a16:creationId xmlns:a16="http://schemas.microsoft.com/office/drawing/2014/main" id="{7C878046-889A-FA3B-651F-32D90B8FE5EC}"/>
                    </a:ext>
                  </a:extLst>
                </p:cNvPr>
                <p:cNvGrpSpPr>
                  <a:grpSpLocks/>
                </p:cNvGrpSpPr>
                <p:nvPr/>
              </p:nvGrpSpPr>
              <p:grpSpPr bwMode="auto">
                <a:xfrm>
                  <a:off x="1134" y="9812"/>
                  <a:ext cx="3960" cy="3951"/>
                  <a:chOff x="1134" y="9812"/>
                  <a:chExt cx="3960" cy="3951"/>
                </a:xfrm>
              </p:grpSpPr>
              <p:grpSp>
                <p:nvGrpSpPr>
                  <p:cNvPr id="33802" name="Group 9">
                    <a:extLst>
                      <a:ext uri="{FF2B5EF4-FFF2-40B4-BE49-F238E27FC236}">
                        <a16:creationId xmlns:a16="http://schemas.microsoft.com/office/drawing/2014/main" id="{85C58532-BCB0-64AF-77A8-CA3482BA11FA}"/>
                      </a:ext>
                    </a:extLst>
                  </p:cNvPr>
                  <p:cNvGrpSpPr>
                    <a:grpSpLocks/>
                  </p:cNvGrpSpPr>
                  <p:nvPr/>
                </p:nvGrpSpPr>
                <p:grpSpPr bwMode="auto">
                  <a:xfrm>
                    <a:off x="1134" y="9812"/>
                    <a:ext cx="3943" cy="3951"/>
                    <a:chOff x="1134" y="9812"/>
                    <a:chExt cx="3943" cy="3951"/>
                  </a:xfrm>
                </p:grpSpPr>
                <p:grpSp>
                  <p:nvGrpSpPr>
                    <p:cNvPr id="33804" name="Group 10">
                      <a:extLst>
                        <a:ext uri="{FF2B5EF4-FFF2-40B4-BE49-F238E27FC236}">
                          <a16:creationId xmlns:a16="http://schemas.microsoft.com/office/drawing/2014/main" id="{AB888196-407D-8391-DED1-724F86363B23}"/>
                        </a:ext>
                      </a:extLst>
                    </p:cNvPr>
                    <p:cNvGrpSpPr>
                      <a:grpSpLocks/>
                    </p:cNvGrpSpPr>
                    <p:nvPr/>
                  </p:nvGrpSpPr>
                  <p:grpSpPr bwMode="auto">
                    <a:xfrm>
                      <a:off x="1134" y="9812"/>
                      <a:ext cx="3943" cy="3951"/>
                      <a:chOff x="1134" y="9811"/>
                      <a:chExt cx="3943" cy="3951"/>
                    </a:xfrm>
                  </p:grpSpPr>
                  <p:pic>
                    <p:nvPicPr>
                      <p:cNvPr id="33806" name="Picture 11">
                        <a:extLst>
                          <a:ext uri="{FF2B5EF4-FFF2-40B4-BE49-F238E27FC236}">
                            <a16:creationId xmlns:a16="http://schemas.microsoft.com/office/drawing/2014/main" id="{5633116E-B9A4-D8DB-45A1-8E3EBDD43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607" t="16203" r="32756" b="25511"/>
                      <a:stretch>
                        <a:fillRect/>
                      </a:stretch>
                    </p:blipFill>
                    <p:spPr bwMode="auto">
                      <a:xfrm>
                        <a:off x="1134" y="9811"/>
                        <a:ext cx="3943" cy="3951"/>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7" name="Rectangle 12">
                        <a:extLst>
                          <a:ext uri="{FF2B5EF4-FFF2-40B4-BE49-F238E27FC236}">
                            <a16:creationId xmlns:a16="http://schemas.microsoft.com/office/drawing/2014/main" id="{02799341-F5D1-4257-8730-3ABFCD93456F}"/>
                          </a:ext>
                        </a:extLst>
                      </p:cNvPr>
                      <p:cNvSpPr>
                        <a:spLocks noChangeArrowheads="1"/>
                      </p:cNvSpPr>
                      <p:nvPr/>
                    </p:nvSpPr>
                    <p:spPr bwMode="auto">
                      <a:xfrm>
                        <a:off x="2754" y="11574"/>
                        <a:ext cx="720" cy="360"/>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uk" altLang="uk-UA" sz="2000" b="1">
                            <a:solidFill>
                              <a:srgbClr val="000000"/>
                            </a:solidFill>
                            <a:latin typeface="Times New Roman" panose="02020603050405020304" pitchFamily="18" charset="0"/>
                          </a:rPr>
                          <a:t>ГІС</a:t>
                        </a:r>
                        <a:endParaRPr lang="ru-RU" altLang="uk-UA" sz="2000">
                          <a:solidFill>
                            <a:srgbClr val="000000"/>
                          </a:solidFill>
                        </a:endParaRPr>
                      </a:p>
                    </p:txBody>
                  </p:sp>
                </p:grpSp>
                <p:sp>
                  <p:nvSpPr>
                    <p:cNvPr id="33805" name="Rectangle 13">
                      <a:extLst>
                        <a:ext uri="{FF2B5EF4-FFF2-40B4-BE49-F238E27FC236}">
                          <a16:creationId xmlns:a16="http://schemas.microsoft.com/office/drawing/2014/main" id="{84447A77-4914-5152-1DD9-C48FE7C04CBC}"/>
                        </a:ext>
                      </a:extLst>
                    </p:cNvPr>
                    <p:cNvSpPr>
                      <a:spLocks noChangeArrowheads="1"/>
                    </p:cNvSpPr>
                    <p:nvPr/>
                  </p:nvSpPr>
                  <p:spPr bwMode="auto">
                    <a:xfrm>
                      <a:off x="2394" y="10134"/>
                      <a:ext cx="1440" cy="540"/>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uk" altLang="uk-UA" sz="1800" b="1">
                          <a:solidFill>
                            <a:srgbClr val="000000"/>
                          </a:solidFill>
                          <a:latin typeface="Times New Roman" panose="02020603050405020304" pitchFamily="18" charset="0"/>
                        </a:rPr>
                        <a:t>Комп'ютер</a:t>
                      </a:r>
                    </a:p>
                    <a:p>
                      <a:pPr algn="ctr" eaLnBrk="1" hangingPunct="1">
                        <a:spcBef>
                          <a:spcPct val="0"/>
                        </a:spcBef>
                        <a:buClrTx/>
                        <a:buSzTx/>
                        <a:buFontTx/>
                        <a:buNone/>
                      </a:pPr>
                      <a:r>
                        <a:rPr lang="uk" altLang="uk-UA" sz="1800" b="1">
                          <a:solidFill>
                            <a:srgbClr val="000000"/>
                          </a:solidFill>
                          <a:latin typeface="Times New Roman" panose="02020603050405020304" pitchFamily="18" charset="0"/>
                        </a:rPr>
                        <a:t>картографія</a:t>
                      </a:r>
                      <a:endParaRPr lang="ru-RU" altLang="uk-UA" sz="1800" b="1">
                        <a:solidFill>
                          <a:srgbClr val="000000"/>
                        </a:solidFill>
                      </a:endParaRPr>
                    </a:p>
                  </p:txBody>
                </p:sp>
              </p:grpSp>
              <p:sp>
                <p:nvSpPr>
                  <p:cNvPr id="33803" name="Rectangle 14">
                    <a:extLst>
                      <a:ext uri="{FF2B5EF4-FFF2-40B4-BE49-F238E27FC236}">
                        <a16:creationId xmlns:a16="http://schemas.microsoft.com/office/drawing/2014/main" id="{48BF9BE1-AE4B-565E-5CE1-ED81F4221CE0}"/>
                      </a:ext>
                    </a:extLst>
                  </p:cNvPr>
                  <p:cNvSpPr>
                    <a:spLocks noChangeArrowheads="1"/>
                  </p:cNvSpPr>
                  <p:nvPr/>
                </p:nvSpPr>
                <p:spPr bwMode="auto">
                  <a:xfrm>
                    <a:off x="3474" y="11394"/>
                    <a:ext cx="1620" cy="540"/>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uk" altLang="uk-UA" sz="1800" b="1">
                        <a:solidFill>
                          <a:srgbClr val="000000"/>
                        </a:solidFill>
                        <a:latin typeface="Times New Roman" panose="02020603050405020304" pitchFamily="18" charset="0"/>
                      </a:rPr>
                      <a:t>База даних</a:t>
                    </a:r>
                  </a:p>
                  <a:p>
                    <a:pPr algn="ctr" eaLnBrk="1" hangingPunct="1">
                      <a:spcBef>
                        <a:spcPct val="0"/>
                      </a:spcBef>
                      <a:buClrTx/>
                      <a:buSzTx/>
                      <a:buFontTx/>
                      <a:buNone/>
                    </a:pPr>
                    <a:r>
                      <a:rPr lang="uk" altLang="uk-UA" sz="1800" b="1">
                        <a:solidFill>
                          <a:srgbClr val="000000"/>
                        </a:solidFill>
                        <a:latin typeface="Times New Roman" panose="02020603050405020304" pitchFamily="18" charset="0"/>
                      </a:rPr>
                      <a:t>управління</a:t>
                    </a:r>
                    <a:endParaRPr lang="ru-RU" altLang="uk-UA" sz="1800" b="1">
                      <a:solidFill>
                        <a:srgbClr val="000000"/>
                      </a:solidFill>
                    </a:endParaRPr>
                  </a:p>
                </p:txBody>
              </p:sp>
            </p:grpSp>
            <p:sp>
              <p:nvSpPr>
                <p:cNvPr id="33801" name="Rectangle 15">
                  <a:extLst>
                    <a:ext uri="{FF2B5EF4-FFF2-40B4-BE49-F238E27FC236}">
                      <a16:creationId xmlns:a16="http://schemas.microsoft.com/office/drawing/2014/main" id="{D4AD37FA-578F-3BB7-6882-C53CF5591667}"/>
                    </a:ext>
                  </a:extLst>
                </p:cNvPr>
                <p:cNvSpPr>
                  <a:spLocks noChangeArrowheads="1"/>
                </p:cNvSpPr>
                <p:nvPr/>
              </p:nvSpPr>
              <p:spPr bwMode="auto">
                <a:xfrm>
                  <a:off x="1134" y="11394"/>
                  <a:ext cx="1080" cy="540"/>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uk" altLang="uk-UA" sz="1800" b="1">
                      <a:solidFill>
                        <a:srgbClr val="000000"/>
                      </a:solidFill>
                      <a:latin typeface="Times New Roman" panose="02020603050405020304" pitchFamily="18" charset="0"/>
                    </a:rPr>
                    <a:t>Віддалений</a:t>
                  </a:r>
                </a:p>
                <a:p>
                  <a:pPr algn="ctr" eaLnBrk="1" hangingPunct="1">
                    <a:spcBef>
                      <a:spcPct val="0"/>
                    </a:spcBef>
                    <a:buClrTx/>
                    <a:buSzTx/>
                    <a:buFontTx/>
                    <a:buNone/>
                  </a:pPr>
                  <a:r>
                    <a:rPr lang="uk" altLang="uk-UA" sz="1800" b="1">
                      <a:solidFill>
                        <a:srgbClr val="000000"/>
                      </a:solidFill>
                      <a:latin typeface="Times New Roman" panose="02020603050405020304" pitchFamily="18" charset="0"/>
                    </a:rPr>
                    <a:t>зондування</a:t>
                  </a:r>
                  <a:endParaRPr lang="ru-RU" altLang="uk-UA" sz="1800" b="1">
                    <a:solidFill>
                      <a:srgbClr val="000000"/>
                    </a:solidFill>
                  </a:endParaRPr>
                </a:p>
              </p:txBody>
            </p:sp>
          </p:grpSp>
          <p:sp>
            <p:nvSpPr>
              <p:cNvPr id="33799" name="Rectangle 16">
                <a:extLst>
                  <a:ext uri="{FF2B5EF4-FFF2-40B4-BE49-F238E27FC236}">
                    <a16:creationId xmlns:a16="http://schemas.microsoft.com/office/drawing/2014/main" id="{D2A637B7-1506-52A8-034F-D00F000DF148}"/>
                  </a:ext>
                </a:extLst>
              </p:cNvPr>
              <p:cNvSpPr>
                <a:spLocks noChangeArrowheads="1"/>
              </p:cNvSpPr>
              <p:nvPr/>
            </p:nvSpPr>
            <p:spPr bwMode="auto">
              <a:xfrm>
                <a:off x="2214" y="12834"/>
                <a:ext cx="1620" cy="540"/>
              </a:xfrm>
              <a:prstGeom prst="rect">
                <a:avLst/>
              </a:prstGeom>
              <a:noFill/>
              <a:ln>
                <a:noFill/>
              </a:ln>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uk" altLang="uk-UA" sz="1800" b="1">
                    <a:solidFill>
                      <a:srgbClr val="000000"/>
                    </a:solidFill>
                    <a:latin typeface="Times New Roman" panose="02020603050405020304" pitchFamily="18" charset="0"/>
                  </a:rPr>
                  <a:t>Комп'ютерно-підтриманий</a:t>
                </a:r>
              </a:p>
              <a:p>
                <a:pPr algn="ctr" eaLnBrk="1" hangingPunct="1">
                  <a:spcBef>
                    <a:spcPct val="0"/>
                  </a:spcBef>
                  <a:buClrTx/>
                  <a:buSzTx/>
                  <a:buFontTx/>
                  <a:buNone/>
                </a:pPr>
                <a:r>
                  <a:rPr lang="uk" altLang="uk-UA" sz="1800" b="1">
                    <a:solidFill>
                      <a:srgbClr val="000000"/>
                    </a:solidFill>
                    <a:latin typeface="Times New Roman" panose="02020603050405020304" pitchFamily="18" charset="0"/>
                  </a:rPr>
                  <a:t>дизайн</a:t>
                </a:r>
                <a:endParaRPr lang="ru-RU" altLang="uk-UA" sz="1800" b="1">
                  <a:solidFill>
                    <a:srgbClr val="000000"/>
                  </a:solidFill>
                </a:endParaRPr>
              </a:p>
            </p:txBody>
          </p:sp>
        </p:grpSp>
      </p:grpSp>
    </p:spTree>
  </p:cSld>
  <p:clrMapOvr>
    <a:overrideClrMapping bg1="dk2" tx1="lt1" bg2="dk1"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4011DC7-11DC-DF07-45B5-7F20AA22FE3A}"/>
              </a:ext>
            </a:extLst>
          </p:cNvPr>
          <p:cNvSpPr>
            <a:spLocks noGrp="1" noChangeArrowheads="1"/>
          </p:cNvSpPr>
          <p:nvPr>
            <p:ph type="title"/>
          </p:nvPr>
        </p:nvSpPr>
        <p:spPr>
          <a:xfrm>
            <a:off x="457200" y="115888"/>
            <a:ext cx="8229600" cy="1009650"/>
          </a:xfrm>
        </p:spPr>
        <p:txBody>
          <a:bodyPr/>
          <a:lstStyle/>
          <a:p>
            <a:pPr eaLnBrk="1" hangingPunct="1"/>
            <a:r>
              <a:rPr lang="uk" altLang="uk-UA"/>
              <a:t>Компоненти географічних даних</a:t>
            </a:r>
          </a:p>
        </p:txBody>
      </p:sp>
      <p:sp>
        <p:nvSpPr>
          <p:cNvPr id="34819" name="Rectangle 3">
            <a:extLst>
              <a:ext uri="{FF2B5EF4-FFF2-40B4-BE49-F238E27FC236}">
                <a16:creationId xmlns:a16="http://schemas.microsoft.com/office/drawing/2014/main" id="{BDB0E48F-3A17-91F1-8C58-180F8831C44A}"/>
              </a:ext>
            </a:extLst>
          </p:cNvPr>
          <p:cNvSpPr>
            <a:spLocks noGrp="1" noChangeArrowheads="1"/>
          </p:cNvSpPr>
          <p:nvPr>
            <p:ph type="body" idx="1"/>
          </p:nvPr>
        </p:nvSpPr>
        <p:spPr>
          <a:xfrm>
            <a:off x="304800" y="1144544"/>
            <a:ext cx="8229600" cy="1239838"/>
          </a:xfrm>
        </p:spPr>
        <p:txBody>
          <a:bodyPr/>
          <a:lstStyle/>
          <a:p>
            <a:pPr eaLnBrk="1" hangingPunct="1">
              <a:spcBef>
                <a:spcPts val="1000"/>
              </a:spcBef>
              <a:spcAft>
                <a:spcPts val="100"/>
              </a:spcAft>
            </a:pPr>
            <a:r>
              <a:rPr lang="uk" altLang="uk-UA" dirty="0"/>
              <a:t>Три загальні компоненти географічної інформації</a:t>
            </a:r>
          </a:p>
        </p:txBody>
      </p:sp>
      <p:grpSp>
        <p:nvGrpSpPr>
          <p:cNvPr id="34820" name="Group 4">
            <a:extLst>
              <a:ext uri="{FF2B5EF4-FFF2-40B4-BE49-F238E27FC236}">
                <a16:creationId xmlns:a16="http://schemas.microsoft.com/office/drawing/2014/main" id="{C01AF911-B528-9770-450A-626249294419}"/>
              </a:ext>
            </a:extLst>
          </p:cNvPr>
          <p:cNvGrpSpPr>
            <a:grpSpLocks/>
          </p:cNvGrpSpPr>
          <p:nvPr/>
        </p:nvGrpSpPr>
        <p:grpSpPr bwMode="auto">
          <a:xfrm>
            <a:off x="457200" y="3319463"/>
            <a:ext cx="2133600" cy="2471737"/>
            <a:chOff x="288" y="2091"/>
            <a:chExt cx="1205" cy="1639"/>
          </a:xfrm>
        </p:grpSpPr>
        <p:pic>
          <p:nvPicPr>
            <p:cNvPr id="34838" name="Picture 5" descr="L_attributes">
              <a:extLst>
                <a:ext uri="{FF2B5EF4-FFF2-40B4-BE49-F238E27FC236}">
                  <a16:creationId xmlns:a16="http://schemas.microsoft.com/office/drawing/2014/main" id="{9D03E78F-3D8D-A6C0-B329-3BBF36CE09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 y="2370"/>
              <a:ext cx="1205" cy="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34839" name="Text Box 6">
              <a:extLst>
                <a:ext uri="{FF2B5EF4-FFF2-40B4-BE49-F238E27FC236}">
                  <a16:creationId xmlns:a16="http://schemas.microsoft.com/office/drawing/2014/main" id="{3DFDF6B1-558D-7536-949E-93C380EFD0F9}"/>
                </a:ext>
              </a:extLst>
            </p:cNvPr>
            <p:cNvSpPr txBox="1">
              <a:spLocks noChangeArrowheads="1"/>
            </p:cNvSpPr>
            <p:nvPr/>
          </p:nvSpPr>
          <p:spPr bwMode="auto">
            <a:xfrm>
              <a:off x="413" y="2091"/>
              <a:ext cx="917" cy="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400" b="1"/>
                <a:t>Атрибути</a:t>
              </a:r>
            </a:p>
          </p:txBody>
        </p:sp>
      </p:grpSp>
      <p:grpSp>
        <p:nvGrpSpPr>
          <p:cNvPr id="34821" name="Group 7">
            <a:extLst>
              <a:ext uri="{FF2B5EF4-FFF2-40B4-BE49-F238E27FC236}">
                <a16:creationId xmlns:a16="http://schemas.microsoft.com/office/drawing/2014/main" id="{44483E11-610B-A41F-1FBA-C8FF5C15663F}"/>
              </a:ext>
            </a:extLst>
          </p:cNvPr>
          <p:cNvGrpSpPr>
            <a:grpSpLocks/>
          </p:cNvGrpSpPr>
          <p:nvPr/>
        </p:nvGrpSpPr>
        <p:grpSpPr bwMode="auto">
          <a:xfrm>
            <a:off x="3505200" y="3340100"/>
            <a:ext cx="2166938" cy="2451100"/>
            <a:chOff x="2084" y="2220"/>
            <a:chExt cx="1489" cy="1480"/>
          </a:xfrm>
        </p:grpSpPr>
        <p:sp>
          <p:nvSpPr>
            <p:cNvPr id="34835" name="Text Box 8">
              <a:extLst>
                <a:ext uri="{FF2B5EF4-FFF2-40B4-BE49-F238E27FC236}">
                  <a16:creationId xmlns:a16="http://schemas.microsoft.com/office/drawing/2014/main" id="{15F168C8-C0B2-2E31-F0A8-6F78740E07BE}"/>
                </a:ext>
              </a:extLst>
            </p:cNvPr>
            <p:cNvSpPr txBox="1">
              <a:spLocks noChangeArrowheads="1"/>
            </p:cNvSpPr>
            <p:nvPr/>
          </p:nvSpPr>
          <p:spPr bwMode="auto">
            <a:xfrm>
              <a:off x="2259" y="2220"/>
              <a:ext cx="1105" cy="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400" b="1"/>
                <a:t>Геометрія</a:t>
              </a:r>
            </a:p>
          </p:txBody>
        </p:sp>
        <p:pic>
          <p:nvPicPr>
            <p:cNvPr id="34836" name="Picture 9" descr="L02_street">
              <a:extLst>
                <a:ext uri="{FF2B5EF4-FFF2-40B4-BE49-F238E27FC236}">
                  <a16:creationId xmlns:a16="http://schemas.microsoft.com/office/drawing/2014/main" id="{5E138D96-8100-A3C6-0E38-D9BE7AD31A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2" y="2496"/>
              <a:ext cx="1438" cy="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7" name="Rectangle 10">
              <a:extLst>
                <a:ext uri="{FF2B5EF4-FFF2-40B4-BE49-F238E27FC236}">
                  <a16:creationId xmlns:a16="http://schemas.microsoft.com/office/drawing/2014/main" id="{F8AEE497-AB6C-527C-1EEC-170D114FE756}"/>
                </a:ext>
              </a:extLst>
            </p:cNvPr>
            <p:cNvSpPr>
              <a:spLocks noChangeArrowheads="1"/>
            </p:cNvSpPr>
            <p:nvPr/>
          </p:nvSpPr>
          <p:spPr bwMode="auto">
            <a:xfrm>
              <a:off x="2084" y="2483"/>
              <a:ext cx="1489" cy="1217"/>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grpSp>
      <p:grpSp>
        <p:nvGrpSpPr>
          <p:cNvPr id="34822" name="Group 11">
            <a:extLst>
              <a:ext uri="{FF2B5EF4-FFF2-40B4-BE49-F238E27FC236}">
                <a16:creationId xmlns:a16="http://schemas.microsoft.com/office/drawing/2014/main" id="{1BDCFDE9-B439-CD8C-D580-4A51D1201060}"/>
              </a:ext>
            </a:extLst>
          </p:cNvPr>
          <p:cNvGrpSpPr>
            <a:grpSpLocks/>
          </p:cNvGrpSpPr>
          <p:nvPr/>
        </p:nvGrpSpPr>
        <p:grpSpPr bwMode="auto">
          <a:xfrm>
            <a:off x="3048000" y="1905000"/>
            <a:ext cx="2514600" cy="960438"/>
            <a:chOff x="1872" y="1200"/>
            <a:chExt cx="1584" cy="605"/>
          </a:xfrm>
        </p:grpSpPr>
        <p:sp>
          <p:nvSpPr>
            <p:cNvPr id="34827" name="AutoShape 12">
              <a:extLst>
                <a:ext uri="{FF2B5EF4-FFF2-40B4-BE49-F238E27FC236}">
                  <a16:creationId xmlns:a16="http://schemas.microsoft.com/office/drawing/2014/main" id="{5403FDE0-4167-31EB-526A-63BFD3EC9CC5}"/>
                </a:ext>
              </a:extLst>
            </p:cNvPr>
            <p:cNvSpPr>
              <a:spLocks noChangeArrowheads="1"/>
            </p:cNvSpPr>
            <p:nvPr/>
          </p:nvSpPr>
          <p:spPr bwMode="auto">
            <a:xfrm>
              <a:off x="1872" y="1200"/>
              <a:ext cx="1584" cy="598"/>
            </a:xfrm>
            <a:prstGeom prst="parallelogram">
              <a:avLst>
                <a:gd name="adj" fmla="val 66221"/>
              </a:avLst>
            </a:prstGeom>
            <a:solidFill>
              <a:srgbClr val="FFFFFF"/>
            </a:solidFill>
            <a:ln w="9525">
              <a:solidFill>
                <a:srgbClr val="266664"/>
              </a:solidFill>
              <a:miter lim="800000"/>
              <a:headEnd/>
              <a:tailEnd/>
            </a:ln>
            <a:effectLst>
              <a:outerShdw dist="107763" dir="2700000" algn="ctr" rotWithShape="0">
                <a:srgbClr val="808080"/>
              </a:outerShdw>
            </a:effec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endParaRPr lang="uk-UA" altLang="uk-UA" sz="2400">
                <a:solidFill>
                  <a:schemeClr val="hlink"/>
                </a:solidFill>
              </a:endParaRPr>
            </a:p>
          </p:txBody>
        </p:sp>
        <p:sp>
          <p:nvSpPr>
            <p:cNvPr id="34828" name="Text Box 13">
              <a:extLst>
                <a:ext uri="{FF2B5EF4-FFF2-40B4-BE49-F238E27FC236}">
                  <a16:creationId xmlns:a16="http://schemas.microsoft.com/office/drawing/2014/main" id="{1D07E5FC-4BCA-A2BA-740D-D01B22DD9D18}"/>
                </a:ext>
              </a:extLst>
            </p:cNvPr>
            <p:cNvSpPr txBox="1">
              <a:spLocks noChangeArrowheads="1"/>
            </p:cNvSpPr>
            <p:nvPr/>
          </p:nvSpPr>
          <p:spPr bwMode="auto">
            <a:xfrm>
              <a:off x="2256" y="1536"/>
              <a:ext cx="713" cy="2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200" b="1">
                  <a:solidFill>
                    <a:schemeClr val="accent2"/>
                  </a:solidFill>
                </a:rPr>
                <a:t>Вулиці</a:t>
              </a:r>
              <a:endParaRPr lang="en-US" altLang="uk-UA" sz="2200" b="1"/>
            </a:p>
          </p:txBody>
        </p:sp>
        <p:grpSp>
          <p:nvGrpSpPr>
            <p:cNvPr id="34829" name="Group 14">
              <a:extLst>
                <a:ext uri="{FF2B5EF4-FFF2-40B4-BE49-F238E27FC236}">
                  <a16:creationId xmlns:a16="http://schemas.microsoft.com/office/drawing/2014/main" id="{5184B467-4ACA-E27C-869A-EEF75C2F56C9}"/>
                </a:ext>
              </a:extLst>
            </p:cNvPr>
            <p:cNvGrpSpPr>
              <a:grpSpLocks/>
            </p:cNvGrpSpPr>
            <p:nvPr/>
          </p:nvGrpSpPr>
          <p:grpSpPr bwMode="auto">
            <a:xfrm>
              <a:off x="2256" y="1270"/>
              <a:ext cx="1016" cy="379"/>
              <a:chOff x="554" y="2973"/>
              <a:chExt cx="1409" cy="755"/>
            </a:xfrm>
          </p:grpSpPr>
          <p:sp>
            <p:nvSpPr>
              <p:cNvPr id="34830" name="Line 15">
                <a:extLst>
                  <a:ext uri="{FF2B5EF4-FFF2-40B4-BE49-F238E27FC236}">
                    <a16:creationId xmlns:a16="http://schemas.microsoft.com/office/drawing/2014/main" id="{B3F373D5-BFAB-79BA-34EE-055EE38AAD69}"/>
                  </a:ext>
                </a:extLst>
              </p:cNvPr>
              <p:cNvSpPr>
                <a:spLocks noChangeShapeType="1"/>
              </p:cNvSpPr>
              <p:nvPr/>
            </p:nvSpPr>
            <p:spPr bwMode="auto">
              <a:xfrm flipH="1">
                <a:off x="664" y="2973"/>
                <a:ext cx="318" cy="609"/>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34831" name="Line 16">
                <a:extLst>
                  <a:ext uri="{FF2B5EF4-FFF2-40B4-BE49-F238E27FC236}">
                    <a16:creationId xmlns:a16="http://schemas.microsoft.com/office/drawing/2014/main" id="{3FF0C4BB-84E2-DDE7-D0A0-4AF44DEDC6EF}"/>
                  </a:ext>
                </a:extLst>
              </p:cNvPr>
              <p:cNvSpPr>
                <a:spLocks noChangeShapeType="1"/>
              </p:cNvSpPr>
              <p:nvPr/>
            </p:nvSpPr>
            <p:spPr bwMode="auto">
              <a:xfrm>
                <a:off x="727" y="3118"/>
                <a:ext cx="1236"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34832" name="Line 17">
                <a:extLst>
                  <a:ext uri="{FF2B5EF4-FFF2-40B4-BE49-F238E27FC236}">
                    <a16:creationId xmlns:a16="http://schemas.microsoft.com/office/drawing/2014/main" id="{0E13C30A-5F7F-F980-0218-91D02AA54532}"/>
                  </a:ext>
                </a:extLst>
              </p:cNvPr>
              <p:cNvSpPr>
                <a:spLocks noChangeShapeType="1"/>
              </p:cNvSpPr>
              <p:nvPr/>
            </p:nvSpPr>
            <p:spPr bwMode="auto">
              <a:xfrm flipH="1">
                <a:off x="1109" y="2991"/>
                <a:ext cx="791" cy="564"/>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34833" name="Line 18">
                <a:extLst>
                  <a:ext uri="{FF2B5EF4-FFF2-40B4-BE49-F238E27FC236}">
                    <a16:creationId xmlns:a16="http://schemas.microsoft.com/office/drawing/2014/main" id="{764AF39B-E764-072D-A195-91BAA8B545A8}"/>
                  </a:ext>
                </a:extLst>
              </p:cNvPr>
              <p:cNvSpPr>
                <a:spLocks noChangeShapeType="1"/>
              </p:cNvSpPr>
              <p:nvPr/>
            </p:nvSpPr>
            <p:spPr bwMode="auto">
              <a:xfrm>
                <a:off x="554" y="3373"/>
                <a:ext cx="1137"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sp>
            <p:nvSpPr>
              <p:cNvPr id="34834" name="Line 19">
                <a:extLst>
                  <a:ext uri="{FF2B5EF4-FFF2-40B4-BE49-F238E27FC236}">
                    <a16:creationId xmlns:a16="http://schemas.microsoft.com/office/drawing/2014/main" id="{42487C2C-D9C4-7128-A43A-B525B99E5AC6}"/>
                  </a:ext>
                </a:extLst>
              </p:cNvPr>
              <p:cNvSpPr>
                <a:spLocks noChangeShapeType="1"/>
              </p:cNvSpPr>
              <p:nvPr/>
            </p:nvSpPr>
            <p:spPr bwMode="auto">
              <a:xfrm flipH="1">
                <a:off x="1518" y="3373"/>
                <a:ext cx="173" cy="355"/>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uk-UA"/>
              </a:p>
            </p:txBody>
          </p:sp>
        </p:grpSp>
      </p:grpSp>
      <p:sp>
        <p:nvSpPr>
          <p:cNvPr id="34823" name="Text Box 20">
            <a:extLst>
              <a:ext uri="{FF2B5EF4-FFF2-40B4-BE49-F238E27FC236}">
                <a16:creationId xmlns:a16="http://schemas.microsoft.com/office/drawing/2014/main" id="{21141C5C-71BB-4091-A8A3-C30A0BF92ED6}"/>
              </a:ext>
            </a:extLst>
          </p:cNvPr>
          <p:cNvSpPr txBox="1">
            <a:spLocks noChangeArrowheads="1"/>
          </p:cNvSpPr>
          <p:nvPr/>
        </p:nvSpPr>
        <p:spPr bwMode="auto">
          <a:xfrm>
            <a:off x="6748463" y="3330575"/>
            <a:ext cx="14890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400" b="1"/>
              <a:t>Поведінка</a:t>
            </a:r>
          </a:p>
        </p:txBody>
      </p:sp>
      <p:sp>
        <p:nvSpPr>
          <p:cNvPr id="34824" name="Text Box 21">
            <a:extLst>
              <a:ext uri="{FF2B5EF4-FFF2-40B4-BE49-F238E27FC236}">
                <a16:creationId xmlns:a16="http://schemas.microsoft.com/office/drawing/2014/main" id="{A1371355-E5E0-2B25-5754-989D3DE90CA8}"/>
              </a:ext>
            </a:extLst>
          </p:cNvPr>
          <p:cNvSpPr txBox="1">
            <a:spLocks noChangeArrowheads="1"/>
          </p:cNvSpPr>
          <p:nvPr/>
        </p:nvSpPr>
        <p:spPr bwMode="auto">
          <a:xfrm>
            <a:off x="7065963" y="3876675"/>
            <a:ext cx="8763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uk" altLang="uk-UA" sz="2000" b="1"/>
              <a:t>Правила</a:t>
            </a:r>
          </a:p>
        </p:txBody>
      </p:sp>
      <p:sp>
        <p:nvSpPr>
          <p:cNvPr id="34825" name="Rectangle 22">
            <a:extLst>
              <a:ext uri="{FF2B5EF4-FFF2-40B4-BE49-F238E27FC236}">
                <a16:creationId xmlns:a16="http://schemas.microsoft.com/office/drawing/2014/main" id="{7F877F00-B133-0C35-195E-B33EBE955D89}"/>
              </a:ext>
            </a:extLst>
          </p:cNvPr>
          <p:cNvSpPr>
            <a:spLocks noChangeArrowheads="1"/>
          </p:cNvSpPr>
          <p:nvPr/>
        </p:nvSpPr>
        <p:spPr bwMode="auto">
          <a:xfrm>
            <a:off x="6553200" y="3810000"/>
            <a:ext cx="1981200" cy="2006600"/>
          </a:xfrm>
          <a:prstGeom prst="rect">
            <a:avLst/>
          </a:prstGeom>
          <a:noFill/>
          <a:ln w="19050">
            <a:solidFill>
              <a:schemeClr val="bg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uk-UA" altLang="uk-UA" sz="1800"/>
          </a:p>
        </p:txBody>
      </p:sp>
      <p:sp>
        <p:nvSpPr>
          <p:cNvPr id="34826" name="Text Box 23">
            <a:extLst>
              <a:ext uri="{FF2B5EF4-FFF2-40B4-BE49-F238E27FC236}">
                <a16:creationId xmlns:a16="http://schemas.microsoft.com/office/drawing/2014/main" id="{F17D8F36-F0C4-7B81-CF44-BC6B2AFA193B}"/>
              </a:ext>
            </a:extLst>
          </p:cNvPr>
          <p:cNvSpPr txBox="1">
            <a:spLocks noChangeArrowheads="1"/>
          </p:cNvSpPr>
          <p:nvPr/>
        </p:nvSpPr>
        <p:spPr bwMode="auto">
          <a:xfrm>
            <a:off x="6553200" y="4267200"/>
            <a:ext cx="20574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uk" altLang="uk-UA" sz="2000" b="1"/>
              <a:t>Вулиці та автомагістралі можуть не перетинатися</a:t>
            </a:r>
          </a:p>
          <a:p>
            <a:pPr algn="ctr">
              <a:spcBef>
                <a:spcPct val="0"/>
              </a:spcBef>
              <a:buClrTx/>
              <a:buSzTx/>
              <a:buFontTx/>
              <a:buNone/>
            </a:pPr>
            <a:endParaRPr lang="en-US" altLang="uk-UA" sz="2400" b="1"/>
          </a:p>
        </p:txBody>
      </p:sp>
    </p:spTree>
  </p:cSld>
  <p:clrMapOvr>
    <a:overrideClrMapping bg1="dk2" tx1="lt1" bg2="dk1"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86EE5B-8725-5533-F19B-67BFB9CC7BF0}"/>
              </a:ext>
            </a:extLst>
          </p:cNvPr>
          <p:cNvSpPr>
            <a:spLocks noGrp="1"/>
          </p:cNvSpPr>
          <p:nvPr>
            <p:ph type="title"/>
          </p:nvPr>
        </p:nvSpPr>
        <p:spPr/>
        <p:txBody>
          <a:bodyPr/>
          <a:lstStyle/>
          <a:p>
            <a:r>
              <a:rPr lang="ru-RU" dirty="0"/>
              <a:t>Роль баз </a:t>
            </a:r>
            <a:r>
              <a:rPr lang="ru-RU" dirty="0" err="1"/>
              <a:t>даних</a:t>
            </a:r>
            <a:r>
              <a:rPr lang="ru-RU" dirty="0"/>
              <a:t> у </a:t>
            </a:r>
            <a:r>
              <a:rPr lang="ru-RU" dirty="0" err="1"/>
              <a:t>моніторингу</a:t>
            </a:r>
            <a:r>
              <a:rPr lang="ru-RU" dirty="0"/>
              <a:t> та </a:t>
            </a:r>
            <a:r>
              <a:rPr lang="ru-RU" dirty="0" err="1"/>
              <a:t>охороні</a:t>
            </a:r>
            <a:r>
              <a:rPr lang="ru-RU" dirty="0"/>
              <a:t> </a:t>
            </a:r>
            <a:r>
              <a:rPr lang="ru-RU" dirty="0" err="1"/>
              <a:t>ґрунтів</a:t>
            </a:r>
            <a:endParaRPr lang="uk-UA" dirty="0"/>
          </a:p>
        </p:txBody>
      </p:sp>
      <p:sp>
        <p:nvSpPr>
          <p:cNvPr id="3" name="Місце для вмісту 2">
            <a:extLst>
              <a:ext uri="{FF2B5EF4-FFF2-40B4-BE49-F238E27FC236}">
                <a16:creationId xmlns:a16="http://schemas.microsoft.com/office/drawing/2014/main" id="{EF3CDC10-A9FB-01EE-FD71-B5E92CE7E027}"/>
              </a:ext>
            </a:extLst>
          </p:cNvPr>
          <p:cNvSpPr>
            <a:spLocks noGrp="1"/>
          </p:cNvSpPr>
          <p:nvPr>
            <p:ph idx="1"/>
          </p:nvPr>
        </p:nvSpPr>
        <p:spPr/>
        <p:txBody>
          <a:bodyPr/>
          <a:lstStyle/>
          <a:p>
            <a:r>
              <a:rPr lang="uk-UA" dirty="0"/>
              <a:t>Бази даних є серцем сучасних ґрунтово-охоронних геоінформаційних систем. Вони забезпечують систематизацію різнорідних даних — від результатів лабораторних аналізів проб ґрунту до матеріалів дистанційного зондування Землі (ДЗЗ) та цифрових моделей рельєфу.</a:t>
            </a:r>
          </a:p>
          <a:p>
            <a:endParaRPr lang="uk-UA" dirty="0"/>
          </a:p>
        </p:txBody>
      </p:sp>
    </p:spTree>
    <p:extLst>
      <p:ext uri="{BB962C8B-B14F-4D97-AF65-F5344CB8AC3E}">
        <p14:creationId xmlns:p14="http://schemas.microsoft.com/office/powerpoint/2010/main" val="3615411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4DB4B5-932F-A6D0-61E8-CA8B2746D4B0}"/>
              </a:ext>
            </a:extLst>
          </p:cNvPr>
          <p:cNvSpPr>
            <a:spLocks noGrp="1"/>
          </p:cNvSpPr>
          <p:nvPr>
            <p:ph type="title"/>
          </p:nvPr>
        </p:nvSpPr>
        <p:spPr>
          <a:xfrm>
            <a:off x="107504" y="764704"/>
            <a:ext cx="8579296" cy="1371600"/>
          </a:xfrm>
        </p:spPr>
        <p:txBody>
          <a:bodyPr/>
          <a:lstStyle/>
          <a:p>
            <a:r>
              <a:rPr lang="ru-RU" dirty="0" err="1"/>
              <a:t>Основні</a:t>
            </a:r>
            <a:r>
              <a:rPr lang="ru-RU" dirty="0"/>
              <a:t> </a:t>
            </a:r>
            <a:r>
              <a:rPr lang="ru-RU" dirty="0" err="1"/>
              <a:t>завдання</a:t>
            </a:r>
            <a:r>
              <a:rPr lang="ru-RU" dirty="0"/>
              <a:t> баз </a:t>
            </a:r>
            <a:r>
              <a:rPr lang="ru-RU" dirty="0" err="1"/>
              <a:t>даних</a:t>
            </a:r>
            <a:r>
              <a:rPr lang="ru-RU" dirty="0"/>
              <a:t> у </a:t>
            </a:r>
            <a:r>
              <a:rPr lang="ru-RU" dirty="0" err="1"/>
              <a:t>ґрунтознавстві</a:t>
            </a:r>
            <a:r>
              <a:rPr lang="ru-RU" dirty="0"/>
              <a:t> та </a:t>
            </a:r>
            <a:r>
              <a:rPr lang="ru-RU" dirty="0" err="1"/>
              <a:t>охороні</a:t>
            </a:r>
            <a:r>
              <a:rPr lang="ru-RU" dirty="0"/>
              <a:t> земель</a:t>
            </a:r>
            <a:endParaRPr lang="uk-UA" dirty="0"/>
          </a:p>
        </p:txBody>
      </p:sp>
      <p:sp>
        <p:nvSpPr>
          <p:cNvPr id="3" name="Місце для вмісту 2">
            <a:extLst>
              <a:ext uri="{FF2B5EF4-FFF2-40B4-BE49-F238E27FC236}">
                <a16:creationId xmlns:a16="http://schemas.microsoft.com/office/drawing/2014/main" id="{45837989-4DCC-9A81-A53A-8C2B234F820D}"/>
              </a:ext>
            </a:extLst>
          </p:cNvPr>
          <p:cNvSpPr>
            <a:spLocks noGrp="1"/>
          </p:cNvSpPr>
          <p:nvPr>
            <p:ph idx="1"/>
          </p:nvPr>
        </p:nvSpPr>
        <p:spPr>
          <a:xfrm>
            <a:off x="282352" y="2514600"/>
            <a:ext cx="8229600" cy="3886200"/>
          </a:xfrm>
        </p:spPr>
        <p:txBody>
          <a:bodyPr/>
          <a:lstStyle/>
          <a:p>
            <a:r>
              <a:rPr lang="uk-UA" sz="1600" dirty="0"/>
              <a:t>Накопичення та просторова прив'язка ретроспективних даних.</a:t>
            </a:r>
          </a:p>
          <a:p>
            <a:endParaRPr lang="uk-UA" sz="1600" dirty="0"/>
          </a:p>
          <a:p>
            <a:r>
              <a:rPr lang="uk-UA" sz="1600" dirty="0"/>
              <a:t>Інтеграція векторних та растрових моделей.</a:t>
            </a:r>
          </a:p>
          <a:p>
            <a:endParaRPr lang="uk-UA" sz="1600" dirty="0"/>
          </a:p>
          <a:p>
            <a:r>
              <a:rPr lang="uk-UA" sz="1600" dirty="0"/>
              <a:t>Оцінка та моніторинг </a:t>
            </a:r>
            <a:r>
              <a:rPr lang="uk-UA" sz="1600" dirty="0" err="1"/>
              <a:t>деградаційних</a:t>
            </a:r>
            <a:r>
              <a:rPr lang="uk-UA" sz="1600" dirty="0"/>
              <a:t> процесів.</a:t>
            </a:r>
          </a:p>
          <a:p>
            <a:endParaRPr lang="uk-UA" sz="1600" dirty="0"/>
          </a:p>
          <a:p>
            <a:r>
              <a:rPr lang="uk-UA" sz="1600" dirty="0"/>
              <a:t>Підтримка рішень у точному землеробстві.</a:t>
            </a:r>
          </a:p>
          <a:p>
            <a:endParaRPr lang="uk-UA" sz="1600" dirty="0"/>
          </a:p>
          <a:p>
            <a:r>
              <a:rPr lang="uk-UA" sz="1600" dirty="0"/>
              <a:t>Облік порушених та забруднених земель.</a:t>
            </a:r>
          </a:p>
          <a:p>
            <a:endParaRPr lang="uk-UA" sz="1600" dirty="0"/>
          </a:p>
          <a:p>
            <a:r>
              <a:rPr lang="uk-UA" sz="1600" dirty="0"/>
              <a:t>ГІС в поєднанні з </a:t>
            </a:r>
            <a:r>
              <a:rPr lang="uk-UA" sz="1600"/>
              <a:t>базами даних </a:t>
            </a:r>
            <a:r>
              <a:rPr lang="uk-UA" sz="1600" dirty="0"/>
              <a:t>дає змогу створювати карти ризиків, моделі просторової агрегації та інші інструменти для прийняття рішень у сфері охорони ґрунтів.</a:t>
            </a:r>
          </a:p>
          <a:p>
            <a:endParaRPr lang="uk-UA" sz="1600" dirty="0"/>
          </a:p>
        </p:txBody>
      </p:sp>
    </p:spTree>
    <p:extLst>
      <p:ext uri="{BB962C8B-B14F-4D97-AF65-F5344CB8AC3E}">
        <p14:creationId xmlns:p14="http://schemas.microsoft.com/office/powerpoint/2010/main" val="1957549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Date Placeholder 3">
            <a:extLst>
              <a:ext uri="{FF2B5EF4-FFF2-40B4-BE49-F238E27FC236}">
                <a16:creationId xmlns:a16="http://schemas.microsoft.com/office/drawing/2014/main" id="{17B44C7F-5709-B91D-DB5A-7C638728139C}"/>
              </a:ext>
            </a:extLst>
          </p:cNvPr>
          <p:cNvSpPr>
            <a:spLocks noGrp="1"/>
          </p:cNvSpPr>
          <p:nvPr>
            <p:ph type="dt" sz="quarter" idx="12"/>
          </p:nvPr>
        </p:nvSpPr>
        <p:spPr>
          <a:xfrm>
            <a:off x="3124200" y="6248400"/>
            <a:ext cx="2895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fld id="{7C79628A-E9F9-4FC8-A495-CC915641A983}" type="datetime1">
              <a:rPr lang="ru-RU" altLang="uk-UA" sz="1200" smtClean="0"/>
              <a:pPr algn="ctr">
                <a:spcBef>
                  <a:spcPct val="0"/>
                </a:spcBef>
                <a:buClrTx/>
                <a:buSzTx/>
                <a:buFontTx/>
                <a:buNone/>
              </a:pPr>
              <a:t>01.10.2026</a:t>
            </a:fld>
            <a:endParaRPr lang="ru-RU" altLang="uk-UA" sz="1200"/>
          </a:p>
        </p:txBody>
      </p:sp>
      <p:sp>
        <p:nvSpPr>
          <p:cNvPr id="45059" name="Footer Placeholder 4">
            <a:extLst>
              <a:ext uri="{FF2B5EF4-FFF2-40B4-BE49-F238E27FC236}">
                <a16:creationId xmlns:a16="http://schemas.microsoft.com/office/drawing/2014/main" id="{25A600B8-3EBD-E091-06AC-6E13C40C92A8}"/>
              </a:ext>
            </a:extLst>
          </p:cNvPr>
          <p:cNvSpPr>
            <a:spLocks noGrp="1"/>
          </p:cNvSpPr>
          <p:nvPr>
            <p:ph type="ftr" sz="quarter" idx="10"/>
          </p:nvPr>
        </p:nvSpPr>
        <p:spPr>
          <a:xfrm>
            <a:off x="6553200" y="6248400"/>
            <a:ext cx="2133600" cy="45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r">
              <a:spcBef>
                <a:spcPct val="0"/>
              </a:spcBef>
              <a:buClrTx/>
              <a:buSzTx/>
              <a:buFontTx/>
              <a:buNone/>
            </a:pPr>
            <a:r>
              <a:rPr lang="uk" altLang="uk-UA" sz="1200">
                <a:latin typeface="Arial Black" panose="020B0A04020102020204" pitchFamily="34" charset="0"/>
              </a:rPr>
              <a:t>© Кафедра ГІС та технологій</a:t>
            </a:r>
          </a:p>
        </p:txBody>
      </p:sp>
      <p:sp>
        <p:nvSpPr>
          <p:cNvPr id="45060" name="Slide Number Placeholder 5">
            <a:extLst>
              <a:ext uri="{FF2B5EF4-FFF2-40B4-BE49-F238E27FC236}">
                <a16:creationId xmlns:a16="http://schemas.microsoft.com/office/drawing/2014/main" id="{8B1CBDD7-1386-268C-C2C0-A89580F5D48F}"/>
              </a:ext>
            </a:extLst>
          </p:cNvPr>
          <p:cNvSpPr>
            <a:spLocks noGrp="1"/>
          </p:cNvSpPr>
          <p:nvPr>
            <p:ph type="sldNum" sz="quarter" idx="11"/>
          </p:nvPr>
        </p:nvSpPr>
        <p:spPr>
          <a:xfrm>
            <a:off x="457200" y="6245225"/>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l">
              <a:spcBef>
                <a:spcPct val="0"/>
              </a:spcBef>
              <a:buClrTx/>
              <a:buSzTx/>
              <a:buFontTx/>
              <a:buNone/>
            </a:pPr>
            <a:fld id="{2DF5C7CF-7A42-4239-AF78-5C42D702275F}" type="slidenum">
              <a:rPr lang="ru-RU" altLang="uk-UA" sz="1200" smtClean="0"/>
              <a:pPr algn="l">
                <a:spcBef>
                  <a:spcPct val="0"/>
                </a:spcBef>
                <a:buClrTx/>
                <a:buSzTx/>
                <a:buFontTx/>
                <a:buNone/>
              </a:pPr>
              <a:t>25</a:t>
            </a:fld>
            <a:endParaRPr lang="ru-RU" altLang="uk-UA" sz="1200"/>
          </a:p>
        </p:txBody>
      </p:sp>
      <p:sp>
        <p:nvSpPr>
          <p:cNvPr id="14339" name="Rectangle 3">
            <a:extLst>
              <a:ext uri="{FF2B5EF4-FFF2-40B4-BE49-F238E27FC236}">
                <a16:creationId xmlns:a16="http://schemas.microsoft.com/office/drawing/2014/main" id="{0D8593FE-72F2-D1C9-71A2-DB6E4DC45FF7}"/>
              </a:ext>
            </a:extLst>
          </p:cNvPr>
          <p:cNvSpPr>
            <a:spLocks noGrp="1" noChangeArrowheads="1"/>
          </p:cNvSpPr>
          <p:nvPr>
            <p:ph type="body" idx="1"/>
          </p:nvPr>
        </p:nvSpPr>
        <p:spPr>
          <a:xfrm>
            <a:off x="2555875" y="2852738"/>
            <a:ext cx="3529013" cy="727075"/>
          </a:xfrm>
        </p:spPr>
        <p:txBody>
          <a:bodyPr/>
          <a:lstStyle/>
          <a:p>
            <a:pPr algn="ctr">
              <a:buFont typeface="Wingdings" panose="05000000000000000000" pitchFamily="2" charset="2"/>
              <a:buNone/>
            </a:pPr>
            <a:r>
              <a:rPr lang="uk" altLang="uk-UA"/>
              <a:t>Питання ?</a:t>
            </a:r>
            <a:endParaRPr lang="ru-RU" altLang="uk-UA"/>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childTnLst>
                          </p:cTn>
                        </p:par>
                        <p:par>
                          <p:cTn id="8" fill="hold" nodeType="afterGroup">
                            <p:stCondLst>
                              <p:cond delay="2000"/>
                            </p:stCondLst>
                            <p:childTnLst>
                              <p:par>
                                <p:cTn id="9" presetID="3" presetClass="emph" presetSubtype="2" fill="hold" grpId="1" nodeType="afterEffect">
                                  <p:stCondLst>
                                    <p:cond delay="0"/>
                                  </p:stCondLst>
                                  <p:childTnLst>
                                    <p:animClr clrSpc="rgb" dir="cw">
                                      <p:cBhvr override="childStyle">
                                        <p:cTn id="10" dur="2000" fill="hold"/>
                                        <p:tgtEl>
                                          <p:spTgt spid="14339">
                                            <p:txEl>
                                              <p:pRg st="0" end="0"/>
                                            </p:txEl>
                                          </p:spTgt>
                                        </p:tgtEl>
                                        <p:attrNameLst>
                                          <p:attrName>style.color</p:attrName>
                                        </p:attrNameLst>
                                      </p:cBhvr>
                                      <p:to>
                                        <a:srgbClr val="FF0000"/>
                                      </p:to>
                                    </p:animClr>
                                  </p:childTnLst>
                                </p:cTn>
                              </p:par>
                            </p:childTnLst>
                          </p:cTn>
                        </p:par>
                        <p:par>
                          <p:cTn id="11" fill="hold" nodeType="afterGroup">
                            <p:stCondLst>
                              <p:cond delay="4000"/>
                            </p:stCondLst>
                            <p:childTnLst>
                              <p:par>
                                <p:cTn id="12" presetID="6" presetClass="emph" presetSubtype="0" fill="hold" grpId="2" nodeType="afterEffect">
                                  <p:stCondLst>
                                    <p:cond delay="0"/>
                                  </p:stCondLst>
                                  <p:childTnLst>
                                    <p:animScale>
                                      <p:cBhvr>
                                        <p:cTn id="13" dur="2000" fill="hold"/>
                                        <p:tgtEl>
                                          <p:spTgt spid="14339">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P spid="14339" grpId="1" build="p"/>
      <p:bldP spid="14339" grpId="2" build="p"/>
    </p:bldLst>
  </p:timing>
</p:sld>
</file>

<file path=ppt/theme/theme1.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2.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3.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4.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5.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6.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7.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8.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9.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0.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1.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2.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3.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4.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5.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ppt/theme/themeOverride16.xml><?xml version="1.0" encoding="utf-8"?>
<a:themeOverride xmlns:a="http://schemas.openxmlformats.org/drawingml/2006/main">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themeOverride>
</file>

<file path=docProps/app.xml><?xml version="1.0" encoding="utf-8"?>
<Properties xmlns="http://schemas.openxmlformats.org/officeDocument/2006/extended-properties" xmlns:vt="http://schemas.openxmlformats.org/officeDocument/2006/docPropsVTypes">
  <Template>Pixel</Template>
  <TotalTime>1129</TotalTime>
  <Words>2566</Words>
  <Application>Microsoft Office PowerPoint</Application>
  <PresentationFormat>Екран (4:3)</PresentationFormat>
  <Paragraphs>269</Paragraphs>
  <Slides>25</Slides>
  <Notes>14</Notes>
  <HiddenSlides>0</HiddenSlides>
  <MMClips>0</MMClips>
  <ScaleCrop>false</ScaleCrop>
  <HeadingPairs>
    <vt:vector size="8" baseType="variant">
      <vt:variant>
        <vt:lpstr>Використані шрифти</vt:lpstr>
      </vt:variant>
      <vt:variant>
        <vt:i4>6</vt:i4>
      </vt:variant>
      <vt:variant>
        <vt:lpstr>Тема</vt:lpstr>
      </vt:variant>
      <vt:variant>
        <vt:i4>1</vt:i4>
      </vt:variant>
      <vt:variant>
        <vt:lpstr>Вбудовані сервери OLE</vt:lpstr>
      </vt:variant>
      <vt:variant>
        <vt:i4>1</vt:i4>
      </vt:variant>
      <vt:variant>
        <vt:lpstr>Заголовки слайдів</vt:lpstr>
      </vt:variant>
      <vt:variant>
        <vt:i4>25</vt:i4>
      </vt:variant>
    </vt:vector>
  </HeadingPairs>
  <TitlesOfParts>
    <vt:vector size="33" baseType="lpstr">
      <vt:lpstr>Arial</vt:lpstr>
      <vt:lpstr>Arial Black</vt:lpstr>
      <vt:lpstr>Courier</vt:lpstr>
      <vt:lpstr>Helvetica</vt:lpstr>
      <vt:lpstr>Times New Roman</vt:lpstr>
      <vt:lpstr>Wingdings</vt:lpstr>
      <vt:lpstr>Пиксел</vt:lpstr>
      <vt:lpstr>Bitmap Image</vt:lpstr>
      <vt:lpstr>Основи сучасних баз даних та їх роль у ГІС</vt:lpstr>
      <vt:lpstr>План</vt:lpstr>
      <vt:lpstr>Інформаційні технології та географія</vt:lpstr>
      <vt:lpstr>Що таке ГІС? </vt:lpstr>
      <vt:lpstr>Що таке ГІС?</vt:lpstr>
      <vt:lpstr>Презентація PowerPoint</vt:lpstr>
      <vt:lpstr>Презентація PowerPoint</vt:lpstr>
      <vt:lpstr>За даними https://elib.lntu.edu.ua/sites/default/files/elib_upload/%D0%95%D0%9D%D0%9F_%D0%A1%D0%B0%D0%B2%D0%B0%D1%80%D0%B8%D0%BD_%D0%9B%D0%B5%D0%BF%D0%BA%D0%B8%D0%B9/teoretic/lec2.html</vt:lpstr>
      <vt:lpstr>Транзакційні моделі: ACID vs BASE</vt:lpstr>
      <vt:lpstr>Інтеграція баз даних у геоінформаційні системи</vt:lpstr>
      <vt:lpstr>Функції ГІС</vt:lpstr>
      <vt:lpstr>Збір даних</vt:lpstr>
      <vt:lpstr>Зберігання даних</vt:lpstr>
      <vt:lpstr>Запит</vt:lpstr>
      <vt:lpstr>Аналіз</vt:lpstr>
      <vt:lpstr>Дисплей</vt:lpstr>
      <vt:lpstr>Вихід</vt:lpstr>
      <vt:lpstr>Організація просторових даних</vt:lpstr>
      <vt:lpstr>Представлення об'єктів у векторних даних</vt:lpstr>
      <vt:lpstr>Масштаб карти</vt:lpstr>
      <vt:lpstr>ГІС та інші інформаційні системи </vt:lpstr>
      <vt:lpstr>Компоненти географічних даних</vt:lpstr>
      <vt:lpstr>Роль баз даних у моніторингу та охороні ґрунтів</vt:lpstr>
      <vt:lpstr>Основні завдання баз даних у ґрунтознавстві та охороні земель</vt:lpstr>
      <vt:lpstr>Презентація PowerPoint</vt:lpstr>
    </vt:vector>
  </TitlesOfParts>
  <Company>NhT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Antoshko</dc:creator>
  <cp:lastModifiedBy>Антоніна Москаленко</cp:lastModifiedBy>
  <cp:revision>21</cp:revision>
  <cp:lastPrinted>2020-08-25T19:35:36Z</cp:lastPrinted>
  <dcterms:created xsi:type="dcterms:W3CDTF">2012-09-01T19:44:16Z</dcterms:created>
  <dcterms:modified xsi:type="dcterms:W3CDTF">2026-10-01T09:59:10Z</dcterms:modified>
</cp:coreProperties>
</file>