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2"/>
  </p:sldMasterIdLst>
  <p:notesMasterIdLst>
    <p:notesMasterId r:id="rId35"/>
  </p:notesMasterIdLst>
  <p:handoutMasterIdLst>
    <p:handoutMasterId r:id="rId36"/>
  </p:handoutMasterIdLst>
  <p:sldIdLst>
    <p:sldId id="256" r:id="rId3"/>
    <p:sldId id="260" r:id="rId4"/>
    <p:sldId id="267" r:id="rId5"/>
    <p:sldId id="286" r:id="rId6"/>
    <p:sldId id="287" r:id="rId7"/>
    <p:sldId id="490" r:id="rId8"/>
    <p:sldId id="266" r:id="rId9"/>
    <p:sldId id="262" r:id="rId10"/>
    <p:sldId id="270" r:id="rId11"/>
    <p:sldId id="273" r:id="rId12"/>
    <p:sldId id="271" r:id="rId13"/>
    <p:sldId id="272" r:id="rId14"/>
    <p:sldId id="353" r:id="rId15"/>
    <p:sldId id="339" r:id="rId16"/>
    <p:sldId id="491" r:id="rId17"/>
    <p:sldId id="489" r:id="rId18"/>
    <p:sldId id="328" r:id="rId19"/>
    <p:sldId id="359" r:id="rId20"/>
    <p:sldId id="261" r:id="rId21"/>
    <p:sldId id="493" r:id="rId22"/>
    <p:sldId id="326" r:id="rId23"/>
    <p:sldId id="494" r:id="rId24"/>
    <p:sldId id="290" r:id="rId25"/>
    <p:sldId id="263" r:id="rId26"/>
    <p:sldId id="492" r:id="rId27"/>
    <p:sldId id="275" r:id="rId28"/>
    <p:sldId id="265" r:id="rId29"/>
    <p:sldId id="289" r:id="rId30"/>
    <p:sldId id="284" r:id="rId31"/>
    <p:sldId id="288" r:id="rId32"/>
    <p:sldId id="495" r:id="rId33"/>
    <p:sldId id="285" r:id="rId34"/>
  </p:sldIdLst>
  <p:sldSz cx="9144000" cy="6858000" type="screen4x3"/>
  <p:notesSz cx="9874250" cy="6797675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5" autoAdjust="0"/>
    <p:restoredTop sz="94660"/>
  </p:normalViewPr>
  <p:slideViewPr>
    <p:cSldViewPr>
      <p:cViewPr varScale="1">
        <p:scale>
          <a:sx n="55" d="100"/>
          <a:sy n="55" d="100"/>
        </p:scale>
        <p:origin x="5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9EF34F-D757-4883-B867-D0F1A4736EEE}" type="doc">
      <dgm:prSet loTypeId="urn:microsoft.com/office/officeart/2008/layout/VerticalCurv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8BE3C549-86EB-4DE8-8A3D-6A2A22C51067}">
      <dgm:prSet phldrT="[Текст]" custT="1"/>
      <dgm:spPr/>
      <dgm:t>
        <a:bodyPr/>
        <a:lstStyle/>
        <a:p>
          <a:r>
            <a:rPr lang="uk" sz="2500" dirty="0"/>
            <a:t>Планування</a:t>
          </a:r>
          <a:endParaRPr lang="uk-UA" sz="2500" dirty="0"/>
        </a:p>
      </dgm:t>
    </dgm:pt>
    <dgm:pt modelId="{49C624D8-20B9-4269-94C2-24D86870F2EA}" type="parTrans" cxnId="{5155D1B7-34D6-48CC-B136-81918DEB1E6E}">
      <dgm:prSet/>
      <dgm:spPr/>
      <dgm:t>
        <a:bodyPr/>
        <a:lstStyle/>
        <a:p>
          <a:endParaRPr lang="uk-UA"/>
        </a:p>
      </dgm:t>
    </dgm:pt>
    <dgm:pt modelId="{5743ED3C-D511-4556-910B-0BA3BC167B66}" type="sibTrans" cxnId="{5155D1B7-34D6-48CC-B136-81918DEB1E6E}">
      <dgm:prSet/>
      <dgm:spPr/>
      <dgm:t>
        <a:bodyPr/>
        <a:lstStyle/>
        <a:p>
          <a:endParaRPr lang="uk-UA"/>
        </a:p>
      </dgm:t>
    </dgm:pt>
    <dgm:pt modelId="{FA25D623-A622-4852-B300-C760973D0279}">
      <dgm:prSet custT="1"/>
      <dgm:spPr/>
      <dgm:t>
        <a:bodyPr/>
        <a:lstStyle/>
        <a:p>
          <a:r>
            <a:rPr lang="uk" sz="2500" dirty="0"/>
            <a:t>Проектування</a:t>
          </a:r>
          <a:endParaRPr lang="uk-UA" sz="2500" dirty="0"/>
        </a:p>
      </dgm:t>
    </dgm:pt>
    <dgm:pt modelId="{557375D6-34D0-4AC4-8F81-79745BCB2C03}" type="parTrans" cxnId="{8DD3C5CD-8EF2-4730-9EAF-FA7BB5194507}">
      <dgm:prSet/>
      <dgm:spPr/>
      <dgm:t>
        <a:bodyPr/>
        <a:lstStyle/>
        <a:p>
          <a:endParaRPr lang="uk-UA"/>
        </a:p>
      </dgm:t>
    </dgm:pt>
    <dgm:pt modelId="{7C43C1D4-598B-42DD-A5F5-3FCD0346310B}" type="sibTrans" cxnId="{8DD3C5CD-8EF2-4730-9EAF-FA7BB5194507}">
      <dgm:prSet/>
      <dgm:spPr/>
      <dgm:t>
        <a:bodyPr/>
        <a:lstStyle/>
        <a:p>
          <a:endParaRPr lang="uk-UA"/>
        </a:p>
      </dgm:t>
    </dgm:pt>
    <dgm:pt modelId="{A90999B4-A65F-4F86-9338-79512AF72BCC}">
      <dgm:prSet custT="1"/>
      <dgm:spPr/>
      <dgm:t>
        <a:bodyPr/>
        <a:lstStyle/>
        <a:p>
          <a:r>
            <a:rPr lang="uk" sz="2500" dirty="0"/>
            <a:t>Розробка додатків</a:t>
          </a:r>
          <a:endParaRPr lang="uk-UA" sz="2500" dirty="0"/>
        </a:p>
      </dgm:t>
    </dgm:pt>
    <dgm:pt modelId="{73F792BD-54C0-419E-B3A8-A5E7B0269AB5}" type="parTrans" cxnId="{B6810445-11B9-4A1B-8052-981D2DEBF422}">
      <dgm:prSet/>
      <dgm:spPr/>
      <dgm:t>
        <a:bodyPr/>
        <a:lstStyle/>
        <a:p>
          <a:endParaRPr lang="uk-UA"/>
        </a:p>
      </dgm:t>
    </dgm:pt>
    <dgm:pt modelId="{9C22B3E5-C755-4776-BA53-7A5612B80561}" type="sibTrans" cxnId="{B6810445-11B9-4A1B-8052-981D2DEBF422}">
      <dgm:prSet/>
      <dgm:spPr/>
      <dgm:t>
        <a:bodyPr/>
        <a:lstStyle/>
        <a:p>
          <a:endParaRPr lang="uk-UA"/>
        </a:p>
      </dgm:t>
    </dgm:pt>
    <dgm:pt modelId="{DE305AF3-1EC1-4586-A534-269839777A16}">
      <dgm:prSet custT="1"/>
      <dgm:spPr/>
      <dgm:t>
        <a:bodyPr/>
        <a:lstStyle/>
        <a:p>
          <a:r>
            <a:rPr lang="uk" sz="2500" dirty="0"/>
            <a:t>Введення даних</a:t>
          </a:r>
          <a:endParaRPr lang="uk-UA" sz="2500" dirty="0"/>
        </a:p>
      </dgm:t>
    </dgm:pt>
    <dgm:pt modelId="{2EC7884A-2694-4045-A144-525DB530FF5E}" type="parTrans" cxnId="{2D1C19EA-2B47-496B-A465-D1DCED43DB0E}">
      <dgm:prSet/>
      <dgm:spPr/>
      <dgm:t>
        <a:bodyPr/>
        <a:lstStyle/>
        <a:p>
          <a:endParaRPr lang="uk-UA"/>
        </a:p>
      </dgm:t>
    </dgm:pt>
    <dgm:pt modelId="{403DAFFF-0F90-4062-89D9-09A7A5DC0F2E}" type="sibTrans" cxnId="{2D1C19EA-2B47-496B-A465-D1DCED43DB0E}">
      <dgm:prSet/>
      <dgm:spPr/>
      <dgm:t>
        <a:bodyPr/>
        <a:lstStyle/>
        <a:p>
          <a:endParaRPr lang="uk-UA"/>
        </a:p>
      </dgm:t>
    </dgm:pt>
    <dgm:pt modelId="{A450ADC7-0A95-4FDF-94FE-179248AEF347}">
      <dgm:prSet custT="1"/>
      <dgm:spPr/>
      <dgm:t>
        <a:bodyPr/>
        <a:lstStyle/>
        <a:p>
          <a:r>
            <a:rPr lang="uk" sz="2500" dirty="0"/>
            <a:t>Тестування</a:t>
          </a:r>
          <a:endParaRPr lang="uk-UA" sz="2500" dirty="0"/>
        </a:p>
      </dgm:t>
    </dgm:pt>
    <dgm:pt modelId="{10F40CEE-BDE1-4230-9911-2CF4F41D81EE}" type="parTrans" cxnId="{9DEC8EB6-75F8-4B61-A8E5-DDF09C47325C}">
      <dgm:prSet/>
      <dgm:spPr/>
      <dgm:t>
        <a:bodyPr/>
        <a:lstStyle/>
        <a:p>
          <a:endParaRPr lang="uk-UA"/>
        </a:p>
      </dgm:t>
    </dgm:pt>
    <dgm:pt modelId="{525454BA-1004-4304-A93F-65D466218025}" type="sibTrans" cxnId="{9DEC8EB6-75F8-4B61-A8E5-DDF09C47325C}">
      <dgm:prSet/>
      <dgm:spPr/>
      <dgm:t>
        <a:bodyPr/>
        <a:lstStyle/>
        <a:p>
          <a:endParaRPr lang="uk-UA"/>
        </a:p>
      </dgm:t>
    </dgm:pt>
    <dgm:pt modelId="{680B3FEE-4236-4D44-92C5-A1C47D1A6881}">
      <dgm:prSet custT="1"/>
      <dgm:spPr/>
      <dgm:t>
        <a:bodyPr/>
        <a:lstStyle/>
        <a:p>
          <a:r>
            <a:rPr lang="uk" sz="2500" dirty="0"/>
            <a:t>Експлуатація та технічне обслуговування</a:t>
          </a:r>
          <a:endParaRPr lang="uk-UA" sz="2500" dirty="0"/>
        </a:p>
      </dgm:t>
    </dgm:pt>
    <dgm:pt modelId="{FB1F130F-D121-4FB5-8D74-67507774275E}" type="parTrans" cxnId="{9665B453-5C64-4DB3-8D44-5C22D2044578}">
      <dgm:prSet/>
      <dgm:spPr/>
      <dgm:t>
        <a:bodyPr/>
        <a:lstStyle/>
        <a:p>
          <a:endParaRPr lang="uk-UA"/>
        </a:p>
      </dgm:t>
    </dgm:pt>
    <dgm:pt modelId="{C0ED1D9C-9843-492D-AA5D-81EBD99A3F3A}" type="sibTrans" cxnId="{9665B453-5C64-4DB3-8D44-5C22D2044578}">
      <dgm:prSet/>
      <dgm:spPr/>
      <dgm:t>
        <a:bodyPr/>
        <a:lstStyle/>
        <a:p>
          <a:endParaRPr lang="uk-UA"/>
        </a:p>
      </dgm:t>
    </dgm:pt>
    <dgm:pt modelId="{63DD829A-BAF9-4D88-8BFF-CC2A34CDA90A}">
      <dgm:prSet custT="1"/>
      <dgm:spPr/>
      <dgm:t>
        <a:bodyPr/>
        <a:lstStyle/>
        <a:p>
          <a:r>
            <a:rPr lang="uk" sz="2500" dirty="0"/>
            <a:t>Адміністрація</a:t>
          </a:r>
          <a:endParaRPr lang="uk-UA" sz="2500" dirty="0"/>
        </a:p>
      </dgm:t>
    </dgm:pt>
    <dgm:pt modelId="{20120E9F-B914-4702-8550-9BAB0E21B7D8}" type="parTrans" cxnId="{88F88694-47A4-4767-817A-0E106C8B7AB5}">
      <dgm:prSet/>
      <dgm:spPr/>
      <dgm:t>
        <a:bodyPr/>
        <a:lstStyle/>
        <a:p>
          <a:endParaRPr lang="uk-UA"/>
        </a:p>
      </dgm:t>
    </dgm:pt>
    <dgm:pt modelId="{584DCD99-815C-4E65-A5A8-A0F2AEDDEC9E}" type="sibTrans" cxnId="{88F88694-47A4-4767-817A-0E106C8B7AB5}">
      <dgm:prSet/>
      <dgm:spPr/>
      <dgm:t>
        <a:bodyPr/>
        <a:lstStyle/>
        <a:p>
          <a:endParaRPr lang="uk-UA"/>
        </a:p>
      </dgm:t>
    </dgm:pt>
    <dgm:pt modelId="{FBAA72FC-5BB5-45C2-8D40-76C2C5FCF3E6}" type="pres">
      <dgm:prSet presAssocID="{489EF34F-D757-4883-B867-D0F1A4736EEE}" presName="Name0" presStyleCnt="0">
        <dgm:presLayoutVars>
          <dgm:chMax val="7"/>
          <dgm:chPref val="7"/>
          <dgm:dir/>
        </dgm:presLayoutVars>
      </dgm:prSet>
      <dgm:spPr/>
    </dgm:pt>
    <dgm:pt modelId="{CDE0AFA0-850F-4531-9372-471DCCAEB630}" type="pres">
      <dgm:prSet presAssocID="{489EF34F-D757-4883-B867-D0F1A4736EEE}" presName="Name1" presStyleCnt="0"/>
      <dgm:spPr/>
    </dgm:pt>
    <dgm:pt modelId="{1D97ACAC-15C6-4D08-9A00-0EAF86D7C3E3}" type="pres">
      <dgm:prSet presAssocID="{489EF34F-D757-4883-B867-D0F1A4736EEE}" presName="cycle" presStyleCnt="0"/>
      <dgm:spPr/>
    </dgm:pt>
    <dgm:pt modelId="{9F4C9F65-A83D-4E0D-96EC-BA2D48A44B29}" type="pres">
      <dgm:prSet presAssocID="{489EF34F-D757-4883-B867-D0F1A4736EEE}" presName="srcNode" presStyleLbl="node1" presStyleIdx="0" presStyleCnt="7"/>
      <dgm:spPr/>
    </dgm:pt>
    <dgm:pt modelId="{E6F22574-343E-435F-99EF-D28FEFFC0CCA}" type="pres">
      <dgm:prSet presAssocID="{489EF34F-D757-4883-B867-D0F1A4736EEE}" presName="conn" presStyleLbl="parChTrans1D2" presStyleIdx="0" presStyleCnt="1"/>
      <dgm:spPr/>
    </dgm:pt>
    <dgm:pt modelId="{F621079A-9E13-41A4-B0E0-87483389DF7E}" type="pres">
      <dgm:prSet presAssocID="{489EF34F-D757-4883-B867-D0F1A4736EEE}" presName="extraNode" presStyleLbl="node1" presStyleIdx="0" presStyleCnt="7"/>
      <dgm:spPr/>
    </dgm:pt>
    <dgm:pt modelId="{A892247A-CA5D-4B72-BA37-266E50D1F194}" type="pres">
      <dgm:prSet presAssocID="{489EF34F-D757-4883-B867-D0F1A4736EEE}" presName="dstNode" presStyleLbl="node1" presStyleIdx="0" presStyleCnt="7"/>
      <dgm:spPr/>
    </dgm:pt>
    <dgm:pt modelId="{B3B61044-64F4-4D80-8217-63A575B59D53}" type="pres">
      <dgm:prSet presAssocID="{8BE3C549-86EB-4DE8-8A3D-6A2A22C51067}" presName="text_1" presStyleLbl="node1" presStyleIdx="0" presStyleCnt="7">
        <dgm:presLayoutVars>
          <dgm:bulletEnabled val="1"/>
        </dgm:presLayoutVars>
      </dgm:prSet>
      <dgm:spPr/>
    </dgm:pt>
    <dgm:pt modelId="{D724285C-21A7-49B1-9914-4D5186DD468C}" type="pres">
      <dgm:prSet presAssocID="{8BE3C549-86EB-4DE8-8A3D-6A2A22C51067}" presName="accent_1" presStyleCnt="0"/>
      <dgm:spPr/>
    </dgm:pt>
    <dgm:pt modelId="{E19AE354-AC83-49C5-9A57-5B27685D2674}" type="pres">
      <dgm:prSet presAssocID="{8BE3C549-86EB-4DE8-8A3D-6A2A22C51067}" presName="accentRepeatNode" presStyleLbl="solidFgAcc1" presStyleIdx="0" presStyleCnt="7"/>
      <dgm:spPr/>
    </dgm:pt>
    <dgm:pt modelId="{A2D57715-D6F3-442E-B7CF-A70D7F8931A3}" type="pres">
      <dgm:prSet presAssocID="{FA25D623-A622-4852-B300-C760973D0279}" presName="text_2" presStyleLbl="node1" presStyleIdx="1" presStyleCnt="7">
        <dgm:presLayoutVars>
          <dgm:bulletEnabled val="1"/>
        </dgm:presLayoutVars>
      </dgm:prSet>
      <dgm:spPr/>
    </dgm:pt>
    <dgm:pt modelId="{0DCB85DA-1E47-4446-9B95-92F2E6B1BF70}" type="pres">
      <dgm:prSet presAssocID="{FA25D623-A622-4852-B300-C760973D0279}" presName="accent_2" presStyleCnt="0"/>
      <dgm:spPr/>
    </dgm:pt>
    <dgm:pt modelId="{F5D12B8F-74AC-43E4-8E5F-C49F890BCA6A}" type="pres">
      <dgm:prSet presAssocID="{FA25D623-A622-4852-B300-C760973D0279}" presName="accentRepeatNode" presStyleLbl="solidFgAcc1" presStyleIdx="1" presStyleCnt="7"/>
      <dgm:spPr/>
    </dgm:pt>
    <dgm:pt modelId="{758CC54B-7F0A-4D4F-9ED8-A2FA939871CC}" type="pres">
      <dgm:prSet presAssocID="{A90999B4-A65F-4F86-9338-79512AF72BCC}" presName="text_3" presStyleLbl="node1" presStyleIdx="2" presStyleCnt="7">
        <dgm:presLayoutVars>
          <dgm:bulletEnabled val="1"/>
        </dgm:presLayoutVars>
      </dgm:prSet>
      <dgm:spPr/>
    </dgm:pt>
    <dgm:pt modelId="{76DF8746-5C5F-4AED-95AB-210FE9420308}" type="pres">
      <dgm:prSet presAssocID="{A90999B4-A65F-4F86-9338-79512AF72BCC}" presName="accent_3" presStyleCnt="0"/>
      <dgm:spPr/>
    </dgm:pt>
    <dgm:pt modelId="{36429233-03F3-4361-A3F1-790B46FAAEFA}" type="pres">
      <dgm:prSet presAssocID="{A90999B4-A65F-4F86-9338-79512AF72BCC}" presName="accentRepeatNode" presStyleLbl="solidFgAcc1" presStyleIdx="2" presStyleCnt="7"/>
      <dgm:spPr/>
    </dgm:pt>
    <dgm:pt modelId="{D41F5974-4B95-402A-9ABC-09AC0F398515}" type="pres">
      <dgm:prSet presAssocID="{DE305AF3-1EC1-4586-A534-269839777A16}" presName="text_4" presStyleLbl="node1" presStyleIdx="3" presStyleCnt="7">
        <dgm:presLayoutVars>
          <dgm:bulletEnabled val="1"/>
        </dgm:presLayoutVars>
      </dgm:prSet>
      <dgm:spPr/>
    </dgm:pt>
    <dgm:pt modelId="{E1B2EEC9-93B2-42FC-A9EE-B8802B9724B4}" type="pres">
      <dgm:prSet presAssocID="{DE305AF3-1EC1-4586-A534-269839777A16}" presName="accent_4" presStyleCnt="0"/>
      <dgm:spPr/>
    </dgm:pt>
    <dgm:pt modelId="{DFCD8802-C7B0-4EC0-A120-C25165695C19}" type="pres">
      <dgm:prSet presAssocID="{DE305AF3-1EC1-4586-A534-269839777A16}" presName="accentRepeatNode" presStyleLbl="solidFgAcc1" presStyleIdx="3" presStyleCnt="7"/>
      <dgm:spPr/>
    </dgm:pt>
    <dgm:pt modelId="{5F4ABE92-1F29-40C4-9BB2-12EC8F0886C4}" type="pres">
      <dgm:prSet presAssocID="{A450ADC7-0A95-4FDF-94FE-179248AEF347}" presName="text_5" presStyleLbl="node1" presStyleIdx="4" presStyleCnt="7">
        <dgm:presLayoutVars>
          <dgm:bulletEnabled val="1"/>
        </dgm:presLayoutVars>
      </dgm:prSet>
      <dgm:spPr/>
    </dgm:pt>
    <dgm:pt modelId="{509CBA19-92FC-4D78-9070-F1707F0FA9F8}" type="pres">
      <dgm:prSet presAssocID="{A450ADC7-0A95-4FDF-94FE-179248AEF347}" presName="accent_5" presStyleCnt="0"/>
      <dgm:spPr/>
    </dgm:pt>
    <dgm:pt modelId="{74B139F4-9655-4B9B-A49D-2F761462B46D}" type="pres">
      <dgm:prSet presAssocID="{A450ADC7-0A95-4FDF-94FE-179248AEF347}" presName="accentRepeatNode" presStyleLbl="solidFgAcc1" presStyleIdx="4" presStyleCnt="7"/>
      <dgm:spPr/>
    </dgm:pt>
    <dgm:pt modelId="{E9F06552-FC0B-4AFE-A24C-0ED95A9A312D}" type="pres">
      <dgm:prSet presAssocID="{680B3FEE-4236-4D44-92C5-A1C47D1A6881}" presName="text_6" presStyleLbl="node1" presStyleIdx="5" presStyleCnt="7">
        <dgm:presLayoutVars>
          <dgm:bulletEnabled val="1"/>
        </dgm:presLayoutVars>
      </dgm:prSet>
      <dgm:spPr/>
    </dgm:pt>
    <dgm:pt modelId="{3F873E8A-3A7F-4F12-BC96-69B2C22A5F20}" type="pres">
      <dgm:prSet presAssocID="{680B3FEE-4236-4D44-92C5-A1C47D1A6881}" presName="accent_6" presStyleCnt="0"/>
      <dgm:spPr/>
    </dgm:pt>
    <dgm:pt modelId="{0C6C5570-37EF-41B2-93B3-C15A72A8C3E8}" type="pres">
      <dgm:prSet presAssocID="{680B3FEE-4236-4D44-92C5-A1C47D1A6881}" presName="accentRepeatNode" presStyleLbl="solidFgAcc1" presStyleIdx="5" presStyleCnt="7"/>
      <dgm:spPr/>
    </dgm:pt>
    <dgm:pt modelId="{15ED4C48-F251-4BD2-872D-E0F872D563B3}" type="pres">
      <dgm:prSet presAssocID="{63DD829A-BAF9-4D88-8BFF-CC2A34CDA90A}" presName="text_7" presStyleLbl="node1" presStyleIdx="6" presStyleCnt="7">
        <dgm:presLayoutVars>
          <dgm:bulletEnabled val="1"/>
        </dgm:presLayoutVars>
      </dgm:prSet>
      <dgm:spPr/>
    </dgm:pt>
    <dgm:pt modelId="{E9694315-CB8E-49E6-B924-F3316ADD50AA}" type="pres">
      <dgm:prSet presAssocID="{63DD829A-BAF9-4D88-8BFF-CC2A34CDA90A}" presName="accent_7" presStyleCnt="0"/>
      <dgm:spPr/>
    </dgm:pt>
    <dgm:pt modelId="{FCD3BDB4-2E41-4A05-B093-15E31D80F109}" type="pres">
      <dgm:prSet presAssocID="{63DD829A-BAF9-4D88-8BFF-CC2A34CDA90A}" presName="accentRepeatNode" presStyleLbl="solidFgAcc1" presStyleIdx="6" presStyleCnt="7"/>
      <dgm:spPr/>
    </dgm:pt>
  </dgm:ptLst>
  <dgm:cxnLst>
    <dgm:cxn modelId="{E169DA2A-9CE7-4F4E-AF23-EED1E4C6854E}" type="presOf" srcId="{63DD829A-BAF9-4D88-8BFF-CC2A34CDA90A}" destId="{15ED4C48-F251-4BD2-872D-E0F872D563B3}" srcOrd="0" destOrd="0" presId="urn:microsoft.com/office/officeart/2008/layout/VerticalCurvedList"/>
    <dgm:cxn modelId="{B6810445-11B9-4A1B-8052-981D2DEBF422}" srcId="{489EF34F-D757-4883-B867-D0F1A4736EEE}" destId="{A90999B4-A65F-4F86-9338-79512AF72BCC}" srcOrd="2" destOrd="0" parTransId="{73F792BD-54C0-419E-B3A8-A5E7B0269AB5}" sibTransId="{9C22B3E5-C755-4776-BA53-7A5612B80561}"/>
    <dgm:cxn modelId="{60DED546-B995-4339-9DCF-48119AB6C884}" type="presOf" srcId="{A450ADC7-0A95-4FDF-94FE-179248AEF347}" destId="{5F4ABE92-1F29-40C4-9BB2-12EC8F0886C4}" srcOrd="0" destOrd="0" presId="urn:microsoft.com/office/officeart/2008/layout/VerticalCurvedList"/>
    <dgm:cxn modelId="{8D151D49-F5EB-4AAC-84B2-070B3D2834BA}" type="presOf" srcId="{FA25D623-A622-4852-B300-C760973D0279}" destId="{A2D57715-D6F3-442E-B7CF-A70D7F8931A3}" srcOrd="0" destOrd="0" presId="urn:microsoft.com/office/officeart/2008/layout/VerticalCurvedList"/>
    <dgm:cxn modelId="{932B4B6E-CECF-43B3-ACFE-F89914DA0F08}" type="presOf" srcId="{8BE3C549-86EB-4DE8-8A3D-6A2A22C51067}" destId="{B3B61044-64F4-4D80-8217-63A575B59D53}" srcOrd="0" destOrd="0" presId="urn:microsoft.com/office/officeart/2008/layout/VerticalCurvedList"/>
    <dgm:cxn modelId="{9665B453-5C64-4DB3-8D44-5C22D2044578}" srcId="{489EF34F-D757-4883-B867-D0F1A4736EEE}" destId="{680B3FEE-4236-4D44-92C5-A1C47D1A6881}" srcOrd="5" destOrd="0" parTransId="{FB1F130F-D121-4FB5-8D74-67507774275E}" sibTransId="{C0ED1D9C-9843-492D-AA5D-81EBD99A3F3A}"/>
    <dgm:cxn modelId="{6F18037C-321B-4E83-93D5-A43C768232E7}" type="presOf" srcId="{489EF34F-D757-4883-B867-D0F1A4736EEE}" destId="{FBAA72FC-5BB5-45C2-8D40-76C2C5FCF3E6}" srcOrd="0" destOrd="0" presId="urn:microsoft.com/office/officeart/2008/layout/VerticalCurvedList"/>
    <dgm:cxn modelId="{88F88694-47A4-4767-817A-0E106C8B7AB5}" srcId="{489EF34F-D757-4883-B867-D0F1A4736EEE}" destId="{63DD829A-BAF9-4D88-8BFF-CC2A34CDA90A}" srcOrd="6" destOrd="0" parTransId="{20120E9F-B914-4702-8550-9BAB0E21B7D8}" sibTransId="{584DCD99-815C-4E65-A5A8-A0F2AEDDEC9E}"/>
    <dgm:cxn modelId="{DA577395-B2E0-4F9A-91C2-7EAFE69260BE}" type="presOf" srcId="{680B3FEE-4236-4D44-92C5-A1C47D1A6881}" destId="{E9F06552-FC0B-4AFE-A24C-0ED95A9A312D}" srcOrd="0" destOrd="0" presId="urn:microsoft.com/office/officeart/2008/layout/VerticalCurvedList"/>
    <dgm:cxn modelId="{9DEC8EB6-75F8-4B61-A8E5-DDF09C47325C}" srcId="{489EF34F-D757-4883-B867-D0F1A4736EEE}" destId="{A450ADC7-0A95-4FDF-94FE-179248AEF347}" srcOrd="4" destOrd="0" parTransId="{10F40CEE-BDE1-4230-9911-2CF4F41D81EE}" sibTransId="{525454BA-1004-4304-A93F-65D466218025}"/>
    <dgm:cxn modelId="{5155D1B7-34D6-48CC-B136-81918DEB1E6E}" srcId="{489EF34F-D757-4883-B867-D0F1A4736EEE}" destId="{8BE3C549-86EB-4DE8-8A3D-6A2A22C51067}" srcOrd="0" destOrd="0" parTransId="{49C624D8-20B9-4269-94C2-24D86870F2EA}" sibTransId="{5743ED3C-D511-4556-910B-0BA3BC167B66}"/>
    <dgm:cxn modelId="{8DD3C5CD-8EF2-4730-9EAF-FA7BB5194507}" srcId="{489EF34F-D757-4883-B867-D0F1A4736EEE}" destId="{FA25D623-A622-4852-B300-C760973D0279}" srcOrd="1" destOrd="0" parTransId="{557375D6-34D0-4AC4-8F81-79745BCB2C03}" sibTransId="{7C43C1D4-598B-42DD-A5F5-3FCD0346310B}"/>
    <dgm:cxn modelId="{E13C6ED3-2833-498C-957F-395AA4B11248}" type="presOf" srcId="{A90999B4-A65F-4F86-9338-79512AF72BCC}" destId="{758CC54B-7F0A-4D4F-9ED8-A2FA939871CC}" srcOrd="0" destOrd="0" presId="urn:microsoft.com/office/officeart/2008/layout/VerticalCurvedList"/>
    <dgm:cxn modelId="{B83F3CD5-71BC-4F0A-BCCA-5A7B58A6C7EF}" type="presOf" srcId="{DE305AF3-1EC1-4586-A534-269839777A16}" destId="{D41F5974-4B95-402A-9ABC-09AC0F398515}" srcOrd="0" destOrd="0" presId="urn:microsoft.com/office/officeart/2008/layout/VerticalCurvedList"/>
    <dgm:cxn modelId="{2D1C19EA-2B47-496B-A465-D1DCED43DB0E}" srcId="{489EF34F-D757-4883-B867-D0F1A4736EEE}" destId="{DE305AF3-1EC1-4586-A534-269839777A16}" srcOrd="3" destOrd="0" parTransId="{2EC7884A-2694-4045-A144-525DB530FF5E}" sibTransId="{403DAFFF-0F90-4062-89D9-09A7A5DC0F2E}"/>
    <dgm:cxn modelId="{7E4896F7-1D12-4421-9B75-7F3178120B89}" type="presOf" srcId="{5743ED3C-D511-4556-910B-0BA3BC167B66}" destId="{E6F22574-343E-435F-99EF-D28FEFFC0CCA}" srcOrd="0" destOrd="0" presId="urn:microsoft.com/office/officeart/2008/layout/VerticalCurvedList"/>
    <dgm:cxn modelId="{7654E028-78E5-474E-BF38-700E068240AE}" type="presParOf" srcId="{FBAA72FC-5BB5-45C2-8D40-76C2C5FCF3E6}" destId="{CDE0AFA0-850F-4531-9372-471DCCAEB630}" srcOrd="0" destOrd="0" presId="urn:microsoft.com/office/officeart/2008/layout/VerticalCurvedList"/>
    <dgm:cxn modelId="{B059DD48-F631-4C56-A783-E846647CF48F}" type="presParOf" srcId="{CDE0AFA0-850F-4531-9372-471DCCAEB630}" destId="{1D97ACAC-15C6-4D08-9A00-0EAF86D7C3E3}" srcOrd="0" destOrd="0" presId="urn:microsoft.com/office/officeart/2008/layout/VerticalCurvedList"/>
    <dgm:cxn modelId="{00B3DCAA-3B49-427B-80AC-09E5EA991E41}" type="presParOf" srcId="{1D97ACAC-15C6-4D08-9A00-0EAF86D7C3E3}" destId="{9F4C9F65-A83D-4E0D-96EC-BA2D48A44B29}" srcOrd="0" destOrd="0" presId="urn:microsoft.com/office/officeart/2008/layout/VerticalCurvedList"/>
    <dgm:cxn modelId="{5411EDF3-ED52-4F87-82F9-CE0897995413}" type="presParOf" srcId="{1D97ACAC-15C6-4D08-9A00-0EAF86D7C3E3}" destId="{E6F22574-343E-435F-99EF-D28FEFFC0CCA}" srcOrd="1" destOrd="0" presId="urn:microsoft.com/office/officeart/2008/layout/VerticalCurvedList"/>
    <dgm:cxn modelId="{389666E6-0061-4099-9559-34D2B26FF980}" type="presParOf" srcId="{1D97ACAC-15C6-4D08-9A00-0EAF86D7C3E3}" destId="{F621079A-9E13-41A4-B0E0-87483389DF7E}" srcOrd="2" destOrd="0" presId="urn:microsoft.com/office/officeart/2008/layout/VerticalCurvedList"/>
    <dgm:cxn modelId="{B2B7EB00-9180-44BD-84A6-91702FB68242}" type="presParOf" srcId="{1D97ACAC-15C6-4D08-9A00-0EAF86D7C3E3}" destId="{A892247A-CA5D-4B72-BA37-266E50D1F194}" srcOrd="3" destOrd="0" presId="urn:microsoft.com/office/officeart/2008/layout/VerticalCurvedList"/>
    <dgm:cxn modelId="{9300668F-32AD-4BD4-B0E4-19EF1B6AE74E}" type="presParOf" srcId="{CDE0AFA0-850F-4531-9372-471DCCAEB630}" destId="{B3B61044-64F4-4D80-8217-63A575B59D53}" srcOrd="1" destOrd="0" presId="urn:microsoft.com/office/officeart/2008/layout/VerticalCurvedList"/>
    <dgm:cxn modelId="{E1C5DC0A-A285-4BB3-8362-3D3025939B18}" type="presParOf" srcId="{CDE0AFA0-850F-4531-9372-471DCCAEB630}" destId="{D724285C-21A7-49B1-9914-4D5186DD468C}" srcOrd="2" destOrd="0" presId="urn:microsoft.com/office/officeart/2008/layout/VerticalCurvedList"/>
    <dgm:cxn modelId="{401E450B-7301-42D1-8C60-1F4C63B7C577}" type="presParOf" srcId="{D724285C-21A7-49B1-9914-4D5186DD468C}" destId="{E19AE354-AC83-49C5-9A57-5B27685D2674}" srcOrd="0" destOrd="0" presId="urn:microsoft.com/office/officeart/2008/layout/VerticalCurvedList"/>
    <dgm:cxn modelId="{12C86E07-E116-4907-A115-390A31824C94}" type="presParOf" srcId="{CDE0AFA0-850F-4531-9372-471DCCAEB630}" destId="{A2D57715-D6F3-442E-B7CF-A70D7F8931A3}" srcOrd="3" destOrd="0" presId="urn:microsoft.com/office/officeart/2008/layout/VerticalCurvedList"/>
    <dgm:cxn modelId="{1E4CBD53-03B4-458E-85EA-3C763353FFF1}" type="presParOf" srcId="{CDE0AFA0-850F-4531-9372-471DCCAEB630}" destId="{0DCB85DA-1E47-4446-9B95-92F2E6B1BF70}" srcOrd="4" destOrd="0" presId="urn:microsoft.com/office/officeart/2008/layout/VerticalCurvedList"/>
    <dgm:cxn modelId="{4FEEE433-090D-4BB1-BBA0-F3B88BB5A9C6}" type="presParOf" srcId="{0DCB85DA-1E47-4446-9B95-92F2E6B1BF70}" destId="{F5D12B8F-74AC-43E4-8E5F-C49F890BCA6A}" srcOrd="0" destOrd="0" presId="urn:microsoft.com/office/officeart/2008/layout/VerticalCurvedList"/>
    <dgm:cxn modelId="{F0C151CB-CA40-4103-A77F-8D4BDA844B8F}" type="presParOf" srcId="{CDE0AFA0-850F-4531-9372-471DCCAEB630}" destId="{758CC54B-7F0A-4D4F-9ED8-A2FA939871CC}" srcOrd="5" destOrd="0" presId="urn:microsoft.com/office/officeart/2008/layout/VerticalCurvedList"/>
    <dgm:cxn modelId="{1C0F4F1D-8919-453A-8BFB-08918A2BE327}" type="presParOf" srcId="{CDE0AFA0-850F-4531-9372-471DCCAEB630}" destId="{76DF8746-5C5F-4AED-95AB-210FE9420308}" srcOrd="6" destOrd="0" presId="urn:microsoft.com/office/officeart/2008/layout/VerticalCurvedList"/>
    <dgm:cxn modelId="{B86E4720-7C32-45AB-A6A5-B27A19D8E735}" type="presParOf" srcId="{76DF8746-5C5F-4AED-95AB-210FE9420308}" destId="{36429233-03F3-4361-A3F1-790B46FAAEFA}" srcOrd="0" destOrd="0" presId="urn:microsoft.com/office/officeart/2008/layout/VerticalCurvedList"/>
    <dgm:cxn modelId="{DA0F2E48-E4A8-4284-90D3-FDC4FEB607B4}" type="presParOf" srcId="{CDE0AFA0-850F-4531-9372-471DCCAEB630}" destId="{D41F5974-4B95-402A-9ABC-09AC0F398515}" srcOrd="7" destOrd="0" presId="urn:microsoft.com/office/officeart/2008/layout/VerticalCurvedList"/>
    <dgm:cxn modelId="{F6FE5CFF-D21C-44B1-A3DE-232390146FD1}" type="presParOf" srcId="{CDE0AFA0-850F-4531-9372-471DCCAEB630}" destId="{E1B2EEC9-93B2-42FC-A9EE-B8802B9724B4}" srcOrd="8" destOrd="0" presId="urn:microsoft.com/office/officeart/2008/layout/VerticalCurvedList"/>
    <dgm:cxn modelId="{F2625CDD-F3D4-47A1-BDF5-B06DBB98E80C}" type="presParOf" srcId="{E1B2EEC9-93B2-42FC-A9EE-B8802B9724B4}" destId="{DFCD8802-C7B0-4EC0-A120-C25165695C19}" srcOrd="0" destOrd="0" presId="urn:microsoft.com/office/officeart/2008/layout/VerticalCurvedList"/>
    <dgm:cxn modelId="{3998F130-471C-42D2-B031-607C7A871E00}" type="presParOf" srcId="{CDE0AFA0-850F-4531-9372-471DCCAEB630}" destId="{5F4ABE92-1F29-40C4-9BB2-12EC8F0886C4}" srcOrd="9" destOrd="0" presId="urn:microsoft.com/office/officeart/2008/layout/VerticalCurvedList"/>
    <dgm:cxn modelId="{61F35102-A61D-4F69-B728-97784AF9BA90}" type="presParOf" srcId="{CDE0AFA0-850F-4531-9372-471DCCAEB630}" destId="{509CBA19-92FC-4D78-9070-F1707F0FA9F8}" srcOrd="10" destOrd="0" presId="urn:microsoft.com/office/officeart/2008/layout/VerticalCurvedList"/>
    <dgm:cxn modelId="{F4B28D6A-21B4-4971-8864-675D48DDEA50}" type="presParOf" srcId="{509CBA19-92FC-4D78-9070-F1707F0FA9F8}" destId="{74B139F4-9655-4B9B-A49D-2F761462B46D}" srcOrd="0" destOrd="0" presId="urn:microsoft.com/office/officeart/2008/layout/VerticalCurvedList"/>
    <dgm:cxn modelId="{D97DC17F-CF20-4D2B-B968-387EAE243B65}" type="presParOf" srcId="{CDE0AFA0-850F-4531-9372-471DCCAEB630}" destId="{E9F06552-FC0B-4AFE-A24C-0ED95A9A312D}" srcOrd="11" destOrd="0" presId="urn:microsoft.com/office/officeart/2008/layout/VerticalCurvedList"/>
    <dgm:cxn modelId="{D3C9491F-1526-47D4-9CD0-7AFE47BFD807}" type="presParOf" srcId="{CDE0AFA0-850F-4531-9372-471DCCAEB630}" destId="{3F873E8A-3A7F-4F12-BC96-69B2C22A5F20}" srcOrd="12" destOrd="0" presId="urn:microsoft.com/office/officeart/2008/layout/VerticalCurvedList"/>
    <dgm:cxn modelId="{0D003EB2-494B-4989-B689-5D9C95830E01}" type="presParOf" srcId="{3F873E8A-3A7F-4F12-BC96-69B2C22A5F20}" destId="{0C6C5570-37EF-41B2-93B3-C15A72A8C3E8}" srcOrd="0" destOrd="0" presId="urn:microsoft.com/office/officeart/2008/layout/VerticalCurvedList"/>
    <dgm:cxn modelId="{E9957C2F-E68C-493D-B669-F7FDD1F15095}" type="presParOf" srcId="{CDE0AFA0-850F-4531-9372-471DCCAEB630}" destId="{15ED4C48-F251-4BD2-872D-E0F872D563B3}" srcOrd="13" destOrd="0" presId="urn:microsoft.com/office/officeart/2008/layout/VerticalCurvedList"/>
    <dgm:cxn modelId="{D781D7C7-6EEC-4037-81D5-07B41A88E224}" type="presParOf" srcId="{CDE0AFA0-850F-4531-9372-471DCCAEB630}" destId="{E9694315-CB8E-49E6-B924-F3316ADD50AA}" srcOrd="14" destOrd="0" presId="urn:microsoft.com/office/officeart/2008/layout/VerticalCurvedList"/>
    <dgm:cxn modelId="{2A7D208A-40D7-4695-B6E7-32FC53E5D8EF}" type="presParOf" srcId="{E9694315-CB8E-49E6-B924-F3316ADD50AA}" destId="{FCD3BDB4-2E41-4A05-B093-15E31D80F10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9EF34F-D757-4883-B867-D0F1A4736EEE}" type="doc">
      <dgm:prSet loTypeId="urn:microsoft.com/office/officeart/2008/layout/VerticalCurv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8BE3C549-86EB-4DE8-8A3D-6A2A22C51067}">
      <dgm:prSet phldrT="[Текст]" custT="1"/>
      <dgm:spPr/>
      <dgm:t>
        <a:bodyPr/>
        <a:lstStyle/>
        <a:p>
          <a:r>
            <a:rPr lang="uk" sz="2500" noProof="0" dirty="0"/>
            <a:t>Визначення технічної специфікації для проекту</a:t>
          </a:r>
          <a:endParaRPr lang="uk-UA" sz="2500" noProof="0" dirty="0"/>
        </a:p>
      </dgm:t>
    </dgm:pt>
    <dgm:pt modelId="{49C624D8-20B9-4269-94C2-24D86870F2EA}" type="parTrans" cxnId="{5155D1B7-34D6-48CC-B136-81918DEB1E6E}">
      <dgm:prSet/>
      <dgm:spPr/>
      <dgm:t>
        <a:bodyPr/>
        <a:lstStyle/>
        <a:p>
          <a:endParaRPr lang="uk-UA"/>
        </a:p>
      </dgm:t>
    </dgm:pt>
    <dgm:pt modelId="{5743ED3C-D511-4556-910B-0BA3BC167B66}" type="sibTrans" cxnId="{5155D1B7-34D6-48CC-B136-81918DEB1E6E}">
      <dgm:prSet/>
      <dgm:spPr/>
      <dgm:t>
        <a:bodyPr/>
        <a:lstStyle/>
        <a:p>
          <a:endParaRPr lang="uk-UA"/>
        </a:p>
      </dgm:t>
    </dgm:pt>
    <dgm:pt modelId="{02B77F1A-4CC1-4DAD-8AB7-57C2013FE1E3}">
      <dgm:prSet custT="1"/>
      <dgm:spPr/>
      <dgm:t>
        <a:bodyPr/>
        <a:lstStyle/>
        <a:p>
          <a:r>
            <a:rPr lang="uk" sz="2500" noProof="0" dirty="0"/>
            <a:t>Визначення системних вимог</a:t>
          </a:r>
          <a:endParaRPr lang="uk-UA" sz="2500" noProof="0" dirty="0"/>
        </a:p>
      </dgm:t>
    </dgm:pt>
    <dgm:pt modelId="{26EF4BCD-80CA-42D0-85B3-1A3218335E04}" type="parTrans" cxnId="{6BFD6908-D785-481E-BD38-7EC83DC50FF5}">
      <dgm:prSet/>
      <dgm:spPr/>
      <dgm:t>
        <a:bodyPr/>
        <a:lstStyle/>
        <a:p>
          <a:endParaRPr lang="uk-UA"/>
        </a:p>
      </dgm:t>
    </dgm:pt>
    <dgm:pt modelId="{A753238A-4F70-490C-AC1C-10C68B1B8894}" type="sibTrans" cxnId="{6BFD6908-D785-481E-BD38-7EC83DC50FF5}">
      <dgm:prSet/>
      <dgm:spPr/>
      <dgm:t>
        <a:bodyPr/>
        <a:lstStyle/>
        <a:p>
          <a:endParaRPr lang="uk-UA"/>
        </a:p>
      </dgm:t>
    </dgm:pt>
    <dgm:pt modelId="{2233C026-A7F5-4340-9B9F-9B377A25AB67}">
      <dgm:prSet custT="1"/>
      <dgm:spPr/>
      <dgm:t>
        <a:bodyPr/>
        <a:lstStyle/>
        <a:p>
          <a:r>
            <a:rPr lang="uk" sz="2500" noProof="0" dirty="0"/>
            <a:t>Визначте потенційних користувачів</a:t>
          </a:r>
          <a:endParaRPr lang="uk-UA" sz="2500" noProof="0" dirty="0"/>
        </a:p>
      </dgm:t>
    </dgm:pt>
    <dgm:pt modelId="{A8244DDE-DB3E-4C54-A2C9-153B04CC2E3C}" type="parTrans" cxnId="{B588EB73-2EC7-40A6-B014-D4C23250C3F9}">
      <dgm:prSet/>
      <dgm:spPr/>
      <dgm:t>
        <a:bodyPr/>
        <a:lstStyle/>
        <a:p>
          <a:endParaRPr lang="uk-UA"/>
        </a:p>
      </dgm:t>
    </dgm:pt>
    <dgm:pt modelId="{675F6DDA-1554-465C-A109-86A948CEE303}" type="sibTrans" cxnId="{B588EB73-2EC7-40A6-B014-D4C23250C3F9}">
      <dgm:prSet/>
      <dgm:spPr/>
      <dgm:t>
        <a:bodyPr/>
        <a:lstStyle/>
        <a:p>
          <a:endParaRPr lang="uk-UA"/>
        </a:p>
      </dgm:t>
    </dgm:pt>
    <dgm:pt modelId="{84FA855C-9FC7-4A74-8779-6ED95407A7EE}">
      <dgm:prSet custT="1"/>
      <dgm:spPr/>
      <dgm:t>
        <a:bodyPr/>
        <a:lstStyle/>
        <a:p>
          <a:r>
            <a:rPr lang="uk" sz="2500" noProof="0" dirty="0"/>
            <a:t>Збір та аналіз вимог користувачів</a:t>
          </a:r>
          <a:endParaRPr lang="uk-UA" sz="2500" noProof="0" dirty="0"/>
        </a:p>
      </dgm:t>
    </dgm:pt>
    <dgm:pt modelId="{432F62A0-A538-4D95-B2C2-A7CAE20E7720}" type="parTrans" cxnId="{D8791050-2873-43C5-9D1B-325E2F14C3BA}">
      <dgm:prSet/>
      <dgm:spPr/>
      <dgm:t>
        <a:bodyPr/>
        <a:lstStyle/>
        <a:p>
          <a:endParaRPr lang="uk-UA"/>
        </a:p>
      </dgm:t>
    </dgm:pt>
    <dgm:pt modelId="{FED232A9-D81F-4C15-A3CA-F51A2D640A5A}" type="sibTrans" cxnId="{D8791050-2873-43C5-9D1B-325E2F14C3BA}">
      <dgm:prSet/>
      <dgm:spPr/>
      <dgm:t>
        <a:bodyPr/>
        <a:lstStyle/>
        <a:p>
          <a:endParaRPr lang="uk-UA"/>
        </a:p>
      </dgm:t>
    </dgm:pt>
    <dgm:pt modelId="{4A3FC3F1-CB22-4D33-99C8-55CA0B2FCADA}" type="pres">
      <dgm:prSet presAssocID="{489EF34F-D757-4883-B867-D0F1A4736EEE}" presName="Name0" presStyleCnt="0">
        <dgm:presLayoutVars>
          <dgm:chMax val="7"/>
          <dgm:chPref val="7"/>
          <dgm:dir/>
        </dgm:presLayoutVars>
      </dgm:prSet>
      <dgm:spPr/>
    </dgm:pt>
    <dgm:pt modelId="{B462A0A7-FB6F-4FF4-804E-7D53F4148886}" type="pres">
      <dgm:prSet presAssocID="{489EF34F-D757-4883-B867-D0F1A4736EEE}" presName="Name1" presStyleCnt="0"/>
      <dgm:spPr/>
    </dgm:pt>
    <dgm:pt modelId="{E2B0894D-F895-4DC5-A44D-726135CC3E82}" type="pres">
      <dgm:prSet presAssocID="{489EF34F-D757-4883-B867-D0F1A4736EEE}" presName="cycle" presStyleCnt="0"/>
      <dgm:spPr/>
    </dgm:pt>
    <dgm:pt modelId="{F90AC074-4947-464B-A2F7-97B27959AD83}" type="pres">
      <dgm:prSet presAssocID="{489EF34F-D757-4883-B867-D0F1A4736EEE}" presName="srcNode" presStyleLbl="node1" presStyleIdx="0" presStyleCnt="4"/>
      <dgm:spPr/>
    </dgm:pt>
    <dgm:pt modelId="{B497F934-3A83-46C4-B241-1F4FF5DF3468}" type="pres">
      <dgm:prSet presAssocID="{489EF34F-D757-4883-B867-D0F1A4736EEE}" presName="conn" presStyleLbl="parChTrans1D2" presStyleIdx="0" presStyleCnt="1"/>
      <dgm:spPr/>
    </dgm:pt>
    <dgm:pt modelId="{538E6999-9011-47AD-8CD7-11B4A9184C42}" type="pres">
      <dgm:prSet presAssocID="{489EF34F-D757-4883-B867-D0F1A4736EEE}" presName="extraNode" presStyleLbl="node1" presStyleIdx="0" presStyleCnt="4"/>
      <dgm:spPr/>
    </dgm:pt>
    <dgm:pt modelId="{090DCFE2-94E4-4CA2-885C-C5F046AD528E}" type="pres">
      <dgm:prSet presAssocID="{489EF34F-D757-4883-B867-D0F1A4736EEE}" presName="dstNode" presStyleLbl="node1" presStyleIdx="0" presStyleCnt="4"/>
      <dgm:spPr/>
    </dgm:pt>
    <dgm:pt modelId="{3BC9BD5C-FC9E-42AB-A071-1CE81FF22DE7}" type="pres">
      <dgm:prSet presAssocID="{8BE3C549-86EB-4DE8-8A3D-6A2A22C51067}" presName="text_1" presStyleLbl="node1" presStyleIdx="0" presStyleCnt="4">
        <dgm:presLayoutVars>
          <dgm:bulletEnabled val="1"/>
        </dgm:presLayoutVars>
      </dgm:prSet>
      <dgm:spPr/>
    </dgm:pt>
    <dgm:pt modelId="{1D57650A-3C67-413E-8345-ECB27383292C}" type="pres">
      <dgm:prSet presAssocID="{8BE3C549-86EB-4DE8-8A3D-6A2A22C51067}" presName="accent_1" presStyleCnt="0"/>
      <dgm:spPr/>
    </dgm:pt>
    <dgm:pt modelId="{E53A9BB4-8F66-46C8-B1E9-5B1440ACF10E}" type="pres">
      <dgm:prSet presAssocID="{8BE3C549-86EB-4DE8-8A3D-6A2A22C51067}" presName="accentRepeatNode" presStyleLbl="solidFgAcc1" presStyleIdx="0" presStyleCnt="4"/>
      <dgm:spPr/>
    </dgm:pt>
    <dgm:pt modelId="{27F30C58-5E76-4E8F-8344-21A19346CF87}" type="pres">
      <dgm:prSet presAssocID="{02B77F1A-4CC1-4DAD-8AB7-57C2013FE1E3}" presName="text_2" presStyleLbl="node1" presStyleIdx="1" presStyleCnt="4">
        <dgm:presLayoutVars>
          <dgm:bulletEnabled val="1"/>
        </dgm:presLayoutVars>
      </dgm:prSet>
      <dgm:spPr/>
    </dgm:pt>
    <dgm:pt modelId="{72EDEDF2-1B60-4747-A6D9-DD223B4C3698}" type="pres">
      <dgm:prSet presAssocID="{02B77F1A-4CC1-4DAD-8AB7-57C2013FE1E3}" presName="accent_2" presStyleCnt="0"/>
      <dgm:spPr/>
    </dgm:pt>
    <dgm:pt modelId="{4A61BED7-071A-4E07-8052-18D7AD28ADD7}" type="pres">
      <dgm:prSet presAssocID="{02B77F1A-4CC1-4DAD-8AB7-57C2013FE1E3}" presName="accentRepeatNode" presStyleLbl="solidFgAcc1" presStyleIdx="1" presStyleCnt="4"/>
      <dgm:spPr/>
    </dgm:pt>
    <dgm:pt modelId="{39B5984B-C0CD-426F-8DA1-9E4594A2F202}" type="pres">
      <dgm:prSet presAssocID="{2233C026-A7F5-4340-9B9F-9B377A25AB67}" presName="text_3" presStyleLbl="node1" presStyleIdx="2" presStyleCnt="4">
        <dgm:presLayoutVars>
          <dgm:bulletEnabled val="1"/>
        </dgm:presLayoutVars>
      </dgm:prSet>
      <dgm:spPr/>
    </dgm:pt>
    <dgm:pt modelId="{374D1031-B7E4-4013-A93C-D879A0616A36}" type="pres">
      <dgm:prSet presAssocID="{2233C026-A7F5-4340-9B9F-9B377A25AB67}" presName="accent_3" presStyleCnt="0"/>
      <dgm:spPr/>
    </dgm:pt>
    <dgm:pt modelId="{D371CE25-32EB-4FD7-B204-460C8F79CCFA}" type="pres">
      <dgm:prSet presAssocID="{2233C026-A7F5-4340-9B9F-9B377A25AB67}" presName="accentRepeatNode" presStyleLbl="solidFgAcc1" presStyleIdx="2" presStyleCnt="4"/>
      <dgm:spPr/>
    </dgm:pt>
    <dgm:pt modelId="{14B7150E-54A2-4C1D-8998-A2D01BE9B94C}" type="pres">
      <dgm:prSet presAssocID="{84FA855C-9FC7-4A74-8779-6ED95407A7EE}" presName="text_4" presStyleLbl="node1" presStyleIdx="3" presStyleCnt="4">
        <dgm:presLayoutVars>
          <dgm:bulletEnabled val="1"/>
        </dgm:presLayoutVars>
      </dgm:prSet>
      <dgm:spPr/>
    </dgm:pt>
    <dgm:pt modelId="{27B17F44-BFE5-426B-88B5-6021E1B3EDF2}" type="pres">
      <dgm:prSet presAssocID="{84FA855C-9FC7-4A74-8779-6ED95407A7EE}" presName="accent_4" presStyleCnt="0"/>
      <dgm:spPr/>
    </dgm:pt>
    <dgm:pt modelId="{54764F54-3FA0-4DB1-B56A-75B62BDBF7FB}" type="pres">
      <dgm:prSet presAssocID="{84FA855C-9FC7-4A74-8779-6ED95407A7EE}" presName="accentRepeatNode" presStyleLbl="solidFgAcc1" presStyleIdx="3" presStyleCnt="4"/>
      <dgm:spPr/>
    </dgm:pt>
  </dgm:ptLst>
  <dgm:cxnLst>
    <dgm:cxn modelId="{6BFD6908-D785-481E-BD38-7EC83DC50FF5}" srcId="{489EF34F-D757-4883-B867-D0F1A4736EEE}" destId="{02B77F1A-4CC1-4DAD-8AB7-57C2013FE1E3}" srcOrd="1" destOrd="0" parTransId="{26EF4BCD-80CA-42D0-85B3-1A3218335E04}" sibTransId="{A753238A-4F70-490C-AC1C-10C68B1B8894}"/>
    <dgm:cxn modelId="{ED0FFA4D-F34D-4961-AD5C-798A0E9E50E1}" type="presOf" srcId="{2233C026-A7F5-4340-9B9F-9B377A25AB67}" destId="{39B5984B-C0CD-426F-8DA1-9E4594A2F202}" srcOrd="0" destOrd="0" presId="urn:microsoft.com/office/officeart/2008/layout/VerticalCurvedList"/>
    <dgm:cxn modelId="{D8791050-2873-43C5-9D1B-325E2F14C3BA}" srcId="{489EF34F-D757-4883-B867-D0F1A4736EEE}" destId="{84FA855C-9FC7-4A74-8779-6ED95407A7EE}" srcOrd="3" destOrd="0" parTransId="{432F62A0-A538-4D95-B2C2-A7CAE20E7720}" sibTransId="{FED232A9-D81F-4C15-A3CA-F51A2D640A5A}"/>
    <dgm:cxn modelId="{B588EB73-2EC7-40A6-B014-D4C23250C3F9}" srcId="{489EF34F-D757-4883-B867-D0F1A4736EEE}" destId="{2233C026-A7F5-4340-9B9F-9B377A25AB67}" srcOrd="2" destOrd="0" parTransId="{A8244DDE-DB3E-4C54-A2C9-153B04CC2E3C}" sibTransId="{675F6DDA-1554-465C-A109-86A948CEE303}"/>
    <dgm:cxn modelId="{F4E4F5B2-BFA3-4870-B4E0-1349C77D9AC6}" type="presOf" srcId="{02B77F1A-4CC1-4DAD-8AB7-57C2013FE1E3}" destId="{27F30C58-5E76-4E8F-8344-21A19346CF87}" srcOrd="0" destOrd="0" presId="urn:microsoft.com/office/officeart/2008/layout/VerticalCurvedList"/>
    <dgm:cxn modelId="{5155D1B7-34D6-48CC-B136-81918DEB1E6E}" srcId="{489EF34F-D757-4883-B867-D0F1A4736EEE}" destId="{8BE3C549-86EB-4DE8-8A3D-6A2A22C51067}" srcOrd="0" destOrd="0" parTransId="{49C624D8-20B9-4269-94C2-24D86870F2EA}" sibTransId="{5743ED3C-D511-4556-910B-0BA3BC167B66}"/>
    <dgm:cxn modelId="{740B02D1-0A10-4061-9B10-1503D7EAAEEE}" type="presOf" srcId="{5743ED3C-D511-4556-910B-0BA3BC167B66}" destId="{B497F934-3A83-46C4-B241-1F4FF5DF3468}" srcOrd="0" destOrd="0" presId="urn:microsoft.com/office/officeart/2008/layout/VerticalCurvedList"/>
    <dgm:cxn modelId="{39083BDC-2E61-4940-8BD3-6E0BCEADC7B6}" type="presOf" srcId="{8BE3C549-86EB-4DE8-8A3D-6A2A22C51067}" destId="{3BC9BD5C-FC9E-42AB-A071-1CE81FF22DE7}" srcOrd="0" destOrd="0" presId="urn:microsoft.com/office/officeart/2008/layout/VerticalCurvedList"/>
    <dgm:cxn modelId="{F192A5E9-EFCF-42DC-AC71-8BA339008D64}" type="presOf" srcId="{489EF34F-D757-4883-B867-D0F1A4736EEE}" destId="{4A3FC3F1-CB22-4D33-99C8-55CA0B2FCADA}" srcOrd="0" destOrd="0" presId="urn:microsoft.com/office/officeart/2008/layout/VerticalCurvedList"/>
    <dgm:cxn modelId="{E48AA6F6-AE83-47DE-BC12-BB95C3DBA8B4}" type="presOf" srcId="{84FA855C-9FC7-4A74-8779-6ED95407A7EE}" destId="{14B7150E-54A2-4C1D-8998-A2D01BE9B94C}" srcOrd="0" destOrd="0" presId="urn:microsoft.com/office/officeart/2008/layout/VerticalCurvedList"/>
    <dgm:cxn modelId="{32651881-F6BE-4DDA-901B-2CFAD5FABF07}" type="presParOf" srcId="{4A3FC3F1-CB22-4D33-99C8-55CA0B2FCADA}" destId="{B462A0A7-FB6F-4FF4-804E-7D53F4148886}" srcOrd="0" destOrd="0" presId="urn:microsoft.com/office/officeart/2008/layout/VerticalCurvedList"/>
    <dgm:cxn modelId="{277422E8-D70B-43CC-90F8-DA72C1F73920}" type="presParOf" srcId="{B462A0A7-FB6F-4FF4-804E-7D53F4148886}" destId="{E2B0894D-F895-4DC5-A44D-726135CC3E82}" srcOrd="0" destOrd="0" presId="urn:microsoft.com/office/officeart/2008/layout/VerticalCurvedList"/>
    <dgm:cxn modelId="{28AEDF79-2C45-48DB-9DA3-9403E68DD286}" type="presParOf" srcId="{E2B0894D-F895-4DC5-A44D-726135CC3E82}" destId="{F90AC074-4947-464B-A2F7-97B27959AD83}" srcOrd="0" destOrd="0" presId="urn:microsoft.com/office/officeart/2008/layout/VerticalCurvedList"/>
    <dgm:cxn modelId="{665173B8-482D-4967-AFBA-51DB2326F7CB}" type="presParOf" srcId="{E2B0894D-F895-4DC5-A44D-726135CC3E82}" destId="{B497F934-3A83-46C4-B241-1F4FF5DF3468}" srcOrd="1" destOrd="0" presId="urn:microsoft.com/office/officeart/2008/layout/VerticalCurvedList"/>
    <dgm:cxn modelId="{7E2A5CBC-1958-4D23-B61D-1B5B939528B2}" type="presParOf" srcId="{E2B0894D-F895-4DC5-A44D-726135CC3E82}" destId="{538E6999-9011-47AD-8CD7-11B4A9184C42}" srcOrd="2" destOrd="0" presId="urn:microsoft.com/office/officeart/2008/layout/VerticalCurvedList"/>
    <dgm:cxn modelId="{820296FB-3160-4ED0-82B3-9C31DC5D2AC8}" type="presParOf" srcId="{E2B0894D-F895-4DC5-A44D-726135CC3E82}" destId="{090DCFE2-94E4-4CA2-885C-C5F046AD528E}" srcOrd="3" destOrd="0" presId="urn:microsoft.com/office/officeart/2008/layout/VerticalCurvedList"/>
    <dgm:cxn modelId="{820677BC-AFF7-4709-8F3E-40ED73BA93E6}" type="presParOf" srcId="{B462A0A7-FB6F-4FF4-804E-7D53F4148886}" destId="{3BC9BD5C-FC9E-42AB-A071-1CE81FF22DE7}" srcOrd="1" destOrd="0" presId="urn:microsoft.com/office/officeart/2008/layout/VerticalCurvedList"/>
    <dgm:cxn modelId="{30B9623F-4260-41F5-AA69-D0157572B0B3}" type="presParOf" srcId="{B462A0A7-FB6F-4FF4-804E-7D53F4148886}" destId="{1D57650A-3C67-413E-8345-ECB27383292C}" srcOrd="2" destOrd="0" presId="urn:microsoft.com/office/officeart/2008/layout/VerticalCurvedList"/>
    <dgm:cxn modelId="{4B5A7A31-14BF-4DA7-ADD5-63994F190C64}" type="presParOf" srcId="{1D57650A-3C67-413E-8345-ECB27383292C}" destId="{E53A9BB4-8F66-46C8-B1E9-5B1440ACF10E}" srcOrd="0" destOrd="0" presId="urn:microsoft.com/office/officeart/2008/layout/VerticalCurvedList"/>
    <dgm:cxn modelId="{536DF0D0-80E5-4EFB-AA84-EBD8219E3F42}" type="presParOf" srcId="{B462A0A7-FB6F-4FF4-804E-7D53F4148886}" destId="{27F30C58-5E76-4E8F-8344-21A19346CF87}" srcOrd="3" destOrd="0" presId="urn:microsoft.com/office/officeart/2008/layout/VerticalCurvedList"/>
    <dgm:cxn modelId="{E5F6FC31-5B82-4800-95C5-C00CEF1BD8C9}" type="presParOf" srcId="{B462A0A7-FB6F-4FF4-804E-7D53F4148886}" destId="{72EDEDF2-1B60-4747-A6D9-DD223B4C3698}" srcOrd="4" destOrd="0" presId="urn:microsoft.com/office/officeart/2008/layout/VerticalCurvedList"/>
    <dgm:cxn modelId="{4AD57402-286E-4083-8685-23C22AD5257C}" type="presParOf" srcId="{72EDEDF2-1B60-4747-A6D9-DD223B4C3698}" destId="{4A61BED7-071A-4E07-8052-18D7AD28ADD7}" srcOrd="0" destOrd="0" presId="urn:microsoft.com/office/officeart/2008/layout/VerticalCurvedList"/>
    <dgm:cxn modelId="{3BC77E52-B33A-4047-A0D9-5ACC67408CF0}" type="presParOf" srcId="{B462A0A7-FB6F-4FF4-804E-7D53F4148886}" destId="{39B5984B-C0CD-426F-8DA1-9E4594A2F202}" srcOrd="5" destOrd="0" presId="urn:microsoft.com/office/officeart/2008/layout/VerticalCurvedList"/>
    <dgm:cxn modelId="{8DF1D0E6-D851-4F3F-92D8-D67CB0264187}" type="presParOf" srcId="{B462A0A7-FB6F-4FF4-804E-7D53F4148886}" destId="{374D1031-B7E4-4013-A93C-D879A0616A36}" srcOrd="6" destOrd="0" presId="urn:microsoft.com/office/officeart/2008/layout/VerticalCurvedList"/>
    <dgm:cxn modelId="{DA126444-520E-411A-90F6-6B0173690940}" type="presParOf" srcId="{374D1031-B7E4-4013-A93C-D879A0616A36}" destId="{D371CE25-32EB-4FD7-B204-460C8F79CCFA}" srcOrd="0" destOrd="0" presId="urn:microsoft.com/office/officeart/2008/layout/VerticalCurvedList"/>
    <dgm:cxn modelId="{41542540-CAF4-44DB-A0D3-F987B77BBFAF}" type="presParOf" srcId="{B462A0A7-FB6F-4FF4-804E-7D53F4148886}" destId="{14B7150E-54A2-4C1D-8998-A2D01BE9B94C}" srcOrd="7" destOrd="0" presId="urn:microsoft.com/office/officeart/2008/layout/VerticalCurvedList"/>
    <dgm:cxn modelId="{7F3D6955-1C55-441B-A917-8F85788817A3}" type="presParOf" srcId="{B462A0A7-FB6F-4FF4-804E-7D53F4148886}" destId="{27B17F44-BFE5-426B-88B5-6021E1B3EDF2}" srcOrd="8" destOrd="0" presId="urn:microsoft.com/office/officeart/2008/layout/VerticalCurvedList"/>
    <dgm:cxn modelId="{770501F6-A683-493B-88A3-9F236996F205}" type="presParOf" srcId="{27B17F44-BFE5-426B-88B5-6021E1B3EDF2}" destId="{54764F54-3FA0-4DB1-B56A-75B62BDBF7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7362E0-4881-420A-A277-3BDA145957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4012ED3-732A-4017-8A10-B1356DD4EF46}">
      <dgm:prSet phldrT="[Text]" custT="1"/>
      <dgm:spPr/>
      <dgm:t>
        <a:bodyPr/>
        <a:lstStyle/>
        <a:p>
          <a:r>
            <a:rPr lang="uk" sz="1800" b="1" dirty="0" err="1"/>
            <a:t>Співбесіда</a:t>
          </a:r>
          <a:endParaRPr lang="uk-UA" sz="1800" b="1" dirty="0"/>
        </a:p>
      </dgm:t>
    </dgm:pt>
    <dgm:pt modelId="{DA0394CF-B8C6-457D-82C9-E6AC09E51ABF}" type="parTrans" cxnId="{06C7C921-1CF2-42E3-BF14-F64B4EFEDF56}">
      <dgm:prSet/>
      <dgm:spPr/>
      <dgm:t>
        <a:bodyPr/>
        <a:lstStyle/>
        <a:p>
          <a:endParaRPr lang="uk-UA" sz="1800" b="1"/>
        </a:p>
      </dgm:t>
    </dgm:pt>
    <dgm:pt modelId="{0117F0F4-4492-43DF-BC58-5D7D55CA5300}" type="sibTrans" cxnId="{06C7C921-1CF2-42E3-BF14-F64B4EFEDF56}">
      <dgm:prSet/>
      <dgm:spPr/>
      <dgm:t>
        <a:bodyPr/>
        <a:lstStyle/>
        <a:p>
          <a:endParaRPr lang="uk-UA" sz="1800" b="1"/>
        </a:p>
      </dgm:t>
    </dgm:pt>
    <dgm:pt modelId="{AF8A1ABD-FC6E-43BB-9D94-8A00F465DFD6}">
      <dgm:prSet custT="1"/>
      <dgm:spPr/>
      <dgm:t>
        <a:bodyPr/>
        <a:lstStyle/>
        <a:p>
          <a:r>
            <a:rPr lang="uk" sz="1800" b="1" dirty="0" err="1"/>
            <a:t>Аналіз</a:t>
          </a:r>
          <a:r>
            <a:rPr lang="uk" sz="1800" b="1" dirty="0"/>
            <a:t> </a:t>
          </a:r>
          <a:r>
            <a:rPr lang="uk" sz="1800" b="1" dirty="0" err="1"/>
            <a:t>документи</a:t>
          </a:r>
          <a:endParaRPr lang="uk-UA" sz="1800" b="1" dirty="0"/>
        </a:p>
      </dgm:t>
    </dgm:pt>
    <dgm:pt modelId="{E6B72C47-A4FA-4069-B5D4-9A20C751692F}" type="parTrans" cxnId="{ADE20D2F-07F0-4749-B642-1B1E550F05B5}">
      <dgm:prSet/>
      <dgm:spPr/>
      <dgm:t>
        <a:bodyPr/>
        <a:lstStyle/>
        <a:p>
          <a:endParaRPr lang="uk-UA" sz="1800" b="1"/>
        </a:p>
      </dgm:t>
    </dgm:pt>
    <dgm:pt modelId="{05ACECB5-6914-4AB4-B50C-F3EABED9E85B}" type="sibTrans" cxnId="{ADE20D2F-07F0-4749-B642-1B1E550F05B5}">
      <dgm:prSet/>
      <dgm:spPr/>
      <dgm:t>
        <a:bodyPr/>
        <a:lstStyle/>
        <a:p>
          <a:endParaRPr lang="uk-UA" sz="1800" b="1"/>
        </a:p>
      </dgm:t>
    </dgm:pt>
    <dgm:pt modelId="{5F1FA604-1E53-4EFD-BFFB-6B46D3EA2423}">
      <dgm:prSet custT="1"/>
      <dgm:spPr/>
      <dgm:t>
        <a:bodyPr/>
        <a:lstStyle/>
        <a:p>
          <a:r>
            <a:rPr lang="uk" sz="1800" b="1" dirty="0" err="1"/>
            <a:t>Опитування</a:t>
          </a:r>
          <a:endParaRPr lang="uk-UA" sz="1800" b="1" dirty="0"/>
        </a:p>
      </dgm:t>
    </dgm:pt>
    <dgm:pt modelId="{FF869678-00AC-45F0-947F-5DB649E3F93D}" type="parTrans" cxnId="{74259E80-8083-4A25-8550-244A00D95EAA}">
      <dgm:prSet/>
      <dgm:spPr/>
      <dgm:t>
        <a:bodyPr/>
        <a:lstStyle/>
        <a:p>
          <a:endParaRPr lang="uk-UA" sz="1800" b="1"/>
        </a:p>
      </dgm:t>
    </dgm:pt>
    <dgm:pt modelId="{CE9529E9-0D8D-4F4B-B887-1342E2E21AA7}" type="sibTrans" cxnId="{74259E80-8083-4A25-8550-244A00D95EAA}">
      <dgm:prSet/>
      <dgm:spPr/>
      <dgm:t>
        <a:bodyPr/>
        <a:lstStyle/>
        <a:p>
          <a:endParaRPr lang="uk-UA" sz="1800" b="1"/>
        </a:p>
      </dgm:t>
    </dgm:pt>
    <dgm:pt modelId="{103FF2BD-7716-4AA7-AD1F-F3B4458B109D}">
      <dgm:prSet custT="1"/>
      <dgm:spPr/>
      <dgm:t>
        <a:bodyPr/>
        <a:lstStyle/>
        <a:p>
          <a:r>
            <a:rPr lang="uk" sz="1800" b="1" dirty="0" err="1"/>
            <a:t>Сайт</a:t>
          </a:r>
          <a:r>
            <a:rPr lang="uk" sz="1800" b="1" dirty="0"/>
            <a:t> </a:t>
          </a:r>
          <a:r>
            <a:rPr lang="uk" sz="1800" b="1" dirty="0" err="1"/>
            <a:t>відвідати</a:t>
          </a:r>
          <a:endParaRPr lang="uk-UA" sz="1800" b="1" dirty="0"/>
        </a:p>
      </dgm:t>
    </dgm:pt>
    <dgm:pt modelId="{4B3ED17B-11ED-4CEF-B141-2323776BF4A6}" type="parTrans" cxnId="{8291BD35-41CE-4E40-8431-729CDD64BF4D}">
      <dgm:prSet/>
      <dgm:spPr/>
      <dgm:t>
        <a:bodyPr/>
        <a:lstStyle/>
        <a:p>
          <a:endParaRPr lang="uk-UA" sz="1800" b="1"/>
        </a:p>
      </dgm:t>
    </dgm:pt>
    <dgm:pt modelId="{8D422797-48EF-4289-AEE2-652AA4D52758}" type="sibTrans" cxnId="{8291BD35-41CE-4E40-8431-729CDD64BF4D}">
      <dgm:prSet/>
      <dgm:spPr/>
      <dgm:t>
        <a:bodyPr/>
        <a:lstStyle/>
        <a:p>
          <a:endParaRPr lang="uk-UA" sz="1800" b="1"/>
        </a:p>
      </dgm:t>
    </dgm:pt>
    <dgm:pt modelId="{70EA872F-7FCB-4D2A-A934-DDFFA0D8BFE2}">
      <dgm:prSet custT="1"/>
      <dgm:spPr/>
      <dgm:t>
        <a:bodyPr/>
        <a:lstStyle/>
        <a:p>
          <a:r>
            <a:rPr lang="uk" sz="1800" b="1" dirty="0"/>
            <a:t>Спільне проектування додатків (JAD) та спільний аналіз вимог (JRA)</a:t>
          </a:r>
          <a:endParaRPr lang="uk-UA" sz="1800" b="1" dirty="0"/>
        </a:p>
      </dgm:t>
    </dgm:pt>
    <dgm:pt modelId="{FDEEF257-67A4-4AA3-86DA-CB272A388989}" type="parTrans" cxnId="{2A90D85F-1FE4-4CA4-8477-E445451D3321}">
      <dgm:prSet/>
      <dgm:spPr/>
      <dgm:t>
        <a:bodyPr/>
        <a:lstStyle/>
        <a:p>
          <a:endParaRPr lang="uk-UA" sz="1800" b="1"/>
        </a:p>
      </dgm:t>
    </dgm:pt>
    <dgm:pt modelId="{63A88CE0-787D-4324-98AA-CEABEADFEE09}" type="sibTrans" cxnId="{2A90D85F-1FE4-4CA4-8477-E445451D3321}">
      <dgm:prSet/>
      <dgm:spPr/>
      <dgm:t>
        <a:bodyPr/>
        <a:lstStyle/>
        <a:p>
          <a:endParaRPr lang="uk-UA" sz="1800" b="1"/>
        </a:p>
      </dgm:t>
    </dgm:pt>
    <dgm:pt modelId="{C14AAE15-E296-4A3B-B23D-5391AE86E4CA}">
      <dgm:prSet custT="1"/>
      <dgm:spPr/>
      <dgm:t>
        <a:bodyPr/>
        <a:lstStyle/>
        <a:p>
          <a:r>
            <a:rPr lang="uk" sz="1800" b="1" dirty="0" err="1"/>
            <a:t>Прототипування</a:t>
          </a:r>
          <a:r>
            <a:rPr lang="uk" sz="1800" b="1" dirty="0"/>
            <a:t> </a:t>
          </a:r>
          <a:endParaRPr lang="uk-UA" sz="1800" b="1" dirty="0"/>
        </a:p>
      </dgm:t>
    </dgm:pt>
    <dgm:pt modelId="{4F7B6061-435F-4BED-8FFA-279FB8631311}" type="parTrans" cxnId="{5B8A654C-74C1-4E08-8A21-5D50FD03C60F}">
      <dgm:prSet/>
      <dgm:spPr/>
      <dgm:t>
        <a:bodyPr/>
        <a:lstStyle/>
        <a:p>
          <a:endParaRPr lang="uk-UA" sz="1800" b="1"/>
        </a:p>
      </dgm:t>
    </dgm:pt>
    <dgm:pt modelId="{D201CE6F-5EBC-460B-9ED8-26EC1B470A43}" type="sibTrans" cxnId="{5B8A654C-74C1-4E08-8A21-5D50FD03C60F}">
      <dgm:prSet/>
      <dgm:spPr/>
      <dgm:t>
        <a:bodyPr/>
        <a:lstStyle/>
        <a:p>
          <a:endParaRPr lang="uk-UA" sz="1800" b="1"/>
        </a:p>
      </dgm:t>
    </dgm:pt>
    <dgm:pt modelId="{6ADD6CFE-4BCD-42B7-B678-3D4FDED965DA}" type="pres">
      <dgm:prSet presAssocID="{FC7362E0-4881-420A-A277-3BDA14595740}" presName="Name0" presStyleCnt="0">
        <dgm:presLayoutVars>
          <dgm:chMax val="7"/>
          <dgm:chPref val="7"/>
          <dgm:dir/>
        </dgm:presLayoutVars>
      </dgm:prSet>
      <dgm:spPr/>
    </dgm:pt>
    <dgm:pt modelId="{52E3FCA9-B789-47A0-BE42-6522E1FD6C41}" type="pres">
      <dgm:prSet presAssocID="{FC7362E0-4881-420A-A277-3BDA14595740}" presName="Name1" presStyleCnt="0"/>
      <dgm:spPr/>
    </dgm:pt>
    <dgm:pt modelId="{78818E8E-8273-41D4-9C6C-08DC06DCFE43}" type="pres">
      <dgm:prSet presAssocID="{FC7362E0-4881-420A-A277-3BDA14595740}" presName="cycle" presStyleCnt="0"/>
      <dgm:spPr/>
    </dgm:pt>
    <dgm:pt modelId="{5C9FA21F-D794-4F54-9A8B-B45641C3D82D}" type="pres">
      <dgm:prSet presAssocID="{FC7362E0-4881-420A-A277-3BDA14595740}" presName="srcNode" presStyleLbl="node1" presStyleIdx="0" presStyleCnt="6"/>
      <dgm:spPr/>
    </dgm:pt>
    <dgm:pt modelId="{1A1F9843-AD24-423B-B70D-957BA5DA24D4}" type="pres">
      <dgm:prSet presAssocID="{FC7362E0-4881-420A-A277-3BDA14595740}" presName="conn" presStyleLbl="parChTrans1D2" presStyleIdx="0" presStyleCnt="1"/>
      <dgm:spPr/>
    </dgm:pt>
    <dgm:pt modelId="{65BCC4A9-85AF-460D-A81D-0D5BDE5F784E}" type="pres">
      <dgm:prSet presAssocID="{FC7362E0-4881-420A-A277-3BDA14595740}" presName="extraNode" presStyleLbl="node1" presStyleIdx="0" presStyleCnt="6"/>
      <dgm:spPr/>
    </dgm:pt>
    <dgm:pt modelId="{9E15DA11-30BB-432B-9C5B-815230482300}" type="pres">
      <dgm:prSet presAssocID="{FC7362E0-4881-420A-A277-3BDA14595740}" presName="dstNode" presStyleLbl="node1" presStyleIdx="0" presStyleCnt="6"/>
      <dgm:spPr/>
    </dgm:pt>
    <dgm:pt modelId="{C769B96D-90A0-4EB5-B893-ABC171D93FF2}" type="pres">
      <dgm:prSet presAssocID="{B4012ED3-732A-4017-8A10-B1356DD4EF46}" presName="text_1" presStyleLbl="node1" presStyleIdx="0" presStyleCnt="6">
        <dgm:presLayoutVars>
          <dgm:bulletEnabled val="1"/>
        </dgm:presLayoutVars>
      </dgm:prSet>
      <dgm:spPr/>
    </dgm:pt>
    <dgm:pt modelId="{F488A50E-7FB8-4650-9A6B-0A664F72E4A6}" type="pres">
      <dgm:prSet presAssocID="{B4012ED3-732A-4017-8A10-B1356DD4EF46}" presName="accent_1" presStyleCnt="0"/>
      <dgm:spPr/>
    </dgm:pt>
    <dgm:pt modelId="{637E9644-2D0B-4A46-A49A-86BC60BA11AD}" type="pres">
      <dgm:prSet presAssocID="{B4012ED3-732A-4017-8A10-B1356DD4EF46}" presName="accentRepeatNode" presStyleLbl="solidFgAcc1" presStyleIdx="0" presStyleCnt="6"/>
      <dgm:spPr/>
    </dgm:pt>
    <dgm:pt modelId="{B17B0316-32CA-401E-A3AD-622F8E2BC263}" type="pres">
      <dgm:prSet presAssocID="{AF8A1ABD-FC6E-43BB-9D94-8A00F465DFD6}" presName="text_2" presStyleLbl="node1" presStyleIdx="1" presStyleCnt="6">
        <dgm:presLayoutVars>
          <dgm:bulletEnabled val="1"/>
        </dgm:presLayoutVars>
      </dgm:prSet>
      <dgm:spPr/>
    </dgm:pt>
    <dgm:pt modelId="{F1CCE205-882B-4554-B243-64A700164AF5}" type="pres">
      <dgm:prSet presAssocID="{AF8A1ABD-FC6E-43BB-9D94-8A00F465DFD6}" presName="accent_2" presStyleCnt="0"/>
      <dgm:spPr/>
    </dgm:pt>
    <dgm:pt modelId="{3346D902-D3D3-41FE-877C-67B9EB988F9B}" type="pres">
      <dgm:prSet presAssocID="{AF8A1ABD-FC6E-43BB-9D94-8A00F465DFD6}" presName="accentRepeatNode" presStyleLbl="solidFgAcc1" presStyleIdx="1" presStyleCnt="6"/>
      <dgm:spPr/>
    </dgm:pt>
    <dgm:pt modelId="{E6033904-3611-4AF2-8E6C-0DECD95A8B2E}" type="pres">
      <dgm:prSet presAssocID="{5F1FA604-1E53-4EFD-BFFB-6B46D3EA2423}" presName="text_3" presStyleLbl="node1" presStyleIdx="2" presStyleCnt="6">
        <dgm:presLayoutVars>
          <dgm:bulletEnabled val="1"/>
        </dgm:presLayoutVars>
      </dgm:prSet>
      <dgm:spPr/>
    </dgm:pt>
    <dgm:pt modelId="{832C0DE2-E51A-4729-9631-A5CD90939459}" type="pres">
      <dgm:prSet presAssocID="{5F1FA604-1E53-4EFD-BFFB-6B46D3EA2423}" presName="accent_3" presStyleCnt="0"/>
      <dgm:spPr/>
    </dgm:pt>
    <dgm:pt modelId="{C906E7CA-61CE-4A31-A4A1-15F357D5BE88}" type="pres">
      <dgm:prSet presAssocID="{5F1FA604-1E53-4EFD-BFFB-6B46D3EA2423}" presName="accentRepeatNode" presStyleLbl="solidFgAcc1" presStyleIdx="2" presStyleCnt="6"/>
      <dgm:spPr/>
    </dgm:pt>
    <dgm:pt modelId="{EF113268-5F66-4428-AE2A-B2A4D2F15E04}" type="pres">
      <dgm:prSet presAssocID="{103FF2BD-7716-4AA7-AD1F-F3B4458B109D}" presName="text_4" presStyleLbl="node1" presStyleIdx="3" presStyleCnt="6">
        <dgm:presLayoutVars>
          <dgm:bulletEnabled val="1"/>
        </dgm:presLayoutVars>
      </dgm:prSet>
      <dgm:spPr/>
    </dgm:pt>
    <dgm:pt modelId="{25C2146B-14F4-44A8-BD26-2B5742B34811}" type="pres">
      <dgm:prSet presAssocID="{103FF2BD-7716-4AA7-AD1F-F3B4458B109D}" presName="accent_4" presStyleCnt="0"/>
      <dgm:spPr/>
    </dgm:pt>
    <dgm:pt modelId="{75809848-F470-4621-9B58-323636A95D03}" type="pres">
      <dgm:prSet presAssocID="{103FF2BD-7716-4AA7-AD1F-F3B4458B109D}" presName="accentRepeatNode" presStyleLbl="solidFgAcc1" presStyleIdx="3" presStyleCnt="6"/>
      <dgm:spPr/>
    </dgm:pt>
    <dgm:pt modelId="{13942A8F-719D-427D-B8EC-6EA53FD9559E}" type="pres">
      <dgm:prSet presAssocID="{70EA872F-7FCB-4D2A-A934-DDFFA0D8BFE2}" presName="text_5" presStyleLbl="node1" presStyleIdx="4" presStyleCnt="6">
        <dgm:presLayoutVars>
          <dgm:bulletEnabled val="1"/>
        </dgm:presLayoutVars>
      </dgm:prSet>
      <dgm:spPr/>
    </dgm:pt>
    <dgm:pt modelId="{C0B1B04D-F08B-45E5-A4E2-54AD59BE8688}" type="pres">
      <dgm:prSet presAssocID="{70EA872F-7FCB-4D2A-A934-DDFFA0D8BFE2}" presName="accent_5" presStyleCnt="0"/>
      <dgm:spPr/>
    </dgm:pt>
    <dgm:pt modelId="{87C317AE-4B6D-4AD8-890A-484992DA56D9}" type="pres">
      <dgm:prSet presAssocID="{70EA872F-7FCB-4D2A-A934-DDFFA0D8BFE2}" presName="accentRepeatNode" presStyleLbl="solidFgAcc1" presStyleIdx="4" presStyleCnt="6"/>
      <dgm:spPr/>
    </dgm:pt>
    <dgm:pt modelId="{F9E38DC0-4F81-40C4-9446-F30ED7F78F73}" type="pres">
      <dgm:prSet presAssocID="{C14AAE15-E296-4A3B-B23D-5391AE86E4CA}" presName="text_6" presStyleLbl="node1" presStyleIdx="5" presStyleCnt="6">
        <dgm:presLayoutVars>
          <dgm:bulletEnabled val="1"/>
        </dgm:presLayoutVars>
      </dgm:prSet>
      <dgm:spPr/>
    </dgm:pt>
    <dgm:pt modelId="{6F0264D1-AA2A-470E-B46B-1BE8AC133828}" type="pres">
      <dgm:prSet presAssocID="{C14AAE15-E296-4A3B-B23D-5391AE86E4CA}" presName="accent_6" presStyleCnt="0"/>
      <dgm:spPr/>
    </dgm:pt>
    <dgm:pt modelId="{316E1D72-E78C-4044-8A7D-7104B2E0E3B2}" type="pres">
      <dgm:prSet presAssocID="{C14AAE15-E296-4A3B-B23D-5391AE86E4CA}" presName="accentRepeatNode" presStyleLbl="solidFgAcc1" presStyleIdx="5" presStyleCnt="6"/>
      <dgm:spPr/>
    </dgm:pt>
  </dgm:ptLst>
  <dgm:cxnLst>
    <dgm:cxn modelId="{06C7C921-1CF2-42E3-BF14-F64B4EFEDF56}" srcId="{FC7362E0-4881-420A-A277-3BDA14595740}" destId="{B4012ED3-732A-4017-8A10-B1356DD4EF46}" srcOrd="0" destOrd="0" parTransId="{DA0394CF-B8C6-457D-82C9-E6AC09E51ABF}" sibTransId="{0117F0F4-4492-43DF-BC58-5D7D55CA5300}"/>
    <dgm:cxn modelId="{ADE20D2F-07F0-4749-B642-1B1E550F05B5}" srcId="{FC7362E0-4881-420A-A277-3BDA14595740}" destId="{AF8A1ABD-FC6E-43BB-9D94-8A00F465DFD6}" srcOrd="1" destOrd="0" parTransId="{E6B72C47-A4FA-4069-B5D4-9A20C751692F}" sibTransId="{05ACECB5-6914-4AB4-B50C-F3EABED9E85B}"/>
    <dgm:cxn modelId="{8291BD35-41CE-4E40-8431-729CDD64BF4D}" srcId="{FC7362E0-4881-420A-A277-3BDA14595740}" destId="{103FF2BD-7716-4AA7-AD1F-F3B4458B109D}" srcOrd="3" destOrd="0" parTransId="{4B3ED17B-11ED-4CEF-B141-2323776BF4A6}" sibTransId="{8D422797-48EF-4289-AEE2-652AA4D52758}"/>
    <dgm:cxn modelId="{2A90D85F-1FE4-4CA4-8477-E445451D3321}" srcId="{FC7362E0-4881-420A-A277-3BDA14595740}" destId="{70EA872F-7FCB-4D2A-A934-DDFFA0D8BFE2}" srcOrd="4" destOrd="0" parTransId="{FDEEF257-67A4-4AA3-86DA-CB272A388989}" sibTransId="{63A88CE0-787D-4324-98AA-CEABEADFEE09}"/>
    <dgm:cxn modelId="{FAABDE61-1392-44A9-9AFA-0004B10EB8CE}" type="presOf" srcId="{B4012ED3-732A-4017-8A10-B1356DD4EF46}" destId="{C769B96D-90A0-4EB5-B893-ABC171D93FF2}" srcOrd="0" destOrd="0" presId="urn:microsoft.com/office/officeart/2008/layout/VerticalCurvedList"/>
    <dgm:cxn modelId="{5B8A654C-74C1-4E08-8A21-5D50FD03C60F}" srcId="{FC7362E0-4881-420A-A277-3BDA14595740}" destId="{C14AAE15-E296-4A3B-B23D-5391AE86E4CA}" srcOrd="5" destOrd="0" parTransId="{4F7B6061-435F-4BED-8FFA-279FB8631311}" sibTransId="{D201CE6F-5EBC-460B-9ED8-26EC1B470A43}"/>
    <dgm:cxn modelId="{DF5C4450-956A-4797-9131-774F261C5FB5}" type="presOf" srcId="{70EA872F-7FCB-4D2A-A934-DDFFA0D8BFE2}" destId="{13942A8F-719D-427D-B8EC-6EA53FD9559E}" srcOrd="0" destOrd="0" presId="urn:microsoft.com/office/officeart/2008/layout/VerticalCurvedList"/>
    <dgm:cxn modelId="{FA193152-1456-427B-BDCA-755E6614B6FA}" type="presOf" srcId="{5F1FA604-1E53-4EFD-BFFB-6B46D3EA2423}" destId="{E6033904-3611-4AF2-8E6C-0DECD95A8B2E}" srcOrd="0" destOrd="0" presId="urn:microsoft.com/office/officeart/2008/layout/VerticalCurvedList"/>
    <dgm:cxn modelId="{74259E80-8083-4A25-8550-244A00D95EAA}" srcId="{FC7362E0-4881-420A-A277-3BDA14595740}" destId="{5F1FA604-1E53-4EFD-BFFB-6B46D3EA2423}" srcOrd="2" destOrd="0" parTransId="{FF869678-00AC-45F0-947F-5DB649E3F93D}" sibTransId="{CE9529E9-0D8D-4F4B-B887-1342E2E21AA7}"/>
    <dgm:cxn modelId="{7B70B0B5-7A64-499F-9DDA-D6188E2A11E7}" type="presOf" srcId="{0117F0F4-4492-43DF-BC58-5D7D55CA5300}" destId="{1A1F9843-AD24-423B-B70D-957BA5DA24D4}" srcOrd="0" destOrd="0" presId="urn:microsoft.com/office/officeart/2008/layout/VerticalCurvedList"/>
    <dgm:cxn modelId="{B02CCCBC-C426-49BA-8244-403A91CC1BFC}" type="presOf" srcId="{C14AAE15-E296-4A3B-B23D-5391AE86E4CA}" destId="{F9E38DC0-4F81-40C4-9446-F30ED7F78F73}" srcOrd="0" destOrd="0" presId="urn:microsoft.com/office/officeart/2008/layout/VerticalCurvedList"/>
    <dgm:cxn modelId="{F2570BCB-8159-4BC9-9551-F97A09B1D4D8}" type="presOf" srcId="{FC7362E0-4881-420A-A277-3BDA14595740}" destId="{6ADD6CFE-4BCD-42B7-B678-3D4FDED965DA}" srcOrd="0" destOrd="0" presId="urn:microsoft.com/office/officeart/2008/layout/VerticalCurvedList"/>
    <dgm:cxn modelId="{DC7408D5-5C7A-4178-A0A2-0BC3AAB18B1C}" type="presOf" srcId="{AF8A1ABD-FC6E-43BB-9D94-8A00F465DFD6}" destId="{B17B0316-32CA-401E-A3AD-622F8E2BC263}" srcOrd="0" destOrd="0" presId="urn:microsoft.com/office/officeart/2008/layout/VerticalCurvedList"/>
    <dgm:cxn modelId="{2A980FF2-7906-485C-8699-D810BE00FC80}" type="presOf" srcId="{103FF2BD-7716-4AA7-AD1F-F3B4458B109D}" destId="{EF113268-5F66-4428-AE2A-B2A4D2F15E04}" srcOrd="0" destOrd="0" presId="urn:microsoft.com/office/officeart/2008/layout/VerticalCurvedList"/>
    <dgm:cxn modelId="{90187E7E-4345-4386-A1A8-455678D5538E}" type="presParOf" srcId="{6ADD6CFE-4BCD-42B7-B678-3D4FDED965DA}" destId="{52E3FCA9-B789-47A0-BE42-6522E1FD6C41}" srcOrd="0" destOrd="0" presId="urn:microsoft.com/office/officeart/2008/layout/VerticalCurvedList"/>
    <dgm:cxn modelId="{CAA7EED4-3C59-4524-B320-4DB0D57EEF6F}" type="presParOf" srcId="{52E3FCA9-B789-47A0-BE42-6522E1FD6C41}" destId="{78818E8E-8273-41D4-9C6C-08DC06DCFE43}" srcOrd="0" destOrd="0" presId="urn:microsoft.com/office/officeart/2008/layout/VerticalCurvedList"/>
    <dgm:cxn modelId="{30EC629E-F40C-4959-AD92-291F67A77B0B}" type="presParOf" srcId="{78818E8E-8273-41D4-9C6C-08DC06DCFE43}" destId="{5C9FA21F-D794-4F54-9A8B-B45641C3D82D}" srcOrd="0" destOrd="0" presId="urn:microsoft.com/office/officeart/2008/layout/VerticalCurvedList"/>
    <dgm:cxn modelId="{DB2689EE-139A-4A47-AC59-8707FFA38E6F}" type="presParOf" srcId="{78818E8E-8273-41D4-9C6C-08DC06DCFE43}" destId="{1A1F9843-AD24-423B-B70D-957BA5DA24D4}" srcOrd="1" destOrd="0" presId="urn:microsoft.com/office/officeart/2008/layout/VerticalCurvedList"/>
    <dgm:cxn modelId="{10B8405B-10A3-448F-9B5E-0A88566A0733}" type="presParOf" srcId="{78818E8E-8273-41D4-9C6C-08DC06DCFE43}" destId="{65BCC4A9-85AF-460D-A81D-0D5BDE5F784E}" srcOrd="2" destOrd="0" presId="urn:microsoft.com/office/officeart/2008/layout/VerticalCurvedList"/>
    <dgm:cxn modelId="{4603A8BE-D863-4BD6-B629-230FDEC8B7C2}" type="presParOf" srcId="{78818E8E-8273-41D4-9C6C-08DC06DCFE43}" destId="{9E15DA11-30BB-432B-9C5B-815230482300}" srcOrd="3" destOrd="0" presId="urn:microsoft.com/office/officeart/2008/layout/VerticalCurvedList"/>
    <dgm:cxn modelId="{2BE4616F-45EE-445D-AD88-82E096A57CDE}" type="presParOf" srcId="{52E3FCA9-B789-47A0-BE42-6522E1FD6C41}" destId="{C769B96D-90A0-4EB5-B893-ABC171D93FF2}" srcOrd="1" destOrd="0" presId="urn:microsoft.com/office/officeart/2008/layout/VerticalCurvedList"/>
    <dgm:cxn modelId="{03941C64-CF94-4497-9213-3BC4E6D8CD3F}" type="presParOf" srcId="{52E3FCA9-B789-47A0-BE42-6522E1FD6C41}" destId="{F488A50E-7FB8-4650-9A6B-0A664F72E4A6}" srcOrd="2" destOrd="0" presId="urn:microsoft.com/office/officeart/2008/layout/VerticalCurvedList"/>
    <dgm:cxn modelId="{2FDE9929-3238-42B9-8189-8CABF2E1E288}" type="presParOf" srcId="{F488A50E-7FB8-4650-9A6B-0A664F72E4A6}" destId="{637E9644-2D0B-4A46-A49A-86BC60BA11AD}" srcOrd="0" destOrd="0" presId="urn:microsoft.com/office/officeart/2008/layout/VerticalCurvedList"/>
    <dgm:cxn modelId="{D2055809-C1EC-42DA-AD40-6D2E7369CC51}" type="presParOf" srcId="{52E3FCA9-B789-47A0-BE42-6522E1FD6C41}" destId="{B17B0316-32CA-401E-A3AD-622F8E2BC263}" srcOrd="3" destOrd="0" presId="urn:microsoft.com/office/officeart/2008/layout/VerticalCurvedList"/>
    <dgm:cxn modelId="{8D2BD8F9-235D-4B04-9BBB-4E3E2ACA9804}" type="presParOf" srcId="{52E3FCA9-B789-47A0-BE42-6522E1FD6C41}" destId="{F1CCE205-882B-4554-B243-64A700164AF5}" srcOrd="4" destOrd="0" presId="urn:microsoft.com/office/officeart/2008/layout/VerticalCurvedList"/>
    <dgm:cxn modelId="{335D506D-4492-4B15-AF04-A8A9394AFC8B}" type="presParOf" srcId="{F1CCE205-882B-4554-B243-64A700164AF5}" destId="{3346D902-D3D3-41FE-877C-67B9EB988F9B}" srcOrd="0" destOrd="0" presId="urn:microsoft.com/office/officeart/2008/layout/VerticalCurvedList"/>
    <dgm:cxn modelId="{AA1A3A80-3454-4190-8428-4C8EB95BF86E}" type="presParOf" srcId="{52E3FCA9-B789-47A0-BE42-6522E1FD6C41}" destId="{E6033904-3611-4AF2-8E6C-0DECD95A8B2E}" srcOrd="5" destOrd="0" presId="urn:microsoft.com/office/officeart/2008/layout/VerticalCurvedList"/>
    <dgm:cxn modelId="{A03E8236-D05F-4A8E-B150-EEB69BDFCD31}" type="presParOf" srcId="{52E3FCA9-B789-47A0-BE42-6522E1FD6C41}" destId="{832C0DE2-E51A-4729-9631-A5CD90939459}" srcOrd="6" destOrd="0" presId="urn:microsoft.com/office/officeart/2008/layout/VerticalCurvedList"/>
    <dgm:cxn modelId="{E7A2255D-F08A-4ABC-A168-242FAA5CCD07}" type="presParOf" srcId="{832C0DE2-E51A-4729-9631-A5CD90939459}" destId="{C906E7CA-61CE-4A31-A4A1-15F357D5BE88}" srcOrd="0" destOrd="0" presId="urn:microsoft.com/office/officeart/2008/layout/VerticalCurvedList"/>
    <dgm:cxn modelId="{2FF384BB-36D2-46C0-8143-F044C7F4093C}" type="presParOf" srcId="{52E3FCA9-B789-47A0-BE42-6522E1FD6C41}" destId="{EF113268-5F66-4428-AE2A-B2A4D2F15E04}" srcOrd="7" destOrd="0" presId="urn:microsoft.com/office/officeart/2008/layout/VerticalCurvedList"/>
    <dgm:cxn modelId="{938CF9AC-7E95-4A99-8DAA-E55A51319C78}" type="presParOf" srcId="{52E3FCA9-B789-47A0-BE42-6522E1FD6C41}" destId="{25C2146B-14F4-44A8-BD26-2B5742B34811}" srcOrd="8" destOrd="0" presId="urn:microsoft.com/office/officeart/2008/layout/VerticalCurvedList"/>
    <dgm:cxn modelId="{EA780D9A-BAB0-4343-A929-E7253E201C1B}" type="presParOf" srcId="{25C2146B-14F4-44A8-BD26-2B5742B34811}" destId="{75809848-F470-4621-9B58-323636A95D03}" srcOrd="0" destOrd="0" presId="urn:microsoft.com/office/officeart/2008/layout/VerticalCurvedList"/>
    <dgm:cxn modelId="{16FBAB9C-BFF5-40F6-B5E7-0569D5AA164B}" type="presParOf" srcId="{52E3FCA9-B789-47A0-BE42-6522E1FD6C41}" destId="{13942A8F-719D-427D-B8EC-6EA53FD9559E}" srcOrd="9" destOrd="0" presId="urn:microsoft.com/office/officeart/2008/layout/VerticalCurvedList"/>
    <dgm:cxn modelId="{D453A718-16EB-4D0E-B9C0-8003768BCC90}" type="presParOf" srcId="{52E3FCA9-B789-47A0-BE42-6522E1FD6C41}" destId="{C0B1B04D-F08B-45E5-A4E2-54AD59BE8688}" srcOrd="10" destOrd="0" presId="urn:microsoft.com/office/officeart/2008/layout/VerticalCurvedList"/>
    <dgm:cxn modelId="{447A28B5-B9FF-4C6E-B0C3-135B0A202C5A}" type="presParOf" srcId="{C0B1B04D-F08B-45E5-A4E2-54AD59BE8688}" destId="{87C317AE-4B6D-4AD8-890A-484992DA56D9}" srcOrd="0" destOrd="0" presId="urn:microsoft.com/office/officeart/2008/layout/VerticalCurvedList"/>
    <dgm:cxn modelId="{DC7D064D-6CDF-4BF9-BE49-BFC67B56EEB9}" type="presParOf" srcId="{52E3FCA9-B789-47A0-BE42-6522E1FD6C41}" destId="{F9E38DC0-4F81-40C4-9446-F30ED7F78F73}" srcOrd="11" destOrd="0" presId="urn:microsoft.com/office/officeart/2008/layout/VerticalCurvedList"/>
    <dgm:cxn modelId="{50FAC484-FF25-47D8-A676-0F565E17140A}" type="presParOf" srcId="{52E3FCA9-B789-47A0-BE42-6522E1FD6C41}" destId="{6F0264D1-AA2A-470E-B46B-1BE8AC133828}" srcOrd="12" destOrd="0" presId="urn:microsoft.com/office/officeart/2008/layout/VerticalCurvedList"/>
    <dgm:cxn modelId="{9C9989D3-7A0A-4A1A-A811-9B8B399705C6}" type="presParOf" srcId="{6F0264D1-AA2A-470E-B46B-1BE8AC133828}" destId="{316E1D72-E78C-4044-8A7D-7104B2E0E3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C3C84D-C727-43CB-ADBE-CB4EA51D354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C9EF56C-E5F6-44E7-9CAA-64DD501A8C46}">
      <dgm:prSet phldrT="[Text]" custT="1"/>
      <dgm:spPr/>
      <dgm:t>
        <a:bodyPr/>
        <a:lstStyle/>
        <a:p>
          <a:r>
            <a:rPr lang="uk" sz="2800" dirty="0"/>
            <a:t>  </a:t>
          </a:r>
          <a:endParaRPr lang="uk-UA" sz="2800" dirty="0"/>
        </a:p>
      </dgm:t>
    </dgm:pt>
    <dgm:pt modelId="{9F1C80B5-F477-4566-A5A7-7B5D0C53B029}" type="parTrans" cxnId="{BC923323-B228-4D2D-A7CD-F46D62A9B619}">
      <dgm:prSet/>
      <dgm:spPr/>
      <dgm:t>
        <a:bodyPr/>
        <a:lstStyle/>
        <a:p>
          <a:endParaRPr lang="uk-UA" sz="2800"/>
        </a:p>
      </dgm:t>
    </dgm:pt>
    <dgm:pt modelId="{3A85BBAE-987E-4ED3-9B36-30E0FF91EA44}" type="sibTrans" cxnId="{BC923323-B228-4D2D-A7CD-F46D62A9B619}">
      <dgm:prSet/>
      <dgm:spPr/>
      <dgm:t>
        <a:bodyPr/>
        <a:lstStyle/>
        <a:p>
          <a:endParaRPr lang="uk-UA" sz="2800"/>
        </a:p>
      </dgm:t>
    </dgm:pt>
    <dgm:pt modelId="{E0D3523F-DD75-410A-9B2F-81AF172DAC1D}">
      <dgm:prSet custT="1"/>
      <dgm:spPr/>
      <dgm:t>
        <a:bodyPr/>
        <a:lstStyle/>
        <a:p>
          <a:r>
            <a:rPr lang="uk" altLang="ru-RU" sz="2800" dirty="0"/>
            <a:t> </a:t>
          </a:r>
        </a:p>
      </dgm:t>
    </dgm:pt>
    <dgm:pt modelId="{1388F17A-C1C7-4E9C-8C56-356BABFFAF57}" type="parTrans" cxnId="{CA5DEB46-7BA1-4866-ACDF-6A4469A2D9D1}">
      <dgm:prSet/>
      <dgm:spPr/>
      <dgm:t>
        <a:bodyPr/>
        <a:lstStyle/>
        <a:p>
          <a:endParaRPr lang="uk-UA" sz="2800"/>
        </a:p>
      </dgm:t>
    </dgm:pt>
    <dgm:pt modelId="{D8064749-A74D-480C-8AD6-52767F45DCC1}" type="sibTrans" cxnId="{CA5DEB46-7BA1-4866-ACDF-6A4469A2D9D1}">
      <dgm:prSet/>
      <dgm:spPr/>
      <dgm:t>
        <a:bodyPr/>
        <a:lstStyle/>
        <a:p>
          <a:endParaRPr lang="uk-UA" sz="2800"/>
        </a:p>
      </dgm:t>
    </dgm:pt>
    <dgm:pt modelId="{A1054050-232B-41F2-BCF4-DA18D4669FDC}">
      <dgm:prSet custT="1"/>
      <dgm:spPr/>
      <dgm:t>
        <a:bodyPr/>
        <a:lstStyle/>
        <a:p>
          <a:r>
            <a:rPr lang="uk" altLang="ru-RU" sz="2800" dirty="0"/>
            <a:t> </a:t>
          </a:r>
        </a:p>
      </dgm:t>
    </dgm:pt>
    <dgm:pt modelId="{F796C53A-B59C-4A2D-88C0-2875475C2DF6}" type="parTrans" cxnId="{3B018A1F-3747-4668-978D-86B1A8D33F81}">
      <dgm:prSet/>
      <dgm:spPr/>
      <dgm:t>
        <a:bodyPr/>
        <a:lstStyle/>
        <a:p>
          <a:endParaRPr lang="uk-UA" sz="2800"/>
        </a:p>
      </dgm:t>
    </dgm:pt>
    <dgm:pt modelId="{3B28D399-5971-4F9E-942E-A1EABAC3D52E}" type="sibTrans" cxnId="{3B018A1F-3747-4668-978D-86B1A8D33F81}">
      <dgm:prSet/>
      <dgm:spPr/>
      <dgm:t>
        <a:bodyPr/>
        <a:lstStyle/>
        <a:p>
          <a:endParaRPr lang="uk-UA" sz="2800"/>
        </a:p>
      </dgm:t>
    </dgm:pt>
    <dgm:pt modelId="{3CE7A68E-C64C-4944-9E1D-23129AE755FE}">
      <dgm:prSet custT="1"/>
      <dgm:spPr/>
      <dgm:t>
        <a:bodyPr/>
        <a:lstStyle/>
        <a:p>
          <a:r>
            <a:rPr lang="uk" altLang="ru-RU" sz="2800" dirty="0"/>
            <a:t> </a:t>
          </a:r>
          <a:endParaRPr lang="en-CA" altLang="ru-RU" sz="2800" dirty="0"/>
        </a:p>
      </dgm:t>
    </dgm:pt>
    <dgm:pt modelId="{32D54DE4-F3B9-4526-B605-257370265FBE}" type="parTrans" cxnId="{04C4DA9A-4E60-4790-8CF5-0C81D05A07C6}">
      <dgm:prSet/>
      <dgm:spPr/>
      <dgm:t>
        <a:bodyPr/>
        <a:lstStyle/>
        <a:p>
          <a:endParaRPr lang="uk-UA" sz="2800"/>
        </a:p>
      </dgm:t>
    </dgm:pt>
    <dgm:pt modelId="{3F63B306-1C1B-4A61-BF8A-AE777097F007}" type="sibTrans" cxnId="{04C4DA9A-4E60-4790-8CF5-0C81D05A07C6}">
      <dgm:prSet/>
      <dgm:spPr/>
      <dgm:t>
        <a:bodyPr/>
        <a:lstStyle/>
        <a:p>
          <a:endParaRPr lang="uk-UA" sz="2800"/>
        </a:p>
      </dgm:t>
    </dgm:pt>
    <dgm:pt modelId="{9E24F6F8-BE8B-4E24-BDA3-E0D04B1B51DC}">
      <dgm:prSet phldrT="[Text]" custT="1"/>
      <dgm:spPr/>
      <dgm:t>
        <a:bodyPr/>
        <a:lstStyle/>
        <a:p>
          <a:r>
            <a:rPr lang="uk" altLang="ru-RU" sz="2800" dirty="0"/>
            <a:t>Незалежно від СУБД.</a:t>
          </a:r>
          <a:endParaRPr lang="uk-UA" sz="2800" dirty="0"/>
        </a:p>
      </dgm:t>
    </dgm:pt>
    <dgm:pt modelId="{B63142EC-5514-4BD5-B9AB-EB867793D427}" type="parTrans" cxnId="{08942C7B-1558-4C5D-9C2C-46A0E3A76532}">
      <dgm:prSet/>
      <dgm:spPr/>
      <dgm:t>
        <a:bodyPr/>
        <a:lstStyle/>
        <a:p>
          <a:endParaRPr lang="uk-UA" sz="2800"/>
        </a:p>
      </dgm:t>
    </dgm:pt>
    <dgm:pt modelId="{EC065D97-A4EC-4991-BE64-747C4DC09548}" type="sibTrans" cxnId="{08942C7B-1558-4C5D-9C2C-46A0E3A76532}">
      <dgm:prSet/>
      <dgm:spPr/>
      <dgm:t>
        <a:bodyPr/>
        <a:lstStyle/>
        <a:p>
          <a:endParaRPr lang="uk-UA" sz="2800"/>
        </a:p>
      </dgm:t>
    </dgm:pt>
    <dgm:pt modelId="{F5397CF1-4EF6-48A7-B869-0E9BAC8270BF}">
      <dgm:prSet custT="1"/>
      <dgm:spPr/>
      <dgm:t>
        <a:bodyPr/>
        <a:lstStyle/>
        <a:p>
          <a:r>
            <a:rPr lang="uk" altLang="ru-RU" sz="2800" dirty="0"/>
            <a:t>Забезпечує легке спілкування між кінцевими користувачами та розробниками.</a:t>
          </a:r>
        </a:p>
      </dgm:t>
    </dgm:pt>
    <dgm:pt modelId="{20C9281A-A09D-49CE-81E0-51190C8F2F3F}" type="parTrans" cxnId="{8F5D4A75-57DA-41BE-B144-794A454E71E2}">
      <dgm:prSet/>
      <dgm:spPr/>
      <dgm:t>
        <a:bodyPr/>
        <a:lstStyle/>
        <a:p>
          <a:endParaRPr lang="uk-UA" sz="2800"/>
        </a:p>
      </dgm:t>
    </dgm:pt>
    <dgm:pt modelId="{EE4E78BE-210C-4925-9D1F-437B3CE0BD51}" type="sibTrans" cxnId="{8F5D4A75-57DA-41BE-B144-794A454E71E2}">
      <dgm:prSet/>
      <dgm:spPr/>
      <dgm:t>
        <a:bodyPr/>
        <a:lstStyle/>
        <a:p>
          <a:endParaRPr lang="uk-UA" sz="2800"/>
        </a:p>
      </dgm:t>
    </dgm:pt>
    <dgm:pt modelId="{11F92A83-D0F3-4D45-8F81-DCA053F169B4}">
      <dgm:prSet custT="1"/>
      <dgm:spPr/>
      <dgm:t>
        <a:bodyPr/>
        <a:lstStyle/>
        <a:p>
          <a:r>
            <a:rPr lang="uk" altLang="ru-RU" sz="2800" dirty="0"/>
            <a:t>Має чіткий метод перетворення з високорівневої моделі на реляційну модель.</a:t>
          </a:r>
        </a:p>
      </dgm:t>
    </dgm:pt>
    <dgm:pt modelId="{43206EC4-C25E-475E-9119-BCA70E882738}" type="parTrans" cxnId="{4C4CBA6B-9F00-4ED8-A2B6-2B06C59483AD}">
      <dgm:prSet/>
      <dgm:spPr/>
      <dgm:t>
        <a:bodyPr/>
        <a:lstStyle/>
        <a:p>
          <a:endParaRPr lang="uk-UA" sz="2800"/>
        </a:p>
      </dgm:t>
    </dgm:pt>
    <dgm:pt modelId="{F930D2AA-E8CE-4A02-8EBF-A4D2FC342615}" type="sibTrans" cxnId="{4C4CBA6B-9F00-4ED8-A2B6-2B06C59483AD}">
      <dgm:prSet/>
      <dgm:spPr/>
      <dgm:t>
        <a:bodyPr/>
        <a:lstStyle/>
        <a:p>
          <a:endParaRPr lang="uk-UA" sz="2800"/>
        </a:p>
      </dgm:t>
    </dgm:pt>
    <dgm:pt modelId="{EBD8A524-F563-411D-84B8-BCB021BBD731}">
      <dgm:prSet custT="1"/>
      <dgm:spPr/>
      <dgm:t>
        <a:bodyPr/>
        <a:lstStyle/>
        <a:p>
          <a:r>
            <a:rPr lang="uk" altLang="ru-RU" sz="2800" dirty="0"/>
            <a:t>Концептуальна схема — це постійний опис вимог до бази даних.</a:t>
          </a:r>
          <a:endParaRPr lang="en-CA" altLang="ru-RU" sz="2800" dirty="0"/>
        </a:p>
      </dgm:t>
    </dgm:pt>
    <dgm:pt modelId="{C7DB4679-FCEA-46C5-A8E6-9CEFD96EC5C6}" type="parTrans" cxnId="{1BE441F5-7D51-4CE7-8C72-8D3F53FD9052}">
      <dgm:prSet/>
      <dgm:spPr/>
      <dgm:t>
        <a:bodyPr/>
        <a:lstStyle/>
        <a:p>
          <a:endParaRPr lang="uk-UA" sz="2800"/>
        </a:p>
      </dgm:t>
    </dgm:pt>
    <dgm:pt modelId="{66B8EA39-62ED-4FA9-AD25-D57CE044C5ED}" type="sibTrans" cxnId="{1BE441F5-7D51-4CE7-8C72-8D3F53FD9052}">
      <dgm:prSet/>
      <dgm:spPr/>
      <dgm:t>
        <a:bodyPr/>
        <a:lstStyle/>
        <a:p>
          <a:endParaRPr lang="uk-UA" sz="2800"/>
        </a:p>
      </dgm:t>
    </dgm:pt>
    <dgm:pt modelId="{D4401EAB-1525-45C9-A537-F1295F386E3C}" type="pres">
      <dgm:prSet presAssocID="{08C3C84D-C727-43CB-ADBE-CB4EA51D354C}" presName="linearFlow" presStyleCnt="0">
        <dgm:presLayoutVars>
          <dgm:dir/>
          <dgm:animLvl val="lvl"/>
          <dgm:resizeHandles val="exact"/>
        </dgm:presLayoutVars>
      </dgm:prSet>
      <dgm:spPr/>
    </dgm:pt>
    <dgm:pt modelId="{5A824C24-18F1-457F-8D48-6120F40CB9CB}" type="pres">
      <dgm:prSet presAssocID="{9C9EF56C-E5F6-44E7-9CAA-64DD501A8C46}" presName="composite" presStyleCnt="0"/>
      <dgm:spPr/>
    </dgm:pt>
    <dgm:pt modelId="{D19A9388-8E80-42FF-9823-9D47C52F4456}" type="pres">
      <dgm:prSet presAssocID="{9C9EF56C-E5F6-44E7-9CAA-64DD501A8C46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2470C3A-5EFC-4FD5-A999-351A37754933}" type="pres">
      <dgm:prSet presAssocID="{9C9EF56C-E5F6-44E7-9CAA-64DD501A8C46}" presName="descendantText" presStyleLbl="alignAcc1" presStyleIdx="0" presStyleCnt="4">
        <dgm:presLayoutVars>
          <dgm:bulletEnabled val="1"/>
        </dgm:presLayoutVars>
      </dgm:prSet>
      <dgm:spPr/>
    </dgm:pt>
    <dgm:pt modelId="{0CD3C6A9-01DB-4915-AF2F-7EF983846F4A}" type="pres">
      <dgm:prSet presAssocID="{3A85BBAE-987E-4ED3-9B36-30E0FF91EA44}" presName="sp" presStyleCnt="0"/>
      <dgm:spPr/>
    </dgm:pt>
    <dgm:pt modelId="{AA5BA978-DB58-4054-99F6-3AF3F0F23069}" type="pres">
      <dgm:prSet presAssocID="{E0D3523F-DD75-410A-9B2F-81AF172DAC1D}" presName="composite" presStyleCnt="0"/>
      <dgm:spPr/>
    </dgm:pt>
    <dgm:pt modelId="{D86058C3-CAFC-4DF3-9996-57AC81AECE2B}" type="pres">
      <dgm:prSet presAssocID="{E0D3523F-DD75-410A-9B2F-81AF172DAC1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DB330C7-E202-4E01-A166-67AE9F65DF41}" type="pres">
      <dgm:prSet presAssocID="{E0D3523F-DD75-410A-9B2F-81AF172DAC1D}" presName="descendantText" presStyleLbl="alignAcc1" presStyleIdx="1" presStyleCnt="4">
        <dgm:presLayoutVars>
          <dgm:bulletEnabled val="1"/>
        </dgm:presLayoutVars>
      </dgm:prSet>
      <dgm:spPr/>
    </dgm:pt>
    <dgm:pt modelId="{23958155-7EB1-4FD6-A480-4715D026AC2C}" type="pres">
      <dgm:prSet presAssocID="{D8064749-A74D-480C-8AD6-52767F45DCC1}" presName="sp" presStyleCnt="0"/>
      <dgm:spPr/>
    </dgm:pt>
    <dgm:pt modelId="{F34A8182-8742-43E9-9BCD-0535952DE8D6}" type="pres">
      <dgm:prSet presAssocID="{A1054050-232B-41F2-BCF4-DA18D4669FDC}" presName="composite" presStyleCnt="0"/>
      <dgm:spPr/>
    </dgm:pt>
    <dgm:pt modelId="{7565A490-4930-46E5-B124-90B1055B06BA}" type="pres">
      <dgm:prSet presAssocID="{A1054050-232B-41F2-BCF4-DA18D4669FD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9EDB14E-B3C3-426C-A4D8-95983AE45A9F}" type="pres">
      <dgm:prSet presAssocID="{A1054050-232B-41F2-BCF4-DA18D4669FDC}" presName="descendantText" presStyleLbl="alignAcc1" presStyleIdx="2" presStyleCnt="4">
        <dgm:presLayoutVars>
          <dgm:bulletEnabled val="1"/>
        </dgm:presLayoutVars>
      </dgm:prSet>
      <dgm:spPr/>
    </dgm:pt>
    <dgm:pt modelId="{0C4BA311-E756-4322-9808-DFEA1CE544D9}" type="pres">
      <dgm:prSet presAssocID="{3B28D399-5971-4F9E-942E-A1EABAC3D52E}" presName="sp" presStyleCnt="0"/>
      <dgm:spPr/>
    </dgm:pt>
    <dgm:pt modelId="{F24DFC8B-EE34-46AD-AB26-E8B2CC9B32FF}" type="pres">
      <dgm:prSet presAssocID="{3CE7A68E-C64C-4944-9E1D-23129AE755FE}" presName="composite" presStyleCnt="0"/>
      <dgm:spPr/>
    </dgm:pt>
    <dgm:pt modelId="{903B624E-86D1-4526-BA3F-4BAFF53D8E3B}" type="pres">
      <dgm:prSet presAssocID="{3CE7A68E-C64C-4944-9E1D-23129AE755F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A67335C-5F56-459B-891E-C11028D84416}" type="pres">
      <dgm:prSet presAssocID="{3CE7A68E-C64C-4944-9E1D-23129AE755F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36D93C10-8565-4446-8704-FE03DA5F1B8F}" type="presOf" srcId="{F5397CF1-4EF6-48A7-B869-0E9BAC8270BF}" destId="{8DB330C7-E202-4E01-A166-67AE9F65DF41}" srcOrd="0" destOrd="0" presId="urn:microsoft.com/office/officeart/2005/8/layout/chevron2"/>
    <dgm:cxn modelId="{F77F8F17-676C-469B-ADB1-BEC61D251C73}" type="presOf" srcId="{A1054050-232B-41F2-BCF4-DA18D4669FDC}" destId="{7565A490-4930-46E5-B124-90B1055B06BA}" srcOrd="0" destOrd="0" presId="urn:microsoft.com/office/officeart/2005/8/layout/chevron2"/>
    <dgm:cxn modelId="{3B018A1F-3747-4668-978D-86B1A8D33F81}" srcId="{08C3C84D-C727-43CB-ADBE-CB4EA51D354C}" destId="{A1054050-232B-41F2-BCF4-DA18D4669FDC}" srcOrd="2" destOrd="0" parTransId="{F796C53A-B59C-4A2D-88C0-2875475C2DF6}" sibTransId="{3B28D399-5971-4F9E-942E-A1EABAC3D52E}"/>
    <dgm:cxn modelId="{BC923323-B228-4D2D-A7CD-F46D62A9B619}" srcId="{08C3C84D-C727-43CB-ADBE-CB4EA51D354C}" destId="{9C9EF56C-E5F6-44E7-9CAA-64DD501A8C46}" srcOrd="0" destOrd="0" parTransId="{9F1C80B5-F477-4566-A5A7-7B5D0C53B029}" sibTransId="{3A85BBAE-987E-4ED3-9B36-30E0FF91EA44}"/>
    <dgm:cxn modelId="{126A1330-2B59-49A3-82B8-91BB697A1335}" type="presOf" srcId="{3CE7A68E-C64C-4944-9E1D-23129AE755FE}" destId="{903B624E-86D1-4526-BA3F-4BAFF53D8E3B}" srcOrd="0" destOrd="0" presId="urn:microsoft.com/office/officeart/2005/8/layout/chevron2"/>
    <dgm:cxn modelId="{F62CC73A-2C80-4BFB-B146-EA943DC365E6}" type="presOf" srcId="{11F92A83-D0F3-4D45-8F81-DCA053F169B4}" destId="{19EDB14E-B3C3-426C-A4D8-95983AE45A9F}" srcOrd="0" destOrd="0" presId="urn:microsoft.com/office/officeart/2005/8/layout/chevron2"/>
    <dgm:cxn modelId="{CA5DEB46-7BA1-4866-ACDF-6A4469A2D9D1}" srcId="{08C3C84D-C727-43CB-ADBE-CB4EA51D354C}" destId="{E0D3523F-DD75-410A-9B2F-81AF172DAC1D}" srcOrd="1" destOrd="0" parTransId="{1388F17A-C1C7-4E9C-8C56-356BABFFAF57}" sibTransId="{D8064749-A74D-480C-8AD6-52767F45DCC1}"/>
    <dgm:cxn modelId="{C932084A-A0B8-42E1-BD58-D44A6BBF5C03}" type="presOf" srcId="{E0D3523F-DD75-410A-9B2F-81AF172DAC1D}" destId="{D86058C3-CAFC-4DF3-9996-57AC81AECE2B}" srcOrd="0" destOrd="0" presId="urn:microsoft.com/office/officeart/2005/8/layout/chevron2"/>
    <dgm:cxn modelId="{4C4CBA6B-9F00-4ED8-A2B6-2B06C59483AD}" srcId="{A1054050-232B-41F2-BCF4-DA18D4669FDC}" destId="{11F92A83-D0F3-4D45-8F81-DCA053F169B4}" srcOrd="0" destOrd="0" parTransId="{43206EC4-C25E-475E-9119-BCA70E882738}" sibTransId="{F930D2AA-E8CE-4A02-8EBF-A4D2FC342615}"/>
    <dgm:cxn modelId="{8F5D4A75-57DA-41BE-B144-794A454E71E2}" srcId="{E0D3523F-DD75-410A-9B2F-81AF172DAC1D}" destId="{F5397CF1-4EF6-48A7-B869-0E9BAC8270BF}" srcOrd="0" destOrd="0" parTransId="{20C9281A-A09D-49CE-81E0-51190C8F2F3F}" sibTransId="{EE4E78BE-210C-4925-9D1F-437B3CE0BD51}"/>
    <dgm:cxn modelId="{08942C7B-1558-4C5D-9C2C-46A0E3A76532}" srcId="{9C9EF56C-E5F6-44E7-9CAA-64DD501A8C46}" destId="{9E24F6F8-BE8B-4E24-BDA3-E0D04B1B51DC}" srcOrd="0" destOrd="0" parTransId="{B63142EC-5514-4BD5-B9AB-EB867793D427}" sibTransId="{EC065D97-A4EC-4991-BE64-747C4DC09548}"/>
    <dgm:cxn modelId="{04C4DA9A-4E60-4790-8CF5-0C81D05A07C6}" srcId="{08C3C84D-C727-43CB-ADBE-CB4EA51D354C}" destId="{3CE7A68E-C64C-4944-9E1D-23129AE755FE}" srcOrd="3" destOrd="0" parTransId="{32D54DE4-F3B9-4526-B605-257370265FBE}" sibTransId="{3F63B306-1C1B-4A61-BF8A-AE777097F007}"/>
    <dgm:cxn modelId="{0204869C-3712-4EDD-AC23-F6F995B6ABEA}" type="presOf" srcId="{EBD8A524-F563-411D-84B8-BCB021BBD731}" destId="{CA67335C-5F56-459B-891E-C11028D84416}" srcOrd="0" destOrd="0" presId="urn:microsoft.com/office/officeart/2005/8/layout/chevron2"/>
    <dgm:cxn modelId="{722148A6-E198-460E-9371-7C6DEC7578D3}" type="presOf" srcId="{9C9EF56C-E5F6-44E7-9CAA-64DD501A8C46}" destId="{D19A9388-8E80-42FF-9823-9D47C52F4456}" srcOrd="0" destOrd="0" presId="urn:microsoft.com/office/officeart/2005/8/layout/chevron2"/>
    <dgm:cxn modelId="{146B5BBD-C9C3-4041-9152-EFFBBFDB0A68}" type="presOf" srcId="{08C3C84D-C727-43CB-ADBE-CB4EA51D354C}" destId="{D4401EAB-1525-45C9-A537-F1295F386E3C}" srcOrd="0" destOrd="0" presId="urn:microsoft.com/office/officeart/2005/8/layout/chevron2"/>
    <dgm:cxn modelId="{D7BF28BE-12F6-41D8-9B1F-6627CB1EBEF8}" type="presOf" srcId="{9E24F6F8-BE8B-4E24-BDA3-E0D04B1B51DC}" destId="{D2470C3A-5EFC-4FD5-A999-351A37754933}" srcOrd="0" destOrd="0" presId="urn:microsoft.com/office/officeart/2005/8/layout/chevron2"/>
    <dgm:cxn modelId="{1BE441F5-7D51-4CE7-8C72-8D3F53FD9052}" srcId="{3CE7A68E-C64C-4944-9E1D-23129AE755FE}" destId="{EBD8A524-F563-411D-84B8-BCB021BBD731}" srcOrd="0" destOrd="0" parTransId="{C7DB4679-FCEA-46C5-A8E6-9CEFD96EC5C6}" sibTransId="{66B8EA39-62ED-4FA9-AD25-D57CE044C5ED}"/>
    <dgm:cxn modelId="{2301A121-9D26-49DE-9BD3-9271E6E82151}" type="presParOf" srcId="{D4401EAB-1525-45C9-A537-F1295F386E3C}" destId="{5A824C24-18F1-457F-8D48-6120F40CB9CB}" srcOrd="0" destOrd="0" presId="urn:microsoft.com/office/officeart/2005/8/layout/chevron2"/>
    <dgm:cxn modelId="{4A601AC5-EBB0-40EE-A618-40042ABB44BE}" type="presParOf" srcId="{5A824C24-18F1-457F-8D48-6120F40CB9CB}" destId="{D19A9388-8E80-42FF-9823-9D47C52F4456}" srcOrd="0" destOrd="0" presId="urn:microsoft.com/office/officeart/2005/8/layout/chevron2"/>
    <dgm:cxn modelId="{1353DDF3-6C3F-4354-A8A2-F0B1E7D19E09}" type="presParOf" srcId="{5A824C24-18F1-457F-8D48-6120F40CB9CB}" destId="{D2470C3A-5EFC-4FD5-A999-351A37754933}" srcOrd="1" destOrd="0" presId="urn:microsoft.com/office/officeart/2005/8/layout/chevron2"/>
    <dgm:cxn modelId="{DA32E0A9-27FA-444A-A1BA-D7B23997129E}" type="presParOf" srcId="{D4401EAB-1525-45C9-A537-F1295F386E3C}" destId="{0CD3C6A9-01DB-4915-AF2F-7EF983846F4A}" srcOrd="1" destOrd="0" presId="urn:microsoft.com/office/officeart/2005/8/layout/chevron2"/>
    <dgm:cxn modelId="{58976728-517E-49AD-B62A-4FDEC24AB4AE}" type="presParOf" srcId="{D4401EAB-1525-45C9-A537-F1295F386E3C}" destId="{AA5BA978-DB58-4054-99F6-3AF3F0F23069}" srcOrd="2" destOrd="0" presId="urn:microsoft.com/office/officeart/2005/8/layout/chevron2"/>
    <dgm:cxn modelId="{15074099-69CE-4396-B59F-C2047A6DDDEB}" type="presParOf" srcId="{AA5BA978-DB58-4054-99F6-3AF3F0F23069}" destId="{D86058C3-CAFC-4DF3-9996-57AC81AECE2B}" srcOrd="0" destOrd="0" presId="urn:microsoft.com/office/officeart/2005/8/layout/chevron2"/>
    <dgm:cxn modelId="{7B263DDF-8DA6-4950-80A1-9E7E718A8D06}" type="presParOf" srcId="{AA5BA978-DB58-4054-99F6-3AF3F0F23069}" destId="{8DB330C7-E202-4E01-A166-67AE9F65DF41}" srcOrd="1" destOrd="0" presId="urn:microsoft.com/office/officeart/2005/8/layout/chevron2"/>
    <dgm:cxn modelId="{4C6BA690-D90C-415D-BEF9-DB37C27F9397}" type="presParOf" srcId="{D4401EAB-1525-45C9-A537-F1295F386E3C}" destId="{23958155-7EB1-4FD6-A480-4715D026AC2C}" srcOrd="3" destOrd="0" presId="urn:microsoft.com/office/officeart/2005/8/layout/chevron2"/>
    <dgm:cxn modelId="{D194424E-0228-4037-863D-1EAB9E528F4A}" type="presParOf" srcId="{D4401EAB-1525-45C9-A537-F1295F386E3C}" destId="{F34A8182-8742-43E9-9BCD-0535952DE8D6}" srcOrd="4" destOrd="0" presId="urn:microsoft.com/office/officeart/2005/8/layout/chevron2"/>
    <dgm:cxn modelId="{5EE66391-F2DC-40CC-B742-C9DB993B1DE0}" type="presParOf" srcId="{F34A8182-8742-43E9-9BCD-0535952DE8D6}" destId="{7565A490-4930-46E5-B124-90B1055B06BA}" srcOrd="0" destOrd="0" presId="urn:microsoft.com/office/officeart/2005/8/layout/chevron2"/>
    <dgm:cxn modelId="{D3841619-252D-442A-9212-B3B5CE2C61B0}" type="presParOf" srcId="{F34A8182-8742-43E9-9BCD-0535952DE8D6}" destId="{19EDB14E-B3C3-426C-A4D8-95983AE45A9F}" srcOrd="1" destOrd="0" presId="urn:microsoft.com/office/officeart/2005/8/layout/chevron2"/>
    <dgm:cxn modelId="{A31D8F90-98E9-424E-89D2-3A6DE69865EC}" type="presParOf" srcId="{D4401EAB-1525-45C9-A537-F1295F386E3C}" destId="{0C4BA311-E756-4322-9808-DFEA1CE544D9}" srcOrd="5" destOrd="0" presId="urn:microsoft.com/office/officeart/2005/8/layout/chevron2"/>
    <dgm:cxn modelId="{D7DCF364-37CE-46D7-AC39-D9CB396F5D31}" type="presParOf" srcId="{D4401EAB-1525-45C9-A537-F1295F386E3C}" destId="{F24DFC8B-EE34-46AD-AB26-E8B2CC9B32FF}" srcOrd="6" destOrd="0" presId="urn:microsoft.com/office/officeart/2005/8/layout/chevron2"/>
    <dgm:cxn modelId="{E493E0E8-D820-4D6E-A18F-C5A0C5F2AEE8}" type="presParOf" srcId="{F24DFC8B-EE34-46AD-AB26-E8B2CC9B32FF}" destId="{903B624E-86D1-4526-BA3F-4BAFF53D8E3B}" srcOrd="0" destOrd="0" presId="urn:microsoft.com/office/officeart/2005/8/layout/chevron2"/>
    <dgm:cxn modelId="{65133FF2-E387-41D9-8A5E-3F0F1B5440B7}" type="presParOf" srcId="{F24DFC8B-EE34-46AD-AB26-E8B2CC9B32FF}" destId="{CA67335C-5F56-459B-891E-C11028D844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512DF6-CFF0-4B04-8CE6-A08E0C15D93B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9DCFBF6-5E73-4B94-BA00-4A9FBC0632B0}">
      <dgm:prSet phldrT="[Текст]"/>
      <dgm:spPr/>
      <dgm:t>
        <a:bodyPr/>
        <a:lstStyle/>
        <a:p>
          <a:r>
            <a:rPr lang="uk" dirty="0"/>
            <a:t>Динамічно розвивається</a:t>
          </a:r>
          <a:endParaRPr lang="ru-RU" dirty="0"/>
        </a:p>
      </dgm:t>
    </dgm:pt>
    <dgm:pt modelId="{4EA9BEC7-CCC6-4703-ADB3-3BB891122EB8}" type="parTrans" cxnId="{DE6200D3-1A04-4ED5-AA74-0DA50D0AA1C7}">
      <dgm:prSet/>
      <dgm:spPr/>
      <dgm:t>
        <a:bodyPr/>
        <a:lstStyle/>
        <a:p>
          <a:endParaRPr lang="ru-RU"/>
        </a:p>
      </dgm:t>
    </dgm:pt>
    <dgm:pt modelId="{72C8F110-54D2-4700-BF5E-2F4E93373002}" type="sibTrans" cxnId="{DE6200D3-1A04-4ED5-AA74-0DA50D0AA1C7}">
      <dgm:prSet/>
      <dgm:spPr/>
      <dgm:t>
        <a:bodyPr/>
        <a:lstStyle/>
        <a:p>
          <a:endParaRPr lang="ru-RU"/>
        </a:p>
      </dgm:t>
    </dgm:pt>
    <dgm:pt modelId="{B9DF6504-EE5C-46B0-94B8-90AA9AEB9E32}">
      <dgm:prSet phldrT="[Текст]"/>
      <dgm:spPr/>
      <dgm:t>
        <a:bodyPr/>
        <a:lstStyle/>
        <a:p>
          <a:r>
            <a:rPr lang="uk" dirty="0"/>
            <a:t>Складність даних</a:t>
          </a:r>
          <a:endParaRPr lang="ru-RU" dirty="0"/>
        </a:p>
      </dgm:t>
    </dgm:pt>
    <dgm:pt modelId="{E0BD76D6-E5F3-43BA-8EDB-B84074B6BDA6}" type="parTrans" cxnId="{902012D7-D1BB-4AD8-A46B-41CC8EBC5D40}">
      <dgm:prSet/>
      <dgm:spPr/>
      <dgm:t>
        <a:bodyPr/>
        <a:lstStyle/>
        <a:p>
          <a:endParaRPr lang="ru-RU"/>
        </a:p>
      </dgm:t>
    </dgm:pt>
    <dgm:pt modelId="{6AAAC7CF-5055-4C0D-AA14-EDD1127BE926}" type="sibTrans" cxnId="{902012D7-D1BB-4AD8-A46B-41CC8EBC5D40}">
      <dgm:prSet/>
      <dgm:spPr/>
      <dgm:t>
        <a:bodyPr/>
        <a:lstStyle/>
        <a:p>
          <a:endParaRPr lang="ru-RU"/>
        </a:p>
      </dgm:t>
    </dgm:pt>
    <dgm:pt modelId="{B8D1DFE9-D91C-4FCB-9ADD-54CF236E3518}">
      <dgm:prSet phldrT="[Текст]"/>
      <dgm:spPr/>
      <dgm:t>
        <a:bodyPr/>
        <a:lstStyle/>
        <a:p>
          <a:r>
            <a:rPr lang="uk" dirty="0"/>
            <a:t>Вартість</a:t>
          </a:r>
          <a:endParaRPr lang="ru-RU" dirty="0"/>
        </a:p>
      </dgm:t>
    </dgm:pt>
    <dgm:pt modelId="{3861114B-755F-4C1F-A080-A3F0F8AB3172}" type="parTrans" cxnId="{EBCA7D24-9966-43FE-B5E5-375825B80EC6}">
      <dgm:prSet/>
      <dgm:spPr/>
      <dgm:t>
        <a:bodyPr/>
        <a:lstStyle/>
        <a:p>
          <a:endParaRPr lang="ru-RU"/>
        </a:p>
      </dgm:t>
    </dgm:pt>
    <dgm:pt modelId="{EC50C63D-7871-4DFF-8C8B-B4F09671EE5D}" type="sibTrans" cxnId="{EBCA7D24-9966-43FE-B5E5-375825B80EC6}">
      <dgm:prSet/>
      <dgm:spPr/>
      <dgm:t>
        <a:bodyPr/>
        <a:lstStyle/>
        <a:p>
          <a:endParaRPr lang="ru-RU"/>
        </a:p>
      </dgm:t>
    </dgm:pt>
    <dgm:pt modelId="{98A1B5D3-6708-4B97-8480-F69162008435}">
      <dgm:prSet phldrT="[Текст]"/>
      <dgm:spPr/>
      <dgm:t>
        <a:bodyPr/>
        <a:lstStyle/>
        <a:p>
          <a:r>
            <a:rPr lang="uk" dirty="0"/>
            <a:t>Спеціальний запит</a:t>
          </a:r>
          <a:endParaRPr lang="ru-RU" dirty="0"/>
        </a:p>
      </dgm:t>
    </dgm:pt>
    <dgm:pt modelId="{AD1C796A-0855-4253-9E65-7DF5DA309C1F}" type="parTrans" cxnId="{3FC1A876-16B3-4D25-AA4C-0252CF4C5A20}">
      <dgm:prSet/>
      <dgm:spPr/>
      <dgm:t>
        <a:bodyPr/>
        <a:lstStyle/>
        <a:p>
          <a:endParaRPr lang="ru-RU"/>
        </a:p>
      </dgm:t>
    </dgm:pt>
    <dgm:pt modelId="{2FA30267-0D61-41E0-9FFD-C786BFB6D25A}" type="sibTrans" cxnId="{3FC1A876-16B3-4D25-AA4C-0252CF4C5A20}">
      <dgm:prSet/>
      <dgm:spPr/>
      <dgm:t>
        <a:bodyPr/>
        <a:lstStyle/>
        <a:p>
          <a:endParaRPr lang="ru-RU"/>
        </a:p>
      </dgm:t>
    </dgm:pt>
    <dgm:pt modelId="{BFC1EA50-541D-42C0-AAE6-DD75FB08B0C2}">
      <dgm:prSet phldrT="[Текст]"/>
      <dgm:spPr/>
      <dgm:t>
        <a:bodyPr/>
        <a:lstStyle/>
        <a:p>
          <a:r>
            <a:rPr lang="uk" dirty="0"/>
            <a:t>Спільне використання між програмами</a:t>
          </a:r>
          <a:endParaRPr lang="ru-RU" dirty="0"/>
        </a:p>
      </dgm:t>
    </dgm:pt>
    <dgm:pt modelId="{C69D695C-FC5D-4B2D-B484-5F28DE011CA8}" type="parTrans" cxnId="{9A52D7EC-01A1-423B-8829-5FCB2D7F4830}">
      <dgm:prSet/>
      <dgm:spPr/>
      <dgm:t>
        <a:bodyPr/>
        <a:lstStyle/>
        <a:p>
          <a:endParaRPr lang="ru-RU"/>
        </a:p>
      </dgm:t>
    </dgm:pt>
    <dgm:pt modelId="{F25523CF-CD03-43DC-81A8-4F27A1EBCA9E}" type="sibTrans" cxnId="{9A52D7EC-01A1-423B-8829-5FCB2D7F4830}">
      <dgm:prSet/>
      <dgm:spPr/>
      <dgm:t>
        <a:bodyPr/>
        <a:lstStyle/>
        <a:p>
          <a:endParaRPr lang="ru-RU"/>
        </a:p>
      </dgm:t>
    </dgm:pt>
    <dgm:pt modelId="{8E657309-5FEB-48C6-9604-C54E3088240F}">
      <dgm:prSet phldrT="[Текст]"/>
      <dgm:spPr/>
      <dgm:t>
        <a:bodyPr/>
        <a:lstStyle/>
        <a:p>
          <a:r>
            <a:rPr lang="uk" dirty="0"/>
            <a:t>Обсяг даних</a:t>
          </a:r>
          <a:endParaRPr lang="ru-RU" dirty="0"/>
        </a:p>
      </dgm:t>
    </dgm:pt>
    <dgm:pt modelId="{06D704CE-0C8E-4837-B41F-87A14780A74B}" type="sibTrans" cxnId="{CD0A29C5-96C7-4F5B-929E-299705DFD918}">
      <dgm:prSet/>
      <dgm:spPr/>
      <dgm:t>
        <a:bodyPr/>
        <a:lstStyle/>
        <a:p>
          <a:endParaRPr lang="ru-RU"/>
        </a:p>
      </dgm:t>
    </dgm:pt>
    <dgm:pt modelId="{FF5E9B6C-056E-4043-A013-E1F35299CA8C}" type="parTrans" cxnId="{CD0A29C5-96C7-4F5B-929E-299705DFD918}">
      <dgm:prSet/>
      <dgm:spPr/>
      <dgm:t>
        <a:bodyPr/>
        <a:lstStyle/>
        <a:p>
          <a:endParaRPr lang="ru-RU"/>
        </a:p>
      </dgm:t>
    </dgm:pt>
    <dgm:pt modelId="{8D2D3E9E-5758-43A5-ABC3-75CEFE4D532B}">
      <dgm:prSet phldrT="[Текст]"/>
      <dgm:spPr/>
      <dgm:t>
        <a:bodyPr/>
        <a:lstStyle/>
        <a:p>
          <a:r>
            <a:rPr lang="uk" dirty="0"/>
            <a:t>Наявність</a:t>
          </a:r>
          <a:endParaRPr lang="ru-RU" dirty="0"/>
        </a:p>
      </dgm:t>
    </dgm:pt>
    <dgm:pt modelId="{8533D25E-9C9D-4459-9EC1-29027F082B7A}" type="sibTrans" cxnId="{E3F37FDC-D47E-4396-9C4A-64A989FF76C3}">
      <dgm:prSet/>
      <dgm:spPr/>
      <dgm:t>
        <a:bodyPr/>
        <a:lstStyle/>
        <a:p>
          <a:endParaRPr lang="ru-RU"/>
        </a:p>
      </dgm:t>
    </dgm:pt>
    <dgm:pt modelId="{0E9893F8-5791-49BA-9BED-904CD09096B1}" type="parTrans" cxnId="{E3F37FDC-D47E-4396-9C4A-64A989FF76C3}">
      <dgm:prSet/>
      <dgm:spPr/>
      <dgm:t>
        <a:bodyPr/>
        <a:lstStyle/>
        <a:p>
          <a:endParaRPr lang="ru-RU"/>
        </a:p>
      </dgm:t>
    </dgm:pt>
    <dgm:pt modelId="{7F132B4A-3811-4103-B245-5F9F2EB5E12F}" type="pres">
      <dgm:prSet presAssocID="{FE512DF6-CFF0-4B04-8CE6-A08E0C15D93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5BAC2DAF-33F2-4A13-9117-D94EF912CFA8}" type="pres">
      <dgm:prSet presAssocID="{FE512DF6-CFF0-4B04-8CE6-A08E0C15D93B}" presName="dummyMaxCanvas" presStyleCnt="0"/>
      <dgm:spPr/>
    </dgm:pt>
    <dgm:pt modelId="{89AFBE2D-8A87-4F4A-AECD-3768773850ED}" type="pres">
      <dgm:prSet presAssocID="{FE512DF6-CFF0-4B04-8CE6-A08E0C15D93B}" presName="parentComposite" presStyleCnt="0"/>
      <dgm:spPr/>
    </dgm:pt>
    <dgm:pt modelId="{46235113-6C70-488E-84A4-457A144E676B}" type="pres">
      <dgm:prSet presAssocID="{FE512DF6-CFF0-4B04-8CE6-A08E0C15D93B}" presName="parent1" presStyleLbl="alignAccFollowNode1" presStyleIdx="0" presStyleCnt="4">
        <dgm:presLayoutVars>
          <dgm:chMax val="4"/>
        </dgm:presLayoutVars>
      </dgm:prSet>
      <dgm:spPr/>
    </dgm:pt>
    <dgm:pt modelId="{ADC30873-7920-4164-9455-22E0C63868B5}" type="pres">
      <dgm:prSet presAssocID="{FE512DF6-CFF0-4B04-8CE6-A08E0C15D93B}" presName="parent2" presStyleLbl="alignAccFollowNode1" presStyleIdx="1" presStyleCnt="4">
        <dgm:presLayoutVars>
          <dgm:chMax val="4"/>
        </dgm:presLayoutVars>
      </dgm:prSet>
      <dgm:spPr/>
    </dgm:pt>
    <dgm:pt modelId="{B6EDABBC-CB80-4024-9A42-CFE75694C173}" type="pres">
      <dgm:prSet presAssocID="{FE512DF6-CFF0-4B04-8CE6-A08E0C15D93B}" presName="childrenComposite" presStyleCnt="0"/>
      <dgm:spPr/>
    </dgm:pt>
    <dgm:pt modelId="{56A235AF-58A7-41AA-BDC4-ABA2F21367D0}" type="pres">
      <dgm:prSet presAssocID="{FE512DF6-CFF0-4B04-8CE6-A08E0C15D93B}" presName="dummyMaxCanvas_ChildArea" presStyleCnt="0"/>
      <dgm:spPr/>
    </dgm:pt>
    <dgm:pt modelId="{D0971971-5CD3-46C7-860C-B0BCF7D337A4}" type="pres">
      <dgm:prSet presAssocID="{FE512DF6-CFF0-4B04-8CE6-A08E0C15D93B}" presName="fulcrum" presStyleLbl="alignAccFollowNode1" presStyleIdx="2" presStyleCnt="4"/>
      <dgm:spPr/>
    </dgm:pt>
    <dgm:pt modelId="{856C2DEA-24F5-4360-90B8-69077BB5889B}" type="pres">
      <dgm:prSet presAssocID="{FE512DF6-CFF0-4B04-8CE6-A08E0C15D93B}" presName="balance_23" presStyleLbl="alignAccFollowNode1" presStyleIdx="3" presStyleCnt="4" custScaleX="164211">
        <dgm:presLayoutVars>
          <dgm:bulletEnabled val="1"/>
        </dgm:presLayoutVars>
      </dgm:prSet>
      <dgm:spPr/>
    </dgm:pt>
    <dgm:pt modelId="{6C59390F-F101-477C-8FFF-AE7A8A1E8BAF}" type="pres">
      <dgm:prSet presAssocID="{FE512DF6-CFF0-4B04-8CE6-A08E0C15D93B}" presName="right_23_1" presStyleLbl="node1" presStyleIdx="0" presStyleCnt="5" custScaleX="119058">
        <dgm:presLayoutVars>
          <dgm:bulletEnabled val="1"/>
        </dgm:presLayoutVars>
      </dgm:prSet>
      <dgm:spPr/>
    </dgm:pt>
    <dgm:pt modelId="{697873EF-CB00-4A97-BC9D-2F9E0E8DCBE8}" type="pres">
      <dgm:prSet presAssocID="{FE512DF6-CFF0-4B04-8CE6-A08E0C15D93B}" presName="right_23_2" presStyleLbl="node1" presStyleIdx="1" presStyleCnt="5" custScaleX="118598">
        <dgm:presLayoutVars>
          <dgm:bulletEnabled val="1"/>
        </dgm:presLayoutVars>
      </dgm:prSet>
      <dgm:spPr/>
    </dgm:pt>
    <dgm:pt modelId="{6C04AEB5-6B07-4E62-821E-902CC39741B0}" type="pres">
      <dgm:prSet presAssocID="{FE512DF6-CFF0-4B04-8CE6-A08E0C15D93B}" presName="right_23_3" presStyleLbl="node1" presStyleIdx="2" presStyleCnt="5" custScaleX="114549" custLinFactNeighborX="-6" custLinFactNeighborY="-358">
        <dgm:presLayoutVars>
          <dgm:bulletEnabled val="1"/>
        </dgm:presLayoutVars>
      </dgm:prSet>
      <dgm:spPr/>
    </dgm:pt>
    <dgm:pt modelId="{8B17EBCA-C507-4AAB-8812-0B6B29758DE8}" type="pres">
      <dgm:prSet presAssocID="{FE512DF6-CFF0-4B04-8CE6-A08E0C15D93B}" presName="left_23_1" presStyleLbl="node1" presStyleIdx="3" presStyleCnt="5" custScaleX="128030" custLinFactNeighborX="2788" custLinFactNeighborY="-3532">
        <dgm:presLayoutVars>
          <dgm:bulletEnabled val="1"/>
        </dgm:presLayoutVars>
      </dgm:prSet>
      <dgm:spPr/>
    </dgm:pt>
    <dgm:pt modelId="{EB03C889-6614-4A9B-B3D5-C98D1CAE9C35}" type="pres">
      <dgm:prSet presAssocID="{FE512DF6-CFF0-4B04-8CE6-A08E0C15D93B}" presName="left_23_2" presStyleLbl="node1" presStyleIdx="4" presStyleCnt="5" custScaleX="128385">
        <dgm:presLayoutVars>
          <dgm:bulletEnabled val="1"/>
        </dgm:presLayoutVars>
      </dgm:prSet>
      <dgm:spPr/>
    </dgm:pt>
  </dgm:ptLst>
  <dgm:cxnLst>
    <dgm:cxn modelId="{4D72E00A-C63D-4C09-81CF-3E34FEB16AE1}" type="presOf" srcId="{B8D1DFE9-D91C-4FCB-9ADD-54CF236E3518}" destId="{ADC30873-7920-4164-9455-22E0C63868B5}" srcOrd="0" destOrd="0" presId="urn:microsoft.com/office/officeart/2005/8/layout/balance1"/>
    <dgm:cxn modelId="{EBCA7D24-9966-43FE-B5E5-375825B80EC6}" srcId="{FE512DF6-CFF0-4B04-8CE6-A08E0C15D93B}" destId="{B8D1DFE9-D91C-4FCB-9ADD-54CF236E3518}" srcOrd="1" destOrd="0" parTransId="{3861114B-755F-4C1F-A080-A3F0F8AB3172}" sibTransId="{EC50C63D-7871-4DFF-8C8B-B4F09671EE5D}"/>
    <dgm:cxn modelId="{9B7CA03A-4DB2-4F92-9C74-A76DB3A80E8C}" type="presOf" srcId="{98A1B5D3-6708-4B97-8480-F69162008435}" destId="{6C59390F-F101-477C-8FFF-AE7A8A1E8BAF}" srcOrd="0" destOrd="0" presId="urn:microsoft.com/office/officeart/2005/8/layout/balance1"/>
    <dgm:cxn modelId="{5BC34062-42E8-4CE5-B2F8-44E1F459F066}" type="presOf" srcId="{B9DF6504-EE5C-46B0-94B8-90AA9AEB9E32}" destId="{EB03C889-6614-4A9B-B3D5-C98D1CAE9C35}" srcOrd="0" destOrd="0" presId="urn:microsoft.com/office/officeart/2005/8/layout/balance1"/>
    <dgm:cxn modelId="{3FC1A876-16B3-4D25-AA4C-0252CF4C5A20}" srcId="{B8D1DFE9-D91C-4FCB-9ADD-54CF236E3518}" destId="{98A1B5D3-6708-4B97-8480-F69162008435}" srcOrd="0" destOrd="0" parTransId="{AD1C796A-0855-4253-9E65-7DF5DA309C1F}" sibTransId="{2FA30267-0D61-41E0-9FFD-C786BFB6D25A}"/>
    <dgm:cxn modelId="{9F8E7D58-D38C-4278-99CF-A22A49312AB1}" type="presOf" srcId="{8E657309-5FEB-48C6-9604-C54E3088240F}" destId="{8B17EBCA-C507-4AAB-8812-0B6B29758DE8}" srcOrd="0" destOrd="0" presId="urn:microsoft.com/office/officeart/2005/8/layout/balance1"/>
    <dgm:cxn modelId="{0F85CCA7-9155-411B-8C0B-213C59635ED2}" type="presOf" srcId="{FE512DF6-CFF0-4B04-8CE6-A08E0C15D93B}" destId="{7F132B4A-3811-4103-B245-5F9F2EB5E12F}" srcOrd="0" destOrd="0" presId="urn:microsoft.com/office/officeart/2005/8/layout/balance1"/>
    <dgm:cxn modelId="{87F8AAB1-FEC1-4CED-98A2-EDCDD8A946E6}" type="presOf" srcId="{8D2D3E9E-5758-43A5-ABC3-75CEFE4D532B}" destId="{6C04AEB5-6B07-4E62-821E-902CC39741B0}" srcOrd="0" destOrd="0" presId="urn:microsoft.com/office/officeart/2005/8/layout/balance1"/>
    <dgm:cxn modelId="{CD0A29C5-96C7-4F5B-929E-299705DFD918}" srcId="{D9DCFBF6-5E73-4B94-BA00-4A9FBC0632B0}" destId="{8E657309-5FEB-48C6-9604-C54E3088240F}" srcOrd="0" destOrd="0" parTransId="{FF5E9B6C-056E-4043-A013-E1F35299CA8C}" sibTransId="{06D704CE-0C8E-4837-B41F-87A14780A74B}"/>
    <dgm:cxn modelId="{838BB1CC-1E30-442A-9DB3-B99C7BD4A61F}" type="presOf" srcId="{BFC1EA50-541D-42C0-AAE6-DD75FB08B0C2}" destId="{697873EF-CB00-4A97-BC9D-2F9E0E8DCBE8}" srcOrd="0" destOrd="0" presId="urn:microsoft.com/office/officeart/2005/8/layout/balance1"/>
    <dgm:cxn modelId="{DE6200D3-1A04-4ED5-AA74-0DA50D0AA1C7}" srcId="{FE512DF6-CFF0-4B04-8CE6-A08E0C15D93B}" destId="{D9DCFBF6-5E73-4B94-BA00-4A9FBC0632B0}" srcOrd="0" destOrd="0" parTransId="{4EA9BEC7-CCC6-4703-ADB3-3BB891122EB8}" sibTransId="{72C8F110-54D2-4700-BF5E-2F4E93373002}"/>
    <dgm:cxn modelId="{902012D7-D1BB-4AD8-A46B-41CC8EBC5D40}" srcId="{D9DCFBF6-5E73-4B94-BA00-4A9FBC0632B0}" destId="{B9DF6504-EE5C-46B0-94B8-90AA9AEB9E32}" srcOrd="1" destOrd="0" parTransId="{E0BD76D6-E5F3-43BA-8EDB-B84074B6BDA6}" sibTransId="{6AAAC7CF-5055-4C0D-AA14-EDD1127BE926}"/>
    <dgm:cxn modelId="{E3F37FDC-D47E-4396-9C4A-64A989FF76C3}" srcId="{B8D1DFE9-D91C-4FCB-9ADD-54CF236E3518}" destId="{8D2D3E9E-5758-43A5-ABC3-75CEFE4D532B}" srcOrd="2" destOrd="0" parTransId="{0E9893F8-5791-49BA-9BED-904CD09096B1}" sibTransId="{8533D25E-9C9D-4459-9EC1-29027F082B7A}"/>
    <dgm:cxn modelId="{9A52D7EC-01A1-423B-8829-5FCB2D7F4830}" srcId="{B8D1DFE9-D91C-4FCB-9ADD-54CF236E3518}" destId="{BFC1EA50-541D-42C0-AAE6-DD75FB08B0C2}" srcOrd="1" destOrd="0" parTransId="{C69D695C-FC5D-4B2D-B484-5F28DE011CA8}" sibTransId="{F25523CF-CD03-43DC-81A8-4F27A1EBCA9E}"/>
    <dgm:cxn modelId="{A7CE27FA-CF1D-4055-8747-0CF040C3A8BA}" type="presOf" srcId="{D9DCFBF6-5E73-4B94-BA00-4A9FBC0632B0}" destId="{46235113-6C70-488E-84A4-457A144E676B}" srcOrd="0" destOrd="0" presId="urn:microsoft.com/office/officeart/2005/8/layout/balance1"/>
    <dgm:cxn modelId="{C9A6EA6F-612C-4F7A-A093-31343710707D}" type="presParOf" srcId="{7F132B4A-3811-4103-B245-5F9F2EB5E12F}" destId="{5BAC2DAF-33F2-4A13-9117-D94EF912CFA8}" srcOrd="0" destOrd="0" presId="urn:microsoft.com/office/officeart/2005/8/layout/balance1"/>
    <dgm:cxn modelId="{0B7E7049-946C-4B14-81FA-1F2C67F89AAC}" type="presParOf" srcId="{7F132B4A-3811-4103-B245-5F9F2EB5E12F}" destId="{89AFBE2D-8A87-4F4A-AECD-3768773850ED}" srcOrd="1" destOrd="0" presId="urn:microsoft.com/office/officeart/2005/8/layout/balance1"/>
    <dgm:cxn modelId="{176FF016-3537-45A0-83DA-FD0189065F11}" type="presParOf" srcId="{89AFBE2D-8A87-4F4A-AECD-3768773850ED}" destId="{46235113-6C70-488E-84A4-457A144E676B}" srcOrd="0" destOrd="0" presId="urn:microsoft.com/office/officeart/2005/8/layout/balance1"/>
    <dgm:cxn modelId="{E6F8A8C6-3628-4E6B-BBB5-C0411CA6DB9A}" type="presParOf" srcId="{89AFBE2D-8A87-4F4A-AECD-3768773850ED}" destId="{ADC30873-7920-4164-9455-22E0C63868B5}" srcOrd="1" destOrd="0" presId="urn:microsoft.com/office/officeart/2005/8/layout/balance1"/>
    <dgm:cxn modelId="{8102DDB3-9CAA-4F1F-BB56-6BE643BC9CAC}" type="presParOf" srcId="{7F132B4A-3811-4103-B245-5F9F2EB5E12F}" destId="{B6EDABBC-CB80-4024-9A42-CFE75694C173}" srcOrd="2" destOrd="0" presId="urn:microsoft.com/office/officeart/2005/8/layout/balance1"/>
    <dgm:cxn modelId="{6838CA3E-BD57-4A0E-A71D-797BE1C94F4E}" type="presParOf" srcId="{B6EDABBC-CB80-4024-9A42-CFE75694C173}" destId="{56A235AF-58A7-41AA-BDC4-ABA2F21367D0}" srcOrd="0" destOrd="0" presId="urn:microsoft.com/office/officeart/2005/8/layout/balance1"/>
    <dgm:cxn modelId="{B43CEC24-70FE-4751-AB01-A9FB737EDEA3}" type="presParOf" srcId="{B6EDABBC-CB80-4024-9A42-CFE75694C173}" destId="{D0971971-5CD3-46C7-860C-B0BCF7D337A4}" srcOrd="1" destOrd="0" presId="urn:microsoft.com/office/officeart/2005/8/layout/balance1"/>
    <dgm:cxn modelId="{2379AE0D-D63A-4718-B7C7-1EC0944DA73C}" type="presParOf" srcId="{B6EDABBC-CB80-4024-9A42-CFE75694C173}" destId="{856C2DEA-24F5-4360-90B8-69077BB5889B}" srcOrd="2" destOrd="0" presId="urn:microsoft.com/office/officeart/2005/8/layout/balance1"/>
    <dgm:cxn modelId="{7A9ACF64-7929-4E93-A524-237B8EFF8870}" type="presParOf" srcId="{B6EDABBC-CB80-4024-9A42-CFE75694C173}" destId="{6C59390F-F101-477C-8FFF-AE7A8A1E8BAF}" srcOrd="3" destOrd="0" presId="urn:microsoft.com/office/officeart/2005/8/layout/balance1"/>
    <dgm:cxn modelId="{1639ED34-0649-4772-B869-A6382789FB38}" type="presParOf" srcId="{B6EDABBC-CB80-4024-9A42-CFE75694C173}" destId="{697873EF-CB00-4A97-BC9D-2F9E0E8DCBE8}" srcOrd="4" destOrd="0" presId="urn:microsoft.com/office/officeart/2005/8/layout/balance1"/>
    <dgm:cxn modelId="{C9BBB380-5448-4B90-88B0-0DF92A30E024}" type="presParOf" srcId="{B6EDABBC-CB80-4024-9A42-CFE75694C173}" destId="{6C04AEB5-6B07-4E62-821E-902CC39741B0}" srcOrd="5" destOrd="0" presId="urn:microsoft.com/office/officeart/2005/8/layout/balance1"/>
    <dgm:cxn modelId="{14C1CFDE-5A63-4A12-8B22-97ACA87D3D32}" type="presParOf" srcId="{B6EDABBC-CB80-4024-9A42-CFE75694C173}" destId="{8B17EBCA-C507-4AAB-8812-0B6B29758DE8}" srcOrd="6" destOrd="0" presId="urn:microsoft.com/office/officeart/2005/8/layout/balance1"/>
    <dgm:cxn modelId="{70A034FF-AE33-4C9D-BA71-0FE65B7B1D33}" type="presParOf" srcId="{B6EDABBC-CB80-4024-9A42-CFE75694C173}" destId="{EB03C889-6614-4A9B-B3D5-C98D1CAE9C35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C3C84D-C727-43CB-ADBE-CB4EA51D354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C9EF56C-E5F6-44E7-9CAA-64DD501A8C46}">
      <dgm:prSet phldrT="[Text]" custT="1"/>
      <dgm:spPr/>
      <dgm:t>
        <a:bodyPr/>
        <a:lstStyle/>
        <a:p>
          <a:r>
            <a:rPr lang="uk" sz="2800" dirty="0"/>
            <a:t>Допомагає загальному розумінню елементів даних та вимог</a:t>
          </a:r>
          <a:endParaRPr lang="uk-UA" sz="2800" dirty="0"/>
        </a:p>
      </dgm:t>
    </dgm:pt>
    <dgm:pt modelId="{9F1C80B5-F477-4566-A5A7-7B5D0C53B029}" type="parTrans" cxnId="{BC923323-B228-4D2D-A7CD-F46D62A9B619}">
      <dgm:prSet/>
      <dgm:spPr/>
      <dgm:t>
        <a:bodyPr/>
        <a:lstStyle/>
        <a:p>
          <a:endParaRPr lang="uk-UA" sz="2800"/>
        </a:p>
      </dgm:t>
    </dgm:pt>
    <dgm:pt modelId="{3A85BBAE-987E-4ED3-9B36-30E0FF91EA44}" type="sibTrans" cxnId="{BC923323-B228-4D2D-A7CD-F46D62A9B619}">
      <dgm:prSet/>
      <dgm:spPr/>
      <dgm:t>
        <a:bodyPr/>
        <a:lstStyle/>
        <a:p>
          <a:endParaRPr lang="uk-UA" sz="2800"/>
        </a:p>
      </dgm:t>
    </dgm:pt>
    <dgm:pt modelId="{547D024D-C1FD-44F9-BF12-0170F1E24B1F}">
      <dgm:prSet/>
      <dgm:spPr/>
      <dgm:t>
        <a:bodyPr/>
        <a:lstStyle/>
        <a:p>
          <a:r>
            <a:rPr lang="uk" dirty="0"/>
            <a:t>Забезпечує основу для проектування бази даних</a:t>
          </a:r>
          <a:endParaRPr lang="ru-RU" dirty="0"/>
        </a:p>
      </dgm:t>
    </dgm:pt>
    <dgm:pt modelId="{A1652AF2-62F6-4C59-8794-18BFDC98DC45}" type="parTrans" cxnId="{1DCD7CE4-C454-4F84-A72C-1FDC30EEBA00}">
      <dgm:prSet/>
      <dgm:spPr/>
      <dgm:t>
        <a:bodyPr/>
        <a:lstStyle/>
        <a:p>
          <a:endParaRPr lang="ru-RU"/>
        </a:p>
      </dgm:t>
    </dgm:pt>
    <dgm:pt modelId="{1DE3C76B-ACB0-4EFB-9F10-92F2D33D043C}" type="sibTrans" cxnId="{1DCD7CE4-C454-4F84-A72C-1FDC30EEBA00}">
      <dgm:prSet/>
      <dgm:spPr/>
      <dgm:t>
        <a:bodyPr/>
        <a:lstStyle/>
        <a:p>
          <a:endParaRPr lang="ru-RU"/>
        </a:p>
      </dgm:t>
    </dgm:pt>
    <dgm:pt modelId="{D04F0C44-D54F-465A-B577-99759893A062}">
      <dgm:prSet/>
      <dgm:spPr/>
      <dgm:t>
        <a:bodyPr/>
        <a:lstStyle/>
        <a:p>
          <a:r>
            <a:rPr lang="uk" dirty="0"/>
            <a:t>Допомагає уникнути надлишковості даних і таким чином запобігає невідповідності даних та бізнес-транзакцій</a:t>
          </a:r>
          <a:endParaRPr lang="ru-RU" dirty="0"/>
        </a:p>
      </dgm:t>
    </dgm:pt>
    <dgm:pt modelId="{71A6A597-1745-4B8A-95D7-AA0A5A10B09F}" type="parTrans" cxnId="{07EF0B33-39E3-49D1-8C52-C76E02580C8C}">
      <dgm:prSet/>
      <dgm:spPr/>
      <dgm:t>
        <a:bodyPr/>
        <a:lstStyle/>
        <a:p>
          <a:endParaRPr lang="ru-RU"/>
        </a:p>
      </dgm:t>
    </dgm:pt>
    <dgm:pt modelId="{331908FB-E8EE-4B7D-94FF-0E6AD0412152}" type="sibTrans" cxnId="{07EF0B33-39E3-49D1-8C52-C76E02580C8C}">
      <dgm:prSet/>
      <dgm:spPr/>
      <dgm:t>
        <a:bodyPr/>
        <a:lstStyle/>
        <a:p>
          <a:endParaRPr lang="ru-RU"/>
        </a:p>
      </dgm:t>
    </dgm:pt>
    <dgm:pt modelId="{7DE28133-5670-4937-A3EF-E695070183A3}">
      <dgm:prSet/>
      <dgm:spPr/>
      <dgm:t>
        <a:bodyPr/>
        <a:lstStyle/>
        <a:p>
          <a:r>
            <a:rPr lang="uk" dirty="0"/>
            <a:t>Сприяє повторному використанню та обміну даними</a:t>
          </a:r>
          <a:endParaRPr lang="ru-RU" dirty="0"/>
        </a:p>
      </dgm:t>
    </dgm:pt>
    <dgm:pt modelId="{8A7E170A-97F9-42D5-B168-8B34656411E6}" type="parTrans" cxnId="{5443C269-364A-4007-9759-F947266A6760}">
      <dgm:prSet/>
      <dgm:spPr/>
      <dgm:t>
        <a:bodyPr/>
        <a:lstStyle/>
        <a:p>
          <a:endParaRPr lang="ru-RU"/>
        </a:p>
      </dgm:t>
    </dgm:pt>
    <dgm:pt modelId="{83E737AA-699F-46DF-896E-F41F8E839DE8}" type="sibTrans" cxnId="{5443C269-364A-4007-9759-F947266A6760}">
      <dgm:prSet/>
      <dgm:spPr/>
      <dgm:t>
        <a:bodyPr/>
        <a:lstStyle/>
        <a:p>
          <a:endParaRPr lang="ru-RU"/>
        </a:p>
      </dgm:t>
    </dgm:pt>
    <dgm:pt modelId="{0EB5656A-C3E9-4592-8836-2B8A456979AD}">
      <dgm:prSet/>
      <dgm:spPr/>
      <dgm:t>
        <a:bodyPr/>
        <a:lstStyle/>
        <a:p>
          <a:r>
            <a:rPr lang="uk" dirty="0"/>
            <a:t>Зменшує час і витрати на розробку та обслуговування</a:t>
          </a:r>
          <a:endParaRPr lang="ru-RU" dirty="0"/>
        </a:p>
      </dgm:t>
    </dgm:pt>
    <dgm:pt modelId="{0F283043-21B9-4133-A25C-8B80CA0571FD}" type="parTrans" cxnId="{A9794773-E77B-4534-8B1B-2A0EF66A3AD4}">
      <dgm:prSet/>
      <dgm:spPr/>
      <dgm:t>
        <a:bodyPr/>
        <a:lstStyle/>
        <a:p>
          <a:endParaRPr lang="ru-RU"/>
        </a:p>
      </dgm:t>
    </dgm:pt>
    <dgm:pt modelId="{B93B4AD5-7B87-4A25-A7FD-18F19C7482E7}" type="sibTrans" cxnId="{A9794773-E77B-4534-8B1B-2A0EF66A3AD4}">
      <dgm:prSet/>
      <dgm:spPr/>
      <dgm:t>
        <a:bodyPr/>
        <a:lstStyle/>
        <a:p>
          <a:endParaRPr lang="ru-RU"/>
        </a:p>
      </dgm:t>
    </dgm:pt>
    <dgm:pt modelId="{BCC8DA41-A6B4-4249-9F2C-8F6C844794B1}">
      <dgm:prSet phldrT="[Text]" custT="1"/>
      <dgm:spPr/>
      <dgm:t>
        <a:bodyPr/>
        <a:lstStyle/>
        <a:p>
          <a:endParaRPr lang="uk-UA" sz="2800" dirty="0"/>
        </a:p>
      </dgm:t>
    </dgm:pt>
    <dgm:pt modelId="{AF80D112-9445-4DB4-8B85-529D12D8EA88}" type="parTrans" cxnId="{FAEB5CC1-54B6-46BA-AB66-6CE73084EBB8}">
      <dgm:prSet/>
      <dgm:spPr/>
    </dgm:pt>
    <dgm:pt modelId="{0856639D-D58C-4DC3-B89F-75236F05E17C}" type="sibTrans" cxnId="{FAEB5CC1-54B6-46BA-AB66-6CE73084EBB8}">
      <dgm:prSet/>
      <dgm:spPr/>
    </dgm:pt>
    <dgm:pt modelId="{C10FA602-F15C-4492-BBCA-78BA5EF1E5B3}">
      <dgm:prSet/>
      <dgm:spPr/>
      <dgm:t>
        <a:bodyPr/>
        <a:lstStyle/>
        <a:p>
          <a:endParaRPr lang="ru-RU" dirty="0"/>
        </a:p>
      </dgm:t>
    </dgm:pt>
    <dgm:pt modelId="{6DAAFC16-3599-43A3-9C25-8C8A78B4319E}" type="parTrans" cxnId="{D2578FF4-6E61-4169-9465-3700DA9B9D29}">
      <dgm:prSet/>
      <dgm:spPr/>
    </dgm:pt>
    <dgm:pt modelId="{8E4D8D8F-2656-4DA4-A159-206BC72785EA}" type="sibTrans" cxnId="{D2578FF4-6E61-4169-9465-3700DA9B9D29}">
      <dgm:prSet/>
      <dgm:spPr/>
    </dgm:pt>
    <dgm:pt modelId="{07EF7FCB-66F3-4194-848C-3B3CBD5A4383}">
      <dgm:prSet/>
      <dgm:spPr/>
      <dgm:t>
        <a:bodyPr/>
        <a:lstStyle/>
        <a:p>
          <a:endParaRPr lang="ru-RU" dirty="0"/>
        </a:p>
      </dgm:t>
    </dgm:pt>
    <dgm:pt modelId="{1D3F6410-4BC3-4A69-A362-8C488A2DFCD4}" type="parTrans" cxnId="{FB393461-68A6-41C2-9A20-3F051EFD2EB5}">
      <dgm:prSet/>
      <dgm:spPr/>
    </dgm:pt>
    <dgm:pt modelId="{004058CF-480D-41A3-A37C-7D8ECF373417}" type="sibTrans" cxnId="{FB393461-68A6-41C2-9A20-3F051EFD2EB5}">
      <dgm:prSet/>
      <dgm:spPr/>
    </dgm:pt>
    <dgm:pt modelId="{75227702-80CF-4CD8-AA8C-8620E67DCEE4}">
      <dgm:prSet/>
      <dgm:spPr/>
      <dgm:t>
        <a:bodyPr/>
        <a:lstStyle/>
        <a:p>
          <a:endParaRPr lang="ru-RU" dirty="0"/>
        </a:p>
      </dgm:t>
    </dgm:pt>
    <dgm:pt modelId="{834C9A56-62E1-4473-A564-C4E506840498}" type="parTrans" cxnId="{35C746FC-9F83-46B1-9395-8451400DAED0}">
      <dgm:prSet/>
      <dgm:spPr/>
    </dgm:pt>
    <dgm:pt modelId="{CB897C74-ED07-4237-B00E-73ECE5E634C4}" type="sibTrans" cxnId="{35C746FC-9F83-46B1-9395-8451400DAED0}">
      <dgm:prSet/>
      <dgm:spPr/>
    </dgm:pt>
    <dgm:pt modelId="{CA88A315-B50D-4A91-AB9E-8624F3344D14}">
      <dgm:prSet/>
      <dgm:spPr/>
      <dgm:t>
        <a:bodyPr/>
        <a:lstStyle/>
        <a:p>
          <a:endParaRPr lang="ru-RU" dirty="0"/>
        </a:p>
      </dgm:t>
    </dgm:pt>
    <dgm:pt modelId="{067E656D-2A31-46C2-8078-46750AC8672A}" type="parTrans" cxnId="{714FC02E-E8CF-4135-99F1-F8ACCA588266}">
      <dgm:prSet/>
      <dgm:spPr/>
    </dgm:pt>
    <dgm:pt modelId="{3ADF9FC1-27D7-4EBC-A44B-9E3B622EB663}" type="sibTrans" cxnId="{714FC02E-E8CF-4135-99F1-F8ACCA588266}">
      <dgm:prSet/>
      <dgm:spPr/>
    </dgm:pt>
    <dgm:pt modelId="{D4401EAB-1525-45C9-A537-F1295F386E3C}" type="pres">
      <dgm:prSet presAssocID="{08C3C84D-C727-43CB-ADBE-CB4EA51D354C}" presName="linearFlow" presStyleCnt="0">
        <dgm:presLayoutVars>
          <dgm:dir/>
          <dgm:animLvl val="lvl"/>
          <dgm:resizeHandles val="exact"/>
        </dgm:presLayoutVars>
      </dgm:prSet>
      <dgm:spPr/>
    </dgm:pt>
    <dgm:pt modelId="{7B473A51-D356-452F-A2A7-F23AA0B722C1}" type="pres">
      <dgm:prSet presAssocID="{BCC8DA41-A6B4-4249-9F2C-8F6C844794B1}" presName="composite" presStyleCnt="0"/>
      <dgm:spPr/>
    </dgm:pt>
    <dgm:pt modelId="{0911EEFE-DA51-4FE4-9D10-477EF64F1A23}" type="pres">
      <dgm:prSet presAssocID="{BCC8DA41-A6B4-4249-9F2C-8F6C844794B1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11B8C4E5-4A37-4637-AD55-A2ED826578DD}" type="pres">
      <dgm:prSet presAssocID="{BCC8DA41-A6B4-4249-9F2C-8F6C844794B1}" presName="descendantText" presStyleLbl="alignAcc1" presStyleIdx="0" presStyleCnt="5">
        <dgm:presLayoutVars>
          <dgm:bulletEnabled val="1"/>
        </dgm:presLayoutVars>
      </dgm:prSet>
      <dgm:spPr/>
    </dgm:pt>
    <dgm:pt modelId="{E91B7904-C03A-4E6E-80F9-4D8BCC8B84E5}" type="pres">
      <dgm:prSet presAssocID="{0856639D-D58C-4DC3-B89F-75236F05E17C}" presName="sp" presStyleCnt="0"/>
      <dgm:spPr/>
    </dgm:pt>
    <dgm:pt modelId="{32B65DBD-A1D6-42B2-8D42-EB929C2E9628}" type="pres">
      <dgm:prSet presAssocID="{C10FA602-F15C-4492-BBCA-78BA5EF1E5B3}" presName="composite" presStyleCnt="0"/>
      <dgm:spPr/>
    </dgm:pt>
    <dgm:pt modelId="{284B9704-AB8C-47E8-AC05-2B84F473A88D}" type="pres">
      <dgm:prSet presAssocID="{C10FA602-F15C-4492-BBCA-78BA5EF1E5B3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873F8CEF-5EC0-41A5-B4EE-05FCD494E7FA}" type="pres">
      <dgm:prSet presAssocID="{C10FA602-F15C-4492-BBCA-78BA5EF1E5B3}" presName="descendantText" presStyleLbl="alignAcc1" presStyleIdx="1" presStyleCnt="5">
        <dgm:presLayoutVars>
          <dgm:bulletEnabled val="1"/>
        </dgm:presLayoutVars>
      </dgm:prSet>
      <dgm:spPr/>
    </dgm:pt>
    <dgm:pt modelId="{0DC56ED0-E061-4D26-8898-021E4CC50A08}" type="pres">
      <dgm:prSet presAssocID="{8E4D8D8F-2656-4DA4-A159-206BC72785EA}" presName="sp" presStyleCnt="0"/>
      <dgm:spPr/>
    </dgm:pt>
    <dgm:pt modelId="{C4E0AD04-5164-464E-A8A4-1BD6D03A5BE2}" type="pres">
      <dgm:prSet presAssocID="{07EF7FCB-66F3-4194-848C-3B3CBD5A4383}" presName="composite" presStyleCnt="0"/>
      <dgm:spPr/>
    </dgm:pt>
    <dgm:pt modelId="{01F2D693-C30A-4B0D-A65D-B089FF6A79B3}" type="pres">
      <dgm:prSet presAssocID="{07EF7FCB-66F3-4194-848C-3B3CBD5A438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68C37E96-BE11-4F3D-96FE-359B7FB61229}" type="pres">
      <dgm:prSet presAssocID="{07EF7FCB-66F3-4194-848C-3B3CBD5A4383}" presName="descendantText" presStyleLbl="alignAcc1" presStyleIdx="2" presStyleCnt="5">
        <dgm:presLayoutVars>
          <dgm:bulletEnabled val="1"/>
        </dgm:presLayoutVars>
      </dgm:prSet>
      <dgm:spPr/>
    </dgm:pt>
    <dgm:pt modelId="{AF6D254E-F1C2-45B0-80C7-D6314113EEAB}" type="pres">
      <dgm:prSet presAssocID="{004058CF-480D-41A3-A37C-7D8ECF373417}" presName="sp" presStyleCnt="0"/>
      <dgm:spPr/>
    </dgm:pt>
    <dgm:pt modelId="{29597B36-418C-444E-BF6A-29BFAB776DF8}" type="pres">
      <dgm:prSet presAssocID="{75227702-80CF-4CD8-AA8C-8620E67DCEE4}" presName="composite" presStyleCnt="0"/>
      <dgm:spPr/>
    </dgm:pt>
    <dgm:pt modelId="{E90843FF-9318-4567-94A8-A0EE49F6F18C}" type="pres">
      <dgm:prSet presAssocID="{75227702-80CF-4CD8-AA8C-8620E67DCEE4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6A1D1885-37CE-43F9-893C-E972C8B23560}" type="pres">
      <dgm:prSet presAssocID="{75227702-80CF-4CD8-AA8C-8620E67DCEE4}" presName="descendantText" presStyleLbl="alignAcc1" presStyleIdx="3" presStyleCnt="5">
        <dgm:presLayoutVars>
          <dgm:bulletEnabled val="1"/>
        </dgm:presLayoutVars>
      </dgm:prSet>
      <dgm:spPr/>
    </dgm:pt>
    <dgm:pt modelId="{3D656C4B-A962-4D13-86D3-FF7D507A3702}" type="pres">
      <dgm:prSet presAssocID="{CB897C74-ED07-4237-B00E-73ECE5E634C4}" presName="sp" presStyleCnt="0"/>
      <dgm:spPr/>
    </dgm:pt>
    <dgm:pt modelId="{F4FB3155-1386-4B7F-96D2-C6689856E579}" type="pres">
      <dgm:prSet presAssocID="{CA88A315-B50D-4A91-AB9E-8624F3344D14}" presName="composite" presStyleCnt="0"/>
      <dgm:spPr/>
    </dgm:pt>
    <dgm:pt modelId="{B9CC228D-F24F-4FE9-93BB-818848F65C2D}" type="pres">
      <dgm:prSet presAssocID="{CA88A315-B50D-4A91-AB9E-8624F3344D14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32389B26-A9DA-4381-B3F6-A9A325800248}" type="pres">
      <dgm:prSet presAssocID="{CA88A315-B50D-4A91-AB9E-8624F3344D14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BC923323-B228-4D2D-A7CD-F46D62A9B619}" srcId="{BCC8DA41-A6B4-4249-9F2C-8F6C844794B1}" destId="{9C9EF56C-E5F6-44E7-9CAA-64DD501A8C46}" srcOrd="0" destOrd="0" parTransId="{9F1C80B5-F477-4566-A5A7-7B5D0C53B029}" sibTransId="{3A85BBAE-987E-4ED3-9B36-30E0FF91EA44}"/>
    <dgm:cxn modelId="{77E03923-F4D0-42C8-A9C8-6A965B9333A5}" type="presOf" srcId="{BCC8DA41-A6B4-4249-9F2C-8F6C844794B1}" destId="{0911EEFE-DA51-4FE4-9D10-477EF64F1A23}" srcOrd="0" destOrd="0" presId="urn:microsoft.com/office/officeart/2005/8/layout/chevron2"/>
    <dgm:cxn modelId="{CCB8452D-E517-4383-9DA4-B9A77B592E45}" type="presOf" srcId="{0EB5656A-C3E9-4592-8836-2B8A456979AD}" destId="{32389B26-A9DA-4381-B3F6-A9A325800248}" srcOrd="0" destOrd="0" presId="urn:microsoft.com/office/officeart/2005/8/layout/chevron2"/>
    <dgm:cxn modelId="{714FC02E-E8CF-4135-99F1-F8ACCA588266}" srcId="{08C3C84D-C727-43CB-ADBE-CB4EA51D354C}" destId="{CA88A315-B50D-4A91-AB9E-8624F3344D14}" srcOrd="4" destOrd="0" parTransId="{067E656D-2A31-46C2-8078-46750AC8672A}" sibTransId="{3ADF9FC1-27D7-4EBC-A44B-9E3B622EB663}"/>
    <dgm:cxn modelId="{07EF0B33-39E3-49D1-8C52-C76E02580C8C}" srcId="{07EF7FCB-66F3-4194-848C-3B3CBD5A4383}" destId="{D04F0C44-D54F-465A-B577-99759893A062}" srcOrd="0" destOrd="0" parTransId="{71A6A597-1745-4B8A-95D7-AA0A5A10B09F}" sibTransId="{331908FB-E8EE-4B7D-94FF-0E6AD0412152}"/>
    <dgm:cxn modelId="{88CCF63F-936F-4259-8B6E-10AE9FB54209}" type="presOf" srcId="{9C9EF56C-E5F6-44E7-9CAA-64DD501A8C46}" destId="{11B8C4E5-4A37-4637-AD55-A2ED826578DD}" srcOrd="0" destOrd="0" presId="urn:microsoft.com/office/officeart/2005/8/layout/chevron2"/>
    <dgm:cxn modelId="{FB393461-68A6-41C2-9A20-3F051EFD2EB5}" srcId="{08C3C84D-C727-43CB-ADBE-CB4EA51D354C}" destId="{07EF7FCB-66F3-4194-848C-3B3CBD5A4383}" srcOrd="2" destOrd="0" parTransId="{1D3F6410-4BC3-4A69-A362-8C488A2DFCD4}" sibTransId="{004058CF-480D-41A3-A37C-7D8ECF373417}"/>
    <dgm:cxn modelId="{AA1DB567-FE71-471B-90F5-322BC5B17E22}" type="presOf" srcId="{547D024D-C1FD-44F9-BF12-0170F1E24B1F}" destId="{873F8CEF-5EC0-41A5-B4EE-05FCD494E7FA}" srcOrd="0" destOrd="0" presId="urn:microsoft.com/office/officeart/2005/8/layout/chevron2"/>
    <dgm:cxn modelId="{5443C269-364A-4007-9759-F947266A6760}" srcId="{75227702-80CF-4CD8-AA8C-8620E67DCEE4}" destId="{7DE28133-5670-4937-A3EF-E695070183A3}" srcOrd="0" destOrd="0" parTransId="{8A7E170A-97F9-42D5-B168-8B34656411E6}" sibTransId="{83E737AA-699F-46DF-896E-F41F8E839DE8}"/>
    <dgm:cxn modelId="{A9794773-E77B-4534-8B1B-2A0EF66A3AD4}" srcId="{CA88A315-B50D-4A91-AB9E-8624F3344D14}" destId="{0EB5656A-C3E9-4592-8836-2B8A456979AD}" srcOrd="0" destOrd="0" parTransId="{0F283043-21B9-4133-A25C-8B80CA0571FD}" sibTransId="{B93B4AD5-7B87-4A25-A7FD-18F19C7482E7}"/>
    <dgm:cxn modelId="{17DF4559-F48C-4E8B-99E4-FC44BE6D5DCF}" type="presOf" srcId="{C10FA602-F15C-4492-BBCA-78BA5EF1E5B3}" destId="{284B9704-AB8C-47E8-AC05-2B84F473A88D}" srcOrd="0" destOrd="0" presId="urn:microsoft.com/office/officeart/2005/8/layout/chevron2"/>
    <dgm:cxn modelId="{F29A4B87-C52E-41A9-8E2E-992F83E44869}" type="presOf" srcId="{CA88A315-B50D-4A91-AB9E-8624F3344D14}" destId="{B9CC228D-F24F-4FE9-93BB-818848F65C2D}" srcOrd="0" destOrd="0" presId="urn:microsoft.com/office/officeart/2005/8/layout/chevron2"/>
    <dgm:cxn modelId="{523CA787-4C13-4312-B434-AF41A1D55A0E}" type="presOf" srcId="{75227702-80CF-4CD8-AA8C-8620E67DCEE4}" destId="{E90843FF-9318-4567-94A8-A0EE49F6F18C}" srcOrd="0" destOrd="0" presId="urn:microsoft.com/office/officeart/2005/8/layout/chevron2"/>
    <dgm:cxn modelId="{00913F98-8B12-49F1-9513-194E67EBC8B7}" type="presOf" srcId="{07EF7FCB-66F3-4194-848C-3B3CBD5A4383}" destId="{01F2D693-C30A-4B0D-A65D-B089FF6A79B3}" srcOrd="0" destOrd="0" presId="urn:microsoft.com/office/officeart/2005/8/layout/chevron2"/>
    <dgm:cxn modelId="{146B5BBD-C9C3-4041-9152-EFFBBFDB0A68}" type="presOf" srcId="{08C3C84D-C727-43CB-ADBE-CB4EA51D354C}" destId="{D4401EAB-1525-45C9-A537-F1295F386E3C}" srcOrd="0" destOrd="0" presId="urn:microsoft.com/office/officeart/2005/8/layout/chevron2"/>
    <dgm:cxn modelId="{FAEB5CC1-54B6-46BA-AB66-6CE73084EBB8}" srcId="{08C3C84D-C727-43CB-ADBE-CB4EA51D354C}" destId="{BCC8DA41-A6B4-4249-9F2C-8F6C844794B1}" srcOrd="0" destOrd="0" parTransId="{AF80D112-9445-4DB4-8B85-529D12D8EA88}" sibTransId="{0856639D-D58C-4DC3-B89F-75236F05E17C}"/>
    <dgm:cxn modelId="{DF8D82C3-736C-4D2B-8204-3C799BC18D02}" type="presOf" srcId="{D04F0C44-D54F-465A-B577-99759893A062}" destId="{68C37E96-BE11-4F3D-96FE-359B7FB61229}" srcOrd="0" destOrd="0" presId="urn:microsoft.com/office/officeart/2005/8/layout/chevron2"/>
    <dgm:cxn modelId="{806C5ACA-7081-4EA3-BE4E-2B2D9CC3EA32}" type="presOf" srcId="{7DE28133-5670-4937-A3EF-E695070183A3}" destId="{6A1D1885-37CE-43F9-893C-E972C8B23560}" srcOrd="0" destOrd="0" presId="urn:microsoft.com/office/officeart/2005/8/layout/chevron2"/>
    <dgm:cxn modelId="{1DCD7CE4-C454-4F84-A72C-1FDC30EEBA00}" srcId="{C10FA602-F15C-4492-BBCA-78BA5EF1E5B3}" destId="{547D024D-C1FD-44F9-BF12-0170F1E24B1F}" srcOrd="0" destOrd="0" parTransId="{A1652AF2-62F6-4C59-8794-18BFDC98DC45}" sibTransId="{1DE3C76B-ACB0-4EFB-9F10-92F2D33D043C}"/>
    <dgm:cxn modelId="{D2578FF4-6E61-4169-9465-3700DA9B9D29}" srcId="{08C3C84D-C727-43CB-ADBE-CB4EA51D354C}" destId="{C10FA602-F15C-4492-BBCA-78BA5EF1E5B3}" srcOrd="1" destOrd="0" parTransId="{6DAAFC16-3599-43A3-9C25-8C8A78B4319E}" sibTransId="{8E4D8D8F-2656-4DA4-A159-206BC72785EA}"/>
    <dgm:cxn modelId="{35C746FC-9F83-46B1-9395-8451400DAED0}" srcId="{08C3C84D-C727-43CB-ADBE-CB4EA51D354C}" destId="{75227702-80CF-4CD8-AA8C-8620E67DCEE4}" srcOrd="3" destOrd="0" parTransId="{834C9A56-62E1-4473-A564-C4E506840498}" sibTransId="{CB897C74-ED07-4237-B00E-73ECE5E634C4}"/>
    <dgm:cxn modelId="{31ED63B0-F410-471A-B591-4206A95E46ED}" type="presParOf" srcId="{D4401EAB-1525-45C9-A537-F1295F386E3C}" destId="{7B473A51-D356-452F-A2A7-F23AA0B722C1}" srcOrd="0" destOrd="0" presId="urn:microsoft.com/office/officeart/2005/8/layout/chevron2"/>
    <dgm:cxn modelId="{D415D96C-58AF-4B50-B0BD-D22D1267BB6A}" type="presParOf" srcId="{7B473A51-D356-452F-A2A7-F23AA0B722C1}" destId="{0911EEFE-DA51-4FE4-9D10-477EF64F1A23}" srcOrd="0" destOrd="0" presId="urn:microsoft.com/office/officeart/2005/8/layout/chevron2"/>
    <dgm:cxn modelId="{16A42391-87FB-4723-A6CA-ACF2413DC0FC}" type="presParOf" srcId="{7B473A51-D356-452F-A2A7-F23AA0B722C1}" destId="{11B8C4E5-4A37-4637-AD55-A2ED826578DD}" srcOrd="1" destOrd="0" presId="urn:microsoft.com/office/officeart/2005/8/layout/chevron2"/>
    <dgm:cxn modelId="{76FE0DFB-9A96-4775-A477-9B0C9244824C}" type="presParOf" srcId="{D4401EAB-1525-45C9-A537-F1295F386E3C}" destId="{E91B7904-C03A-4E6E-80F9-4D8BCC8B84E5}" srcOrd="1" destOrd="0" presId="urn:microsoft.com/office/officeart/2005/8/layout/chevron2"/>
    <dgm:cxn modelId="{6E84C549-C6C6-4D24-9A81-E3DAD2654A92}" type="presParOf" srcId="{D4401EAB-1525-45C9-A537-F1295F386E3C}" destId="{32B65DBD-A1D6-42B2-8D42-EB929C2E9628}" srcOrd="2" destOrd="0" presId="urn:microsoft.com/office/officeart/2005/8/layout/chevron2"/>
    <dgm:cxn modelId="{EC32A7F6-60B6-4B98-A6CD-913B0EEEDEA5}" type="presParOf" srcId="{32B65DBD-A1D6-42B2-8D42-EB929C2E9628}" destId="{284B9704-AB8C-47E8-AC05-2B84F473A88D}" srcOrd="0" destOrd="0" presId="urn:microsoft.com/office/officeart/2005/8/layout/chevron2"/>
    <dgm:cxn modelId="{D61638F9-1D9B-484F-A9E1-F83E6D34ED1F}" type="presParOf" srcId="{32B65DBD-A1D6-42B2-8D42-EB929C2E9628}" destId="{873F8CEF-5EC0-41A5-B4EE-05FCD494E7FA}" srcOrd="1" destOrd="0" presId="urn:microsoft.com/office/officeart/2005/8/layout/chevron2"/>
    <dgm:cxn modelId="{79036CB6-8E62-4687-B5E8-76B48B2E3E67}" type="presParOf" srcId="{D4401EAB-1525-45C9-A537-F1295F386E3C}" destId="{0DC56ED0-E061-4D26-8898-021E4CC50A08}" srcOrd="3" destOrd="0" presId="urn:microsoft.com/office/officeart/2005/8/layout/chevron2"/>
    <dgm:cxn modelId="{20A31651-1082-403A-9662-7AC6A497AD75}" type="presParOf" srcId="{D4401EAB-1525-45C9-A537-F1295F386E3C}" destId="{C4E0AD04-5164-464E-A8A4-1BD6D03A5BE2}" srcOrd="4" destOrd="0" presId="urn:microsoft.com/office/officeart/2005/8/layout/chevron2"/>
    <dgm:cxn modelId="{B1067C1B-8D89-4DC7-B8F7-5340ACFE416F}" type="presParOf" srcId="{C4E0AD04-5164-464E-A8A4-1BD6D03A5BE2}" destId="{01F2D693-C30A-4B0D-A65D-B089FF6A79B3}" srcOrd="0" destOrd="0" presId="urn:microsoft.com/office/officeart/2005/8/layout/chevron2"/>
    <dgm:cxn modelId="{59D909F7-A906-4360-A995-93310B00861B}" type="presParOf" srcId="{C4E0AD04-5164-464E-A8A4-1BD6D03A5BE2}" destId="{68C37E96-BE11-4F3D-96FE-359B7FB61229}" srcOrd="1" destOrd="0" presId="urn:microsoft.com/office/officeart/2005/8/layout/chevron2"/>
    <dgm:cxn modelId="{B0B28E2C-658B-423F-89D0-3AB9720A433C}" type="presParOf" srcId="{D4401EAB-1525-45C9-A537-F1295F386E3C}" destId="{AF6D254E-F1C2-45B0-80C7-D6314113EEAB}" srcOrd="5" destOrd="0" presId="urn:microsoft.com/office/officeart/2005/8/layout/chevron2"/>
    <dgm:cxn modelId="{ED657E34-81DB-4CB1-954E-64E49586EDCE}" type="presParOf" srcId="{D4401EAB-1525-45C9-A537-F1295F386E3C}" destId="{29597B36-418C-444E-BF6A-29BFAB776DF8}" srcOrd="6" destOrd="0" presId="urn:microsoft.com/office/officeart/2005/8/layout/chevron2"/>
    <dgm:cxn modelId="{08EFB041-061F-4A09-8624-50F9B622A401}" type="presParOf" srcId="{29597B36-418C-444E-BF6A-29BFAB776DF8}" destId="{E90843FF-9318-4567-94A8-A0EE49F6F18C}" srcOrd="0" destOrd="0" presId="urn:microsoft.com/office/officeart/2005/8/layout/chevron2"/>
    <dgm:cxn modelId="{2C5AFC41-EEBC-4D3B-86A5-C97C5FDDC8E5}" type="presParOf" srcId="{29597B36-418C-444E-BF6A-29BFAB776DF8}" destId="{6A1D1885-37CE-43F9-893C-E972C8B23560}" srcOrd="1" destOrd="0" presId="urn:microsoft.com/office/officeart/2005/8/layout/chevron2"/>
    <dgm:cxn modelId="{39570F59-9D2A-4466-AD2A-EEEDA4FAC392}" type="presParOf" srcId="{D4401EAB-1525-45C9-A537-F1295F386E3C}" destId="{3D656C4B-A962-4D13-86D3-FF7D507A3702}" srcOrd="7" destOrd="0" presId="urn:microsoft.com/office/officeart/2005/8/layout/chevron2"/>
    <dgm:cxn modelId="{C946C020-ED7A-47B7-AA81-5A4420F566C3}" type="presParOf" srcId="{D4401EAB-1525-45C9-A537-F1295F386E3C}" destId="{F4FB3155-1386-4B7F-96D2-C6689856E579}" srcOrd="8" destOrd="0" presId="urn:microsoft.com/office/officeart/2005/8/layout/chevron2"/>
    <dgm:cxn modelId="{7D2A807D-3EEA-43C1-8B99-8A25BB571833}" type="presParOf" srcId="{F4FB3155-1386-4B7F-96D2-C6689856E579}" destId="{B9CC228D-F24F-4FE9-93BB-818848F65C2D}" srcOrd="0" destOrd="0" presId="urn:microsoft.com/office/officeart/2005/8/layout/chevron2"/>
    <dgm:cxn modelId="{58C737B6-D1F5-4435-A0AE-1EF8F70D43AF}" type="presParOf" srcId="{F4FB3155-1386-4B7F-96D2-C6689856E579}" destId="{32389B26-A9DA-4381-B3F6-A9A32580024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22574-343E-435F-99EF-D28FEFFC0CCA}">
      <dsp:nvSpPr>
        <dsp:cNvPr id="0" name=""/>
        <dsp:cNvSpPr/>
      </dsp:nvSpPr>
      <dsp:spPr>
        <a:xfrm>
          <a:off x="-6079396" y="-930807"/>
          <a:ext cx="7241889" cy="7241889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61044-64F4-4D80-8217-63A575B59D53}">
      <dsp:nvSpPr>
        <dsp:cNvPr id="0" name=""/>
        <dsp:cNvSpPr/>
      </dsp:nvSpPr>
      <dsp:spPr>
        <a:xfrm>
          <a:off x="377426" y="244587"/>
          <a:ext cx="8191707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Планування</a:t>
          </a:r>
          <a:endParaRPr lang="uk-UA" sz="2500" kern="1200" dirty="0"/>
        </a:p>
      </dsp:txBody>
      <dsp:txXfrm>
        <a:off x="377426" y="244587"/>
        <a:ext cx="8191707" cy="488959"/>
      </dsp:txXfrm>
    </dsp:sp>
    <dsp:sp modelId="{E19AE354-AC83-49C5-9A57-5B27685D2674}">
      <dsp:nvSpPr>
        <dsp:cNvPr id="0" name=""/>
        <dsp:cNvSpPr/>
      </dsp:nvSpPr>
      <dsp:spPr>
        <a:xfrm>
          <a:off x="71826" y="183467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2D57715-D6F3-442E-B7CF-A70D7F8931A3}">
      <dsp:nvSpPr>
        <dsp:cNvPr id="0" name=""/>
        <dsp:cNvSpPr/>
      </dsp:nvSpPr>
      <dsp:spPr>
        <a:xfrm>
          <a:off x="820222" y="978456"/>
          <a:ext cx="7748910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Проектування</a:t>
          </a:r>
          <a:endParaRPr lang="uk-UA" sz="2500" kern="1200" dirty="0"/>
        </a:p>
      </dsp:txBody>
      <dsp:txXfrm>
        <a:off x="820222" y="978456"/>
        <a:ext cx="7748910" cy="488959"/>
      </dsp:txXfrm>
    </dsp:sp>
    <dsp:sp modelId="{F5D12B8F-74AC-43E4-8E5F-C49F890BCA6A}">
      <dsp:nvSpPr>
        <dsp:cNvPr id="0" name=""/>
        <dsp:cNvSpPr/>
      </dsp:nvSpPr>
      <dsp:spPr>
        <a:xfrm>
          <a:off x="514623" y="917336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58CC54B-7F0A-4D4F-9ED8-A2FA939871CC}">
      <dsp:nvSpPr>
        <dsp:cNvPr id="0" name=""/>
        <dsp:cNvSpPr/>
      </dsp:nvSpPr>
      <dsp:spPr>
        <a:xfrm>
          <a:off x="1062873" y="1711788"/>
          <a:ext cx="7506260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Розробка додатків</a:t>
          </a:r>
          <a:endParaRPr lang="uk-UA" sz="2500" kern="1200" dirty="0"/>
        </a:p>
      </dsp:txBody>
      <dsp:txXfrm>
        <a:off x="1062873" y="1711788"/>
        <a:ext cx="7506260" cy="488959"/>
      </dsp:txXfrm>
    </dsp:sp>
    <dsp:sp modelId="{36429233-03F3-4361-A3F1-790B46FAAEFA}">
      <dsp:nvSpPr>
        <dsp:cNvPr id="0" name=""/>
        <dsp:cNvSpPr/>
      </dsp:nvSpPr>
      <dsp:spPr>
        <a:xfrm>
          <a:off x="757273" y="1650668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41F5974-4B95-402A-9ABC-09AC0F398515}">
      <dsp:nvSpPr>
        <dsp:cNvPr id="0" name=""/>
        <dsp:cNvSpPr/>
      </dsp:nvSpPr>
      <dsp:spPr>
        <a:xfrm>
          <a:off x="1140349" y="2445657"/>
          <a:ext cx="7428784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Введення даних</a:t>
          </a:r>
          <a:endParaRPr lang="uk-UA" sz="2500" kern="1200" dirty="0"/>
        </a:p>
      </dsp:txBody>
      <dsp:txXfrm>
        <a:off x="1140349" y="2445657"/>
        <a:ext cx="7428784" cy="488959"/>
      </dsp:txXfrm>
    </dsp:sp>
    <dsp:sp modelId="{DFCD8802-C7B0-4EC0-A120-C25165695C19}">
      <dsp:nvSpPr>
        <dsp:cNvPr id="0" name=""/>
        <dsp:cNvSpPr/>
      </dsp:nvSpPr>
      <dsp:spPr>
        <a:xfrm>
          <a:off x="834749" y="2384537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F4ABE92-1F29-40C4-9BB2-12EC8F0886C4}">
      <dsp:nvSpPr>
        <dsp:cNvPr id="0" name=""/>
        <dsp:cNvSpPr/>
      </dsp:nvSpPr>
      <dsp:spPr>
        <a:xfrm>
          <a:off x="1062873" y="3179527"/>
          <a:ext cx="7506260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Тестування</a:t>
          </a:r>
          <a:endParaRPr lang="uk-UA" sz="2500" kern="1200" dirty="0"/>
        </a:p>
      </dsp:txBody>
      <dsp:txXfrm>
        <a:off x="1062873" y="3179527"/>
        <a:ext cx="7506260" cy="488959"/>
      </dsp:txXfrm>
    </dsp:sp>
    <dsp:sp modelId="{74B139F4-9655-4B9B-A49D-2F761462B46D}">
      <dsp:nvSpPr>
        <dsp:cNvPr id="0" name=""/>
        <dsp:cNvSpPr/>
      </dsp:nvSpPr>
      <dsp:spPr>
        <a:xfrm>
          <a:off x="757273" y="3118407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9F06552-FC0B-4AFE-A24C-0ED95A9A312D}">
      <dsp:nvSpPr>
        <dsp:cNvPr id="0" name=""/>
        <dsp:cNvSpPr/>
      </dsp:nvSpPr>
      <dsp:spPr>
        <a:xfrm>
          <a:off x="820222" y="3912858"/>
          <a:ext cx="7748910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Експлуатація та технічне обслуговування</a:t>
          </a:r>
          <a:endParaRPr lang="uk-UA" sz="2500" kern="1200" dirty="0"/>
        </a:p>
      </dsp:txBody>
      <dsp:txXfrm>
        <a:off x="820222" y="3912858"/>
        <a:ext cx="7748910" cy="488959"/>
      </dsp:txXfrm>
    </dsp:sp>
    <dsp:sp modelId="{0C6C5570-37EF-41B2-93B3-C15A72A8C3E8}">
      <dsp:nvSpPr>
        <dsp:cNvPr id="0" name=""/>
        <dsp:cNvSpPr/>
      </dsp:nvSpPr>
      <dsp:spPr>
        <a:xfrm>
          <a:off x="514623" y="3851738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5ED4C48-F251-4BD2-872D-E0F872D563B3}">
      <dsp:nvSpPr>
        <dsp:cNvPr id="0" name=""/>
        <dsp:cNvSpPr/>
      </dsp:nvSpPr>
      <dsp:spPr>
        <a:xfrm>
          <a:off x="377426" y="4646728"/>
          <a:ext cx="8191707" cy="4889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8112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dirty="0"/>
            <a:t>Адміністрація</a:t>
          </a:r>
          <a:endParaRPr lang="uk-UA" sz="2500" kern="1200" dirty="0"/>
        </a:p>
      </dsp:txBody>
      <dsp:txXfrm>
        <a:off x="377426" y="4646728"/>
        <a:ext cx="8191707" cy="488959"/>
      </dsp:txXfrm>
    </dsp:sp>
    <dsp:sp modelId="{FCD3BDB4-2E41-4A05-B093-15E31D80F109}">
      <dsp:nvSpPr>
        <dsp:cNvPr id="0" name=""/>
        <dsp:cNvSpPr/>
      </dsp:nvSpPr>
      <dsp:spPr>
        <a:xfrm>
          <a:off x="71826" y="4585608"/>
          <a:ext cx="611199" cy="61119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7F934-3A83-46C4-B241-1F4FF5DF3468}">
      <dsp:nvSpPr>
        <dsp:cNvPr id="0" name=""/>
        <dsp:cNvSpPr/>
      </dsp:nvSpPr>
      <dsp:spPr>
        <a:xfrm>
          <a:off x="-6083545" y="-930807"/>
          <a:ext cx="7241889" cy="7241889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9BD5C-FC9E-42AB-A071-1CE81FF22DE7}">
      <dsp:nvSpPr>
        <dsp:cNvPr id="0" name=""/>
        <dsp:cNvSpPr/>
      </dsp:nvSpPr>
      <dsp:spPr>
        <a:xfrm>
          <a:off x="606243" y="413635"/>
          <a:ext cx="7958741" cy="8277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69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noProof="0" dirty="0"/>
            <a:t>Визначення технічної специфікації для проекту</a:t>
          </a:r>
          <a:endParaRPr lang="uk-UA" sz="2500" kern="1200" noProof="0" dirty="0"/>
        </a:p>
      </dsp:txBody>
      <dsp:txXfrm>
        <a:off x="606243" y="413635"/>
        <a:ext cx="7958741" cy="827701"/>
      </dsp:txXfrm>
    </dsp:sp>
    <dsp:sp modelId="{E53A9BB4-8F66-46C8-B1E9-5B1440ACF10E}">
      <dsp:nvSpPr>
        <dsp:cNvPr id="0" name=""/>
        <dsp:cNvSpPr/>
      </dsp:nvSpPr>
      <dsp:spPr>
        <a:xfrm>
          <a:off x="88929" y="310172"/>
          <a:ext cx="1034626" cy="1034626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7F30C58-5E76-4E8F-8344-21A19346CF87}">
      <dsp:nvSpPr>
        <dsp:cNvPr id="0" name=""/>
        <dsp:cNvSpPr/>
      </dsp:nvSpPr>
      <dsp:spPr>
        <a:xfrm>
          <a:off x="1080783" y="1655403"/>
          <a:ext cx="7484200" cy="8277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69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noProof="0" dirty="0"/>
            <a:t>Визначення системних вимог</a:t>
          </a:r>
          <a:endParaRPr lang="uk-UA" sz="2500" kern="1200" noProof="0" dirty="0"/>
        </a:p>
      </dsp:txBody>
      <dsp:txXfrm>
        <a:off x="1080783" y="1655403"/>
        <a:ext cx="7484200" cy="827701"/>
      </dsp:txXfrm>
    </dsp:sp>
    <dsp:sp modelId="{4A61BED7-071A-4E07-8052-18D7AD28ADD7}">
      <dsp:nvSpPr>
        <dsp:cNvPr id="0" name=""/>
        <dsp:cNvSpPr/>
      </dsp:nvSpPr>
      <dsp:spPr>
        <a:xfrm>
          <a:off x="563469" y="1551940"/>
          <a:ext cx="1034626" cy="1034626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9B5984B-C0CD-426F-8DA1-9E4594A2F202}">
      <dsp:nvSpPr>
        <dsp:cNvPr id="0" name=""/>
        <dsp:cNvSpPr/>
      </dsp:nvSpPr>
      <dsp:spPr>
        <a:xfrm>
          <a:off x="1080783" y="2897170"/>
          <a:ext cx="7484200" cy="8277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69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noProof="0" dirty="0"/>
            <a:t>Визначте потенційних користувачів</a:t>
          </a:r>
          <a:endParaRPr lang="uk-UA" sz="2500" kern="1200" noProof="0" dirty="0"/>
        </a:p>
      </dsp:txBody>
      <dsp:txXfrm>
        <a:off x="1080783" y="2897170"/>
        <a:ext cx="7484200" cy="827701"/>
      </dsp:txXfrm>
    </dsp:sp>
    <dsp:sp modelId="{D371CE25-32EB-4FD7-B204-460C8F79CCFA}">
      <dsp:nvSpPr>
        <dsp:cNvPr id="0" name=""/>
        <dsp:cNvSpPr/>
      </dsp:nvSpPr>
      <dsp:spPr>
        <a:xfrm>
          <a:off x="563469" y="2793707"/>
          <a:ext cx="1034626" cy="1034626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4B7150E-54A2-4C1D-8998-A2D01BE9B94C}">
      <dsp:nvSpPr>
        <dsp:cNvPr id="0" name=""/>
        <dsp:cNvSpPr/>
      </dsp:nvSpPr>
      <dsp:spPr>
        <a:xfrm>
          <a:off x="606243" y="4138937"/>
          <a:ext cx="7958741" cy="82770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dk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dk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dk2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69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500" kern="1200" noProof="0" dirty="0"/>
            <a:t>Збір та аналіз вимог користувачів</a:t>
          </a:r>
          <a:endParaRPr lang="uk-UA" sz="2500" kern="1200" noProof="0" dirty="0"/>
        </a:p>
      </dsp:txBody>
      <dsp:txXfrm>
        <a:off x="606243" y="4138937"/>
        <a:ext cx="7958741" cy="827701"/>
      </dsp:txXfrm>
    </dsp:sp>
    <dsp:sp modelId="{54764F54-3FA0-4DB1-B56A-75B62BDBF7FB}">
      <dsp:nvSpPr>
        <dsp:cNvPr id="0" name=""/>
        <dsp:cNvSpPr/>
      </dsp:nvSpPr>
      <dsp:spPr>
        <a:xfrm>
          <a:off x="88929" y="4035475"/>
          <a:ext cx="1034626" cy="1034626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lt2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lt2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lt2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F9843-AD24-423B-B70D-957BA5DA24D4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9B96D-90A0-4EB5-B893-ABC171D93FF2}">
      <dsp:nvSpPr>
        <dsp:cNvPr id="0" name=""/>
        <dsp:cNvSpPr/>
      </dsp:nvSpPr>
      <dsp:spPr>
        <a:xfrm>
          <a:off x="364315" y="238337"/>
          <a:ext cx="7802801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 err="1"/>
            <a:t>Співбесіда</a:t>
          </a:r>
          <a:endParaRPr lang="uk-UA" sz="1800" b="1" kern="1200" dirty="0"/>
        </a:p>
      </dsp:txBody>
      <dsp:txXfrm>
        <a:off x="364315" y="238337"/>
        <a:ext cx="7802801" cy="476493"/>
      </dsp:txXfrm>
    </dsp:sp>
    <dsp:sp modelId="{637E9644-2D0B-4A46-A49A-86BC60BA11AD}">
      <dsp:nvSpPr>
        <dsp:cNvPr id="0" name=""/>
        <dsp:cNvSpPr/>
      </dsp:nvSpPr>
      <dsp:spPr>
        <a:xfrm>
          <a:off x="66507" y="178775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B0316-32CA-401E-A3AD-622F8E2BC263}">
      <dsp:nvSpPr>
        <dsp:cNvPr id="0" name=""/>
        <dsp:cNvSpPr/>
      </dsp:nvSpPr>
      <dsp:spPr>
        <a:xfrm>
          <a:off x="756263" y="952986"/>
          <a:ext cx="7410853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 err="1"/>
            <a:t>Аналіз</a:t>
          </a:r>
          <a:r>
            <a:rPr lang="uk" sz="1800" b="1" kern="1200" dirty="0"/>
            <a:t> </a:t>
          </a:r>
          <a:r>
            <a:rPr lang="uk" sz="1800" b="1" kern="1200" dirty="0" err="1"/>
            <a:t>документи</a:t>
          </a:r>
          <a:endParaRPr lang="uk-UA" sz="1800" b="1" kern="1200" dirty="0"/>
        </a:p>
      </dsp:txBody>
      <dsp:txXfrm>
        <a:off x="756263" y="952986"/>
        <a:ext cx="7410853" cy="476493"/>
      </dsp:txXfrm>
    </dsp:sp>
    <dsp:sp modelId="{3346D902-D3D3-41FE-877C-67B9EB988F9B}">
      <dsp:nvSpPr>
        <dsp:cNvPr id="0" name=""/>
        <dsp:cNvSpPr/>
      </dsp:nvSpPr>
      <dsp:spPr>
        <a:xfrm>
          <a:off x="458455" y="893425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033904-3611-4AF2-8E6C-0DECD95A8B2E}">
      <dsp:nvSpPr>
        <dsp:cNvPr id="0" name=""/>
        <dsp:cNvSpPr/>
      </dsp:nvSpPr>
      <dsp:spPr>
        <a:xfrm>
          <a:off x="935492" y="1667636"/>
          <a:ext cx="7231625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 err="1"/>
            <a:t>Опитування</a:t>
          </a:r>
          <a:endParaRPr lang="uk-UA" sz="1800" b="1" kern="1200" dirty="0"/>
        </a:p>
      </dsp:txBody>
      <dsp:txXfrm>
        <a:off x="935492" y="1667636"/>
        <a:ext cx="7231625" cy="476493"/>
      </dsp:txXfrm>
    </dsp:sp>
    <dsp:sp modelId="{C906E7CA-61CE-4A31-A4A1-15F357D5BE88}">
      <dsp:nvSpPr>
        <dsp:cNvPr id="0" name=""/>
        <dsp:cNvSpPr/>
      </dsp:nvSpPr>
      <dsp:spPr>
        <a:xfrm>
          <a:off x="637683" y="1608074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13268-5F66-4428-AE2A-B2A4D2F15E04}">
      <dsp:nvSpPr>
        <dsp:cNvPr id="0" name=""/>
        <dsp:cNvSpPr/>
      </dsp:nvSpPr>
      <dsp:spPr>
        <a:xfrm>
          <a:off x="935492" y="2381833"/>
          <a:ext cx="7231625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 err="1"/>
            <a:t>Сайт</a:t>
          </a:r>
          <a:r>
            <a:rPr lang="uk" sz="1800" b="1" kern="1200" dirty="0"/>
            <a:t> </a:t>
          </a:r>
          <a:r>
            <a:rPr lang="uk" sz="1800" b="1" kern="1200" dirty="0" err="1"/>
            <a:t>відвідати</a:t>
          </a:r>
          <a:endParaRPr lang="uk-UA" sz="1800" b="1" kern="1200" dirty="0"/>
        </a:p>
      </dsp:txBody>
      <dsp:txXfrm>
        <a:off x="935492" y="2381833"/>
        <a:ext cx="7231625" cy="476493"/>
      </dsp:txXfrm>
    </dsp:sp>
    <dsp:sp modelId="{75809848-F470-4621-9B58-323636A95D03}">
      <dsp:nvSpPr>
        <dsp:cNvPr id="0" name=""/>
        <dsp:cNvSpPr/>
      </dsp:nvSpPr>
      <dsp:spPr>
        <a:xfrm>
          <a:off x="637683" y="2322271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942A8F-719D-427D-B8EC-6EA53FD9559E}">
      <dsp:nvSpPr>
        <dsp:cNvPr id="0" name=""/>
        <dsp:cNvSpPr/>
      </dsp:nvSpPr>
      <dsp:spPr>
        <a:xfrm>
          <a:off x="756263" y="3096482"/>
          <a:ext cx="7410853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/>
            <a:t>Спільне проектування додатків (JAD) та спільний аналіз вимог (JRA)</a:t>
          </a:r>
          <a:endParaRPr lang="uk-UA" sz="1800" b="1" kern="1200" dirty="0"/>
        </a:p>
      </dsp:txBody>
      <dsp:txXfrm>
        <a:off x="756263" y="3096482"/>
        <a:ext cx="7410853" cy="476493"/>
      </dsp:txXfrm>
    </dsp:sp>
    <dsp:sp modelId="{87C317AE-4B6D-4AD8-890A-484992DA56D9}">
      <dsp:nvSpPr>
        <dsp:cNvPr id="0" name=""/>
        <dsp:cNvSpPr/>
      </dsp:nvSpPr>
      <dsp:spPr>
        <a:xfrm>
          <a:off x="458455" y="3036921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38DC0-4F81-40C4-9446-F30ED7F78F73}">
      <dsp:nvSpPr>
        <dsp:cNvPr id="0" name=""/>
        <dsp:cNvSpPr/>
      </dsp:nvSpPr>
      <dsp:spPr>
        <a:xfrm>
          <a:off x="364315" y="3811132"/>
          <a:ext cx="7802801" cy="4764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82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800" b="1" kern="1200" dirty="0" err="1"/>
            <a:t>Прототипування</a:t>
          </a:r>
          <a:r>
            <a:rPr lang="uk" sz="1800" b="1" kern="1200" dirty="0"/>
            <a:t> </a:t>
          </a:r>
          <a:endParaRPr lang="uk-UA" sz="1800" b="1" kern="1200" dirty="0"/>
        </a:p>
      </dsp:txBody>
      <dsp:txXfrm>
        <a:off x="364315" y="3811132"/>
        <a:ext cx="7802801" cy="476493"/>
      </dsp:txXfrm>
    </dsp:sp>
    <dsp:sp modelId="{316E1D72-E78C-4044-8A7D-7104B2E0E3B2}">
      <dsp:nvSpPr>
        <dsp:cNvPr id="0" name=""/>
        <dsp:cNvSpPr/>
      </dsp:nvSpPr>
      <dsp:spPr>
        <a:xfrm>
          <a:off x="66507" y="3751570"/>
          <a:ext cx="595616" cy="5956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A9388-8E80-42FF-9823-9D47C52F4456}">
      <dsp:nvSpPr>
        <dsp:cNvPr id="0" name=""/>
        <dsp:cNvSpPr/>
      </dsp:nvSpPr>
      <dsp:spPr>
        <a:xfrm rot="5400000">
          <a:off x="-214714" y="219425"/>
          <a:ext cx="1431429" cy="10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800" kern="1200" dirty="0"/>
            <a:t>  </a:t>
          </a:r>
          <a:endParaRPr lang="uk-UA" sz="2800" kern="1200" dirty="0"/>
        </a:p>
      </dsp:txBody>
      <dsp:txXfrm rot="-5400000">
        <a:off x="1" y="505710"/>
        <a:ext cx="1002000" cy="429429"/>
      </dsp:txXfrm>
    </dsp:sp>
    <dsp:sp modelId="{D2470C3A-5EFC-4FD5-A999-351A37754933}">
      <dsp:nvSpPr>
        <dsp:cNvPr id="0" name=""/>
        <dsp:cNvSpPr/>
      </dsp:nvSpPr>
      <dsp:spPr>
        <a:xfrm rot="5400000">
          <a:off x="4500281" y="-3493570"/>
          <a:ext cx="930429" cy="79269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altLang="ru-RU" sz="2800" kern="1200" dirty="0"/>
            <a:t>Незалежно від СУБД.</a:t>
          </a:r>
          <a:endParaRPr lang="uk-UA" sz="2800" kern="1200" dirty="0"/>
        </a:p>
      </dsp:txBody>
      <dsp:txXfrm rot="-5400000">
        <a:off x="1002000" y="50131"/>
        <a:ext cx="7881571" cy="839589"/>
      </dsp:txXfrm>
    </dsp:sp>
    <dsp:sp modelId="{D86058C3-CAFC-4DF3-9996-57AC81AECE2B}">
      <dsp:nvSpPr>
        <dsp:cNvPr id="0" name=""/>
        <dsp:cNvSpPr/>
      </dsp:nvSpPr>
      <dsp:spPr>
        <a:xfrm rot="5400000">
          <a:off x="-214714" y="1506210"/>
          <a:ext cx="1431429" cy="10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altLang="ru-RU" sz="2800" kern="1200" dirty="0"/>
            <a:t> </a:t>
          </a:r>
        </a:p>
      </dsp:txBody>
      <dsp:txXfrm rot="-5400000">
        <a:off x="1" y="1792495"/>
        <a:ext cx="1002000" cy="429429"/>
      </dsp:txXfrm>
    </dsp:sp>
    <dsp:sp modelId="{8DB330C7-E202-4E01-A166-67AE9F65DF41}">
      <dsp:nvSpPr>
        <dsp:cNvPr id="0" name=""/>
        <dsp:cNvSpPr/>
      </dsp:nvSpPr>
      <dsp:spPr>
        <a:xfrm rot="5400000">
          <a:off x="4500281" y="-2206784"/>
          <a:ext cx="930429" cy="79269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altLang="ru-RU" sz="2800" kern="1200" dirty="0"/>
            <a:t>Забезпечує легке спілкування між кінцевими користувачами та розробниками.</a:t>
          </a:r>
        </a:p>
      </dsp:txBody>
      <dsp:txXfrm rot="-5400000">
        <a:off x="1002000" y="1336917"/>
        <a:ext cx="7881571" cy="839589"/>
      </dsp:txXfrm>
    </dsp:sp>
    <dsp:sp modelId="{7565A490-4930-46E5-B124-90B1055B06BA}">
      <dsp:nvSpPr>
        <dsp:cNvPr id="0" name=""/>
        <dsp:cNvSpPr/>
      </dsp:nvSpPr>
      <dsp:spPr>
        <a:xfrm rot="5400000">
          <a:off x="-214714" y="2792996"/>
          <a:ext cx="1431429" cy="10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altLang="ru-RU" sz="2800" kern="1200" dirty="0"/>
            <a:t> </a:t>
          </a:r>
        </a:p>
      </dsp:txBody>
      <dsp:txXfrm rot="-5400000">
        <a:off x="1" y="3079281"/>
        <a:ext cx="1002000" cy="429429"/>
      </dsp:txXfrm>
    </dsp:sp>
    <dsp:sp modelId="{19EDB14E-B3C3-426C-A4D8-95983AE45A9F}">
      <dsp:nvSpPr>
        <dsp:cNvPr id="0" name=""/>
        <dsp:cNvSpPr/>
      </dsp:nvSpPr>
      <dsp:spPr>
        <a:xfrm rot="5400000">
          <a:off x="4500281" y="-919998"/>
          <a:ext cx="930429" cy="79269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altLang="ru-RU" sz="2800" kern="1200" dirty="0"/>
            <a:t>Має чіткий метод перетворення з високорівневої моделі на реляційну модель.</a:t>
          </a:r>
        </a:p>
      </dsp:txBody>
      <dsp:txXfrm rot="-5400000">
        <a:off x="1002000" y="2623703"/>
        <a:ext cx="7881571" cy="839589"/>
      </dsp:txXfrm>
    </dsp:sp>
    <dsp:sp modelId="{903B624E-86D1-4526-BA3F-4BAFF53D8E3B}">
      <dsp:nvSpPr>
        <dsp:cNvPr id="0" name=""/>
        <dsp:cNvSpPr/>
      </dsp:nvSpPr>
      <dsp:spPr>
        <a:xfrm rot="5400000">
          <a:off x="-214714" y="4079782"/>
          <a:ext cx="1431429" cy="1002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altLang="ru-RU" sz="2800" kern="1200" dirty="0"/>
            <a:t> </a:t>
          </a:r>
          <a:endParaRPr lang="en-CA" altLang="ru-RU" sz="2800" kern="1200" dirty="0"/>
        </a:p>
      </dsp:txBody>
      <dsp:txXfrm rot="-5400000">
        <a:off x="1" y="4366067"/>
        <a:ext cx="1002000" cy="429429"/>
      </dsp:txXfrm>
    </dsp:sp>
    <dsp:sp modelId="{CA67335C-5F56-459B-891E-C11028D84416}">
      <dsp:nvSpPr>
        <dsp:cNvPr id="0" name=""/>
        <dsp:cNvSpPr/>
      </dsp:nvSpPr>
      <dsp:spPr>
        <a:xfrm rot="5400000">
          <a:off x="4500281" y="366786"/>
          <a:ext cx="930429" cy="79269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altLang="ru-RU" sz="2800" kern="1200" dirty="0"/>
            <a:t>Концептуальна схема — це постійний опис вимог до бази даних.</a:t>
          </a:r>
          <a:endParaRPr lang="en-CA" altLang="ru-RU" sz="2800" kern="1200" dirty="0"/>
        </a:p>
      </dsp:txBody>
      <dsp:txXfrm rot="-5400000">
        <a:off x="1002000" y="3910487"/>
        <a:ext cx="7881571" cy="8395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35113-6C70-488E-84A4-457A144E676B}">
      <dsp:nvSpPr>
        <dsp:cNvPr id="0" name=""/>
        <dsp:cNvSpPr/>
      </dsp:nvSpPr>
      <dsp:spPr>
        <a:xfrm>
          <a:off x="2010475" y="0"/>
          <a:ext cx="1899380" cy="105521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100" kern="1200" dirty="0"/>
            <a:t>Динамічно розвивається</a:t>
          </a:r>
          <a:endParaRPr lang="ru-RU" sz="2100" kern="1200" dirty="0"/>
        </a:p>
      </dsp:txBody>
      <dsp:txXfrm>
        <a:off x="2041381" y="30906"/>
        <a:ext cx="1837568" cy="993399"/>
      </dsp:txXfrm>
    </dsp:sp>
    <dsp:sp modelId="{ADC30873-7920-4164-9455-22E0C63868B5}">
      <dsp:nvSpPr>
        <dsp:cNvPr id="0" name=""/>
        <dsp:cNvSpPr/>
      </dsp:nvSpPr>
      <dsp:spPr>
        <a:xfrm>
          <a:off x="4754024" y="0"/>
          <a:ext cx="1899380" cy="1055211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2100" kern="1200" dirty="0"/>
            <a:t>Вартість</a:t>
          </a:r>
          <a:endParaRPr lang="ru-RU" sz="2100" kern="1200" dirty="0"/>
        </a:p>
      </dsp:txBody>
      <dsp:txXfrm>
        <a:off x="4784930" y="30906"/>
        <a:ext cx="1837568" cy="993399"/>
      </dsp:txXfrm>
    </dsp:sp>
    <dsp:sp modelId="{D0971971-5CD3-46C7-860C-B0BCF7D337A4}">
      <dsp:nvSpPr>
        <dsp:cNvPr id="0" name=""/>
        <dsp:cNvSpPr/>
      </dsp:nvSpPr>
      <dsp:spPr>
        <a:xfrm>
          <a:off x="3936235" y="4484647"/>
          <a:ext cx="791408" cy="791408"/>
        </a:xfrm>
        <a:prstGeom prst="triangle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C2DEA-24F5-4360-90B8-69077BB5889B}">
      <dsp:nvSpPr>
        <dsp:cNvPr id="0" name=""/>
        <dsp:cNvSpPr/>
      </dsp:nvSpPr>
      <dsp:spPr>
        <a:xfrm rot="240000">
          <a:off x="1956989" y="4145520"/>
          <a:ext cx="4749900" cy="33214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59390F-F101-477C-8FFF-AE7A8A1E8BAF}">
      <dsp:nvSpPr>
        <dsp:cNvPr id="0" name=""/>
        <dsp:cNvSpPr/>
      </dsp:nvSpPr>
      <dsp:spPr>
        <a:xfrm rot="240000">
          <a:off x="4621502" y="3328178"/>
          <a:ext cx="2269945" cy="8567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/>
            <a:t>Спеціальний запит</a:t>
          </a:r>
          <a:endParaRPr lang="ru-RU" sz="1600" kern="1200" dirty="0"/>
        </a:p>
      </dsp:txBody>
      <dsp:txXfrm>
        <a:off x="4663325" y="3370001"/>
        <a:ext cx="2186299" cy="773100"/>
      </dsp:txXfrm>
    </dsp:sp>
    <dsp:sp modelId="{697873EF-CB00-4A97-BC9D-2F9E0E8DCBE8}">
      <dsp:nvSpPr>
        <dsp:cNvPr id="0" name=""/>
        <dsp:cNvSpPr/>
      </dsp:nvSpPr>
      <dsp:spPr>
        <a:xfrm rot="240000">
          <a:off x="4694614" y="2378172"/>
          <a:ext cx="2260899" cy="85737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/>
            <a:t>Спільне використання між програмами</a:t>
          </a:r>
          <a:endParaRPr lang="ru-RU" sz="1600" kern="1200" dirty="0"/>
        </a:p>
      </dsp:txBody>
      <dsp:txXfrm>
        <a:off x="4736468" y="2420026"/>
        <a:ext cx="2177191" cy="773670"/>
      </dsp:txXfrm>
    </dsp:sp>
    <dsp:sp modelId="{6C04AEB5-6B07-4E62-821E-902CC39741B0}">
      <dsp:nvSpPr>
        <dsp:cNvPr id="0" name=""/>
        <dsp:cNvSpPr/>
      </dsp:nvSpPr>
      <dsp:spPr>
        <a:xfrm rot="240000">
          <a:off x="4802897" y="1443175"/>
          <a:ext cx="2181275" cy="8629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/>
            <a:t>Наявність</a:t>
          </a:r>
          <a:endParaRPr lang="ru-RU" sz="1600" kern="1200" dirty="0"/>
        </a:p>
      </dsp:txBody>
      <dsp:txXfrm>
        <a:off x="4845023" y="1485301"/>
        <a:ext cx="2097023" cy="778694"/>
      </dsp:txXfrm>
    </dsp:sp>
    <dsp:sp modelId="{8B17EBCA-C507-4AAB-8812-0B6B29758DE8}">
      <dsp:nvSpPr>
        <dsp:cNvPr id="0" name=""/>
        <dsp:cNvSpPr/>
      </dsp:nvSpPr>
      <dsp:spPr>
        <a:xfrm rot="240000">
          <a:off x="1870540" y="3108630"/>
          <a:ext cx="2446382" cy="8444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/>
            <a:t>Обсяг даних</a:t>
          </a:r>
          <a:endParaRPr lang="ru-RU" sz="1600" kern="1200" dirty="0"/>
        </a:p>
      </dsp:txBody>
      <dsp:txXfrm>
        <a:off x="1911761" y="3149851"/>
        <a:ext cx="2363940" cy="761966"/>
      </dsp:txXfrm>
    </dsp:sp>
    <dsp:sp modelId="{EB03C889-6614-4A9B-B3D5-C98D1CAE9C35}">
      <dsp:nvSpPr>
        <dsp:cNvPr id="0" name=""/>
        <dsp:cNvSpPr/>
      </dsp:nvSpPr>
      <dsp:spPr>
        <a:xfrm rot="240000">
          <a:off x="1881213" y="2194963"/>
          <a:ext cx="2453363" cy="843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1600" kern="1200" dirty="0"/>
            <a:t>Складність даних</a:t>
          </a:r>
          <a:endParaRPr lang="ru-RU" sz="1600" kern="1200" dirty="0"/>
        </a:p>
      </dsp:txBody>
      <dsp:txXfrm>
        <a:off x="1922410" y="2236160"/>
        <a:ext cx="2370969" cy="7615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1EEFE-DA51-4FE4-9D10-477EF64F1A23}">
      <dsp:nvSpPr>
        <dsp:cNvPr id="0" name=""/>
        <dsp:cNvSpPr/>
      </dsp:nvSpPr>
      <dsp:spPr>
        <a:xfrm rot="5400000">
          <a:off x="-172806" y="176130"/>
          <a:ext cx="1152041" cy="806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800" kern="1200" dirty="0"/>
        </a:p>
      </dsp:txBody>
      <dsp:txXfrm rot="-5400000">
        <a:off x="1" y="406539"/>
        <a:ext cx="806429" cy="345612"/>
      </dsp:txXfrm>
    </dsp:sp>
    <dsp:sp modelId="{11B8C4E5-4A37-4637-AD55-A2ED826578DD}">
      <dsp:nvSpPr>
        <dsp:cNvPr id="0" name=""/>
        <dsp:cNvSpPr/>
      </dsp:nvSpPr>
      <dsp:spPr>
        <a:xfrm rot="5400000">
          <a:off x="4493297" y="-3683543"/>
          <a:ext cx="748827" cy="8122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800" kern="1200" dirty="0"/>
            <a:t>Допомагає загальному розумінню елементів даних та вимог</a:t>
          </a:r>
          <a:endParaRPr lang="uk-UA" sz="2800" kern="1200" dirty="0"/>
        </a:p>
      </dsp:txBody>
      <dsp:txXfrm rot="-5400000">
        <a:off x="806430" y="39879"/>
        <a:ext cx="8086007" cy="675717"/>
      </dsp:txXfrm>
    </dsp:sp>
    <dsp:sp modelId="{284B9704-AB8C-47E8-AC05-2B84F473A88D}">
      <dsp:nvSpPr>
        <dsp:cNvPr id="0" name=""/>
        <dsp:cNvSpPr/>
      </dsp:nvSpPr>
      <dsp:spPr>
        <a:xfrm rot="5400000">
          <a:off x="-172806" y="1211759"/>
          <a:ext cx="1152041" cy="806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-5400000">
        <a:off x="1" y="1442168"/>
        <a:ext cx="806429" cy="345612"/>
      </dsp:txXfrm>
    </dsp:sp>
    <dsp:sp modelId="{873F8CEF-5EC0-41A5-B4EE-05FCD494E7FA}">
      <dsp:nvSpPr>
        <dsp:cNvPr id="0" name=""/>
        <dsp:cNvSpPr/>
      </dsp:nvSpPr>
      <dsp:spPr>
        <a:xfrm rot="5400000">
          <a:off x="4493297" y="-2647914"/>
          <a:ext cx="748827" cy="8122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300" kern="1200" dirty="0"/>
            <a:t>Забезпечує основу для проектування бази даних</a:t>
          </a:r>
          <a:endParaRPr lang="ru-RU" sz="2300" kern="1200" dirty="0"/>
        </a:p>
      </dsp:txBody>
      <dsp:txXfrm rot="-5400000">
        <a:off x="806430" y="1075508"/>
        <a:ext cx="8086007" cy="675717"/>
      </dsp:txXfrm>
    </dsp:sp>
    <dsp:sp modelId="{01F2D693-C30A-4B0D-A65D-B089FF6A79B3}">
      <dsp:nvSpPr>
        <dsp:cNvPr id="0" name=""/>
        <dsp:cNvSpPr/>
      </dsp:nvSpPr>
      <dsp:spPr>
        <a:xfrm rot="5400000">
          <a:off x="-172806" y="2247389"/>
          <a:ext cx="1152041" cy="806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-5400000">
        <a:off x="1" y="2477798"/>
        <a:ext cx="806429" cy="345612"/>
      </dsp:txXfrm>
    </dsp:sp>
    <dsp:sp modelId="{68C37E96-BE11-4F3D-96FE-359B7FB61229}">
      <dsp:nvSpPr>
        <dsp:cNvPr id="0" name=""/>
        <dsp:cNvSpPr/>
      </dsp:nvSpPr>
      <dsp:spPr>
        <a:xfrm rot="5400000">
          <a:off x="4493297" y="-1612284"/>
          <a:ext cx="748827" cy="8122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300" kern="1200" dirty="0"/>
            <a:t>Допомагає уникнути надлишковості даних і таким чином запобігає невідповідності даних та бізнес-транзакцій</a:t>
          </a:r>
          <a:endParaRPr lang="ru-RU" sz="2300" kern="1200" dirty="0"/>
        </a:p>
      </dsp:txBody>
      <dsp:txXfrm rot="-5400000">
        <a:off x="806430" y="2111138"/>
        <a:ext cx="8086007" cy="675717"/>
      </dsp:txXfrm>
    </dsp:sp>
    <dsp:sp modelId="{E90843FF-9318-4567-94A8-A0EE49F6F18C}">
      <dsp:nvSpPr>
        <dsp:cNvPr id="0" name=""/>
        <dsp:cNvSpPr/>
      </dsp:nvSpPr>
      <dsp:spPr>
        <a:xfrm rot="5400000">
          <a:off x="-172806" y="3283018"/>
          <a:ext cx="1152041" cy="806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-5400000">
        <a:off x="1" y="3513427"/>
        <a:ext cx="806429" cy="345612"/>
      </dsp:txXfrm>
    </dsp:sp>
    <dsp:sp modelId="{6A1D1885-37CE-43F9-893C-E972C8B23560}">
      <dsp:nvSpPr>
        <dsp:cNvPr id="0" name=""/>
        <dsp:cNvSpPr/>
      </dsp:nvSpPr>
      <dsp:spPr>
        <a:xfrm rot="5400000">
          <a:off x="4493297" y="-576655"/>
          <a:ext cx="748827" cy="8122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300" kern="1200" dirty="0"/>
            <a:t>Сприяє повторному використанню та обміну даними</a:t>
          </a:r>
          <a:endParaRPr lang="ru-RU" sz="2300" kern="1200" dirty="0"/>
        </a:p>
      </dsp:txBody>
      <dsp:txXfrm rot="-5400000">
        <a:off x="806430" y="3146767"/>
        <a:ext cx="8086007" cy="675717"/>
      </dsp:txXfrm>
    </dsp:sp>
    <dsp:sp modelId="{B9CC228D-F24F-4FE9-93BB-818848F65C2D}">
      <dsp:nvSpPr>
        <dsp:cNvPr id="0" name=""/>
        <dsp:cNvSpPr/>
      </dsp:nvSpPr>
      <dsp:spPr>
        <a:xfrm rot="5400000">
          <a:off x="-172806" y="4318648"/>
          <a:ext cx="1152041" cy="806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-5400000">
        <a:off x="1" y="4549057"/>
        <a:ext cx="806429" cy="345612"/>
      </dsp:txXfrm>
    </dsp:sp>
    <dsp:sp modelId="{32389B26-A9DA-4381-B3F6-A9A325800248}">
      <dsp:nvSpPr>
        <dsp:cNvPr id="0" name=""/>
        <dsp:cNvSpPr/>
      </dsp:nvSpPr>
      <dsp:spPr>
        <a:xfrm rot="5400000">
          <a:off x="4493297" y="458974"/>
          <a:ext cx="748827" cy="8122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" sz="2300" kern="1200" dirty="0"/>
            <a:t>Зменшує час і витрати на розробку та обслуговування</a:t>
          </a:r>
          <a:endParaRPr lang="ru-RU" sz="2300" kern="1200" dirty="0"/>
        </a:p>
      </dsp:txBody>
      <dsp:txXfrm rot="-5400000">
        <a:off x="806430" y="4182397"/>
        <a:ext cx="8086007" cy="675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38564-C38E-442E-BAC5-E35920675942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E8417-E5B8-4D91-9936-8551795BCF0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10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FC510-94FE-4C77-B6A2-D88C9AE7F396}" type="datetimeFigureOut">
              <a:rPr lang="uk-UA" smtClean="0"/>
              <a:t>24.06.2026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5A3D1-F981-4993-AAD7-FE31465C16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273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8461221-5FFA-4516-AB2F-88682885534F}" type="slidenum">
              <a:rPr lang="de-DE" altLang="uk-UA">
                <a:latin typeface="Times New Roman" pitchFamily="18" charset="0"/>
              </a:rPr>
              <a:pPr/>
              <a:t>4</a:t>
            </a:fld>
            <a:endParaRPr lang="de-DE" altLang="uk-UA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DF3E816D-1B6D-457E-ABDB-B823890163CB}" type="slidenum">
              <a:rPr lang="de-DE" altLang="uk-UA">
                <a:latin typeface="Times New Roman" pitchFamily="18" charset="0"/>
              </a:rPr>
              <a:pPr/>
              <a:t>5</a:t>
            </a:fld>
            <a:endParaRPr lang="de-DE" altLang="uk-UA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DF974D8C-6EB0-4135-9609-46425FF67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uk" dirty="0"/>
              <a:t>Під час планування вирішують наступні завдання:</a:t>
            </a:r>
          </a:p>
          <a:p>
            <a:pPr>
              <a:defRPr/>
            </a:pPr>
            <a:r>
              <a:rPr lang="uk" dirty="0">
                <a:latin typeface="Times New Roman" pitchFamily="18" charset="0"/>
                <a:cs typeface="+mn-cs"/>
              </a:rPr>
              <a:t>· </a:t>
            </a:r>
            <a:r>
              <a:rPr lang="uk" dirty="0"/>
              <a:t>визначення планів, цілей і завдань організації-замовника з наступним плануванням потреб в інформаційних технологіях;</a:t>
            </a:r>
          </a:p>
          <a:p>
            <a:pPr>
              <a:defRPr/>
            </a:pPr>
            <a:r>
              <a:rPr lang="uk" dirty="0">
                <a:latin typeface="Times New Roman" pitchFamily="18" charset="0"/>
                <a:cs typeface="+mn-cs"/>
              </a:rPr>
              <a:t>· </a:t>
            </a:r>
            <a:r>
              <a:rPr lang="uk" dirty="0"/>
              <a:t>оцінка показників існуючих інформаційних систем із застосуванням їх недоліків та переваг;</a:t>
            </a:r>
          </a:p>
          <a:p>
            <a:pPr>
              <a:defRPr/>
            </a:pPr>
            <a:r>
              <a:rPr lang="uk" dirty="0">
                <a:latin typeface="Times New Roman" pitchFamily="18" charset="0"/>
                <a:cs typeface="+mn-cs"/>
              </a:rPr>
              <a:t>· </a:t>
            </a:r>
            <a:r>
              <a:rPr lang="uk" dirty="0"/>
              <a:t>оцінка можливості використання інформаційних технологій для оптимізації роботи інформаційних систем.</a:t>
            </a:r>
          </a:p>
          <a:p>
            <a:pPr eaLnBrk="1" hangingPunct="1">
              <a:defRPr/>
            </a:pPr>
            <a:endParaRPr lang="de-DE" altLang="uk-U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F679D4F-3323-4C6A-B2EF-2D0745B0425B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83EB8A5-D9EC-42E3-8306-30BD4668D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C73601-BF2D-420C-8A28-2D288231A855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3B14AC5D-1C22-438E-9130-D06552184C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64A8F87F-C861-4C4C-8C1D-2AE6DA43E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A7CF0E0-91B1-42BC-883E-36D999CA8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89A45C-B01D-4AC9-B275-91B7BB32E213}" type="slidenum">
              <a:rPr lang="en-US" altLang="ru-RU"/>
              <a:pPr/>
              <a:t>14</a:t>
            </a:fld>
            <a:endParaRPr lang="en-US" altLang="ru-RU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5DC12CFB-5BFC-414C-83A9-F82C7EF8D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EF525CD4-DB35-43EA-8CCE-21C8536658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113C6A-7747-47A4-B8D5-FAC398BBA3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E3028-99C1-4F74-80A2-9F3D5AACE4CA}" type="slidenum">
              <a:rPr lang="en-US" altLang="ru-RU"/>
              <a:pPr/>
              <a:t>16</a:t>
            </a:fld>
            <a:endParaRPr lang="en-US" altLang="ru-RU"/>
          </a:p>
        </p:txBody>
      </p:sp>
      <p:sp>
        <p:nvSpPr>
          <p:cNvPr id="503810" name="Rectangle 2">
            <a:extLst>
              <a:ext uri="{FF2B5EF4-FFF2-40B4-BE49-F238E27FC236}">
                <a16:creationId xmlns:a16="http://schemas.microsoft.com/office/drawing/2014/main" id="{3549F597-4004-4FB5-9082-BA99B48A3E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>
            <a:extLst>
              <a:ext uri="{FF2B5EF4-FFF2-40B4-BE49-F238E27FC236}">
                <a16:creationId xmlns:a16="http://schemas.microsoft.com/office/drawing/2014/main" id="{70FDE8BE-24D8-48EA-9C3E-24530730E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A49FA80-2218-4E91-B177-7F8023A8CF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A757C-76CE-4760-B689-F35D8BA5B1B0}" type="slidenum">
              <a:rPr lang="en-US" altLang="ru-RU"/>
              <a:pPr/>
              <a:t>17</a:t>
            </a:fld>
            <a:endParaRPr lang="en-US" altLang="ru-RU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BBCB4E25-6EDD-4000-8C2F-7ADE3A9CCE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EC4463D3-1D78-477D-A63E-1C0DA4D1B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8464481-0CCA-4C76-BDC5-2119513FFD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463D82-FA10-4015-9BA3-3CA7C3EE89B1}" type="slidenum">
              <a:rPr lang="en-US" altLang="ru-RU"/>
              <a:pPr/>
              <a:t>18</a:t>
            </a:fld>
            <a:endParaRPr lang="en-US" altLang="ru-RU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7D56D2E6-B8A0-4E95-A040-2876E38E18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B4B42779-3F5D-4B56-B71E-7ADCE10FF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77B4A5B-AF65-4A14-9016-455746240F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D01E81-0B37-4D8A-8024-B8890E8FF986}" type="slidenum">
              <a:rPr lang="en-US" altLang="ru-RU"/>
              <a:pPr/>
              <a:t>21</a:t>
            </a:fld>
            <a:endParaRPr lang="en-US" altLang="ru-RU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3B9EE421-B19E-4942-9871-175AB759D0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D943663B-0E67-4758-9783-00137E772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B72F2-A296-424A-83D6-BDC374026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0945E2-E854-44A3-9659-91470FAAADB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97B859-90E9-4272-9354-2BFFD2A3D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0CA73-B903-464F-B803-837CB65A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C74584-F1A1-4DC3-AA3E-58E735A6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760CD0-6833-4AD8-8000-CA08D0F9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9C923D9-462B-455A-93C1-805F9618B7E1}" type="slidenum">
              <a:rPr lang="en-US" altLang="ru-RU"/>
              <a:pPr/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2665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ru-RU"/>
              <a:t>Кафедра геоінформатики і аерокосмічних досліджень Землі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CB014E6-5758-4A59-A7E4-D640BEDA7C8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  <a:solidFill>
            <a:schemeClr val="tx1">
              <a:alpha val="50000"/>
            </a:schemeClr>
          </a:solidFill>
        </p:spPr>
        <p:txBody>
          <a:bodyPr>
            <a:normAutofit fontScale="90000"/>
          </a:bodyPr>
          <a:lstStyle/>
          <a:p>
            <a:r>
              <a:rPr lang="uk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Тема 5.</a:t>
            </a:r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br>
              <a:rPr lang="en-US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uk-UA" dirty="0">
                <a:effectLst/>
              </a:rPr>
              <a:t>Проектування баз даних </a:t>
            </a:r>
            <a:endParaRPr lang="es-E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03848" y="5733256"/>
            <a:ext cx="5688632" cy="720080"/>
          </a:xfrm>
        </p:spPr>
        <p:txBody>
          <a:bodyPr/>
          <a:lstStyle/>
          <a:p>
            <a:r>
              <a:rPr lang="uk" dirty="0" err="1"/>
              <a:t>Лектор </a:t>
            </a:r>
            <a:r>
              <a:rPr lang="uk" dirty="0"/>
              <a:t>: </a:t>
            </a:r>
            <a:r>
              <a:rPr lang="uk" dirty="0" err="1"/>
              <a:t>Москаленко </a:t>
            </a:r>
            <a:r>
              <a:rPr lang="uk" dirty="0"/>
              <a:t>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Зміст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Основні етапи планування бази даних</a:t>
            </a:r>
            <a:endParaRPr lang="en-US" alt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uk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бази даних:</a:t>
            </a:r>
          </a:p>
          <a:p>
            <a:pPr marL="400050" lvl="1" indent="0">
              <a:buNone/>
            </a:pP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2.1. Аналіз вимог</a:t>
            </a:r>
          </a:p>
          <a:p>
            <a:pPr marL="400050" lvl="1" indent="0">
              <a:buNone/>
            </a:pP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Концептуальна модель,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основні етапи.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400050" lvl="1" indent="0">
              <a:buNone/>
            </a:pP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2.3. Логічна модель,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основні етапи.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400050" lvl="1" indent="0">
              <a:buNone/>
            </a:pP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2.4. Проектування фізичної моделі бази даних,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основні етапи.</a:t>
            </a:r>
            <a:endParaRPr lang="ru-RU" altLang="uk-UA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1CFF8-BD32-4C09-B878-9C2091C4FF56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Рекомендована література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Системи баз даних, 6-те видання, Addison- </a:t>
            </a:r>
            <a:r>
              <a:rPr lang="uk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Wesly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Редінг, Бостон, Массачусетс, 2015</a:t>
            </a:r>
          </a:p>
          <a:p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Основи систем баз даних, 7/E </a:t>
            </a:r>
            <a:r>
              <a:rPr lang="uk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Рамез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uk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Елмасрі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Техаський університет в Арлінгтоні </a:t>
            </a:r>
            <a:r>
              <a:rPr lang="uk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Шамкант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Б. </a:t>
            </a:r>
            <a:r>
              <a:rPr lang="uk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Наватхе </a:t>
            </a:r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Технологічний інститут Джорджії, 2017</a:t>
            </a:r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8C2A-D540-4A5C-9514-7BADE2E4059C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49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6"/>
          <p:cNvSpPr txBox="1">
            <a:spLocks noChangeArrowheads="1"/>
          </p:cNvSpPr>
          <p:nvPr/>
        </p:nvSpPr>
        <p:spPr bwMode="auto">
          <a:xfrm>
            <a:off x="179388" y="533400"/>
            <a:ext cx="8864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" altLang="uk-UA" b="1" dirty="0">
                <a:solidFill>
                  <a:srgbClr val="990000"/>
                </a:solidFill>
              </a:rPr>
              <a:t>Етапи розробки та експлуатації баз даних</a:t>
            </a:r>
            <a:endParaRPr lang="uk-UA" altLang="uk-UA" b="1" dirty="0">
              <a:solidFill>
                <a:srgbClr val="99000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DAD3875-D293-41C0-943E-69CE8A897C5F}"/>
              </a:ext>
            </a:extLst>
          </p:cNvPr>
          <p:cNvGraphicFramePr/>
          <p:nvPr/>
        </p:nvGraphicFramePr>
        <p:xfrm>
          <a:off x="212563" y="1295400"/>
          <a:ext cx="8640960" cy="538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0"/>
            <a:ext cx="8458200" cy="6206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" altLang="uk-UA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1. Основні етапи планування бази даних</a:t>
            </a:r>
            <a:r>
              <a:rPr lang="uk" altLang="uk-UA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31CA-4676-430B-B1C0-C2971E332CC8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5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graphicEl>
                                              <a:dgm id="{E6F22574-343E-435F-99EF-D28FEFFC0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6F22574-343E-435F-99EF-D28FEFFC0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6F22574-343E-435F-99EF-D28FEFFC0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graphicEl>
                                              <a:dgm id="{E6F22574-343E-435F-99EF-D28FEFFC0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19AE354-AC83-49C5-9A57-5B27685D2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E19AE354-AC83-49C5-9A57-5B27685D2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E19AE354-AC83-49C5-9A57-5B27685D2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E19AE354-AC83-49C5-9A57-5B27685D2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B3B61044-64F4-4D80-8217-63A575B59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B3B61044-64F4-4D80-8217-63A575B59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B3B61044-64F4-4D80-8217-63A575B59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B3B61044-64F4-4D80-8217-63A575B59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F5D12B8F-74AC-43E4-8E5F-C49F890BC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F5D12B8F-74AC-43E4-8E5F-C49F890BC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F5D12B8F-74AC-43E4-8E5F-C49F890BC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F5D12B8F-74AC-43E4-8E5F-C49F890BCA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A2D57715-D6F3-442E-B7CF-A70D7F893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A2D57715-D6F3-442E-B7CF-A70D7F893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2D57715-D6F3-442E-B7CF-A70D7F893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2D57715-D6F3-442E-B7CF-A70D7F893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36429233-03F3-4361-A3F1-790B46FAA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36429233-03F3-4361-A3F1-790B46FAA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6429233-03F3-4361-A3F1-790B46FAA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6429233-03F3-4361-A3F1-790B46FAA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758CC54B-7F0A-4D4F-9ED8-A2FA93987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58CC54B-7F0A-4D4F-9ED8-A2FA93987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58CC54B-7F0A-4D4F-9ED8-A2FA93987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758CC54B-7F0A-4D4F-9ED8-A2FA93987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DFCD8802-C7B0-4EC0-A120-C25165695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DFCD8802-C7B0-4EC0-A120-C25165695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FCD8802-C7B0-4EC0-A120-C25165695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FCD8802-C7B0-4EC0-A120-C25165695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41F5974-4B95-402A-9ABC-09AC0F398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D41F5974-4B95-402A-9ABC-09AC0F398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D41F5974-4B95-402A-9ABC-09AC0F398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41F5974-4B95-402A-9ABC-09AC0F3985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74B139F4-9655-4B9B-A49D-2F761462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74B139F4-9655-4B9B-A49D-2F761462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74B139F4-9655-4B9B-A49D-2F761462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74B139F4-9655-4B9B-A49D-2F761462B4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5F4ABE92-1F29-40C4-9BB2-12EC8F088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5F4ABE92-1F29-40C4-9BB2-12EC8F088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5F4ABE92-1F29-40C4-9BB2-12EC8F088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5F4ABE92-1F29-40C4-9BB2-12EC8F0886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0C6C5570-37EF-41B2-93B3-C15A72A8C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0C6C5570-37EF-41B2-93B3-C15A72A8C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0C6C5570-37EF-41B2-93B3-C15A72A8C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0C6C5570-37EF-41B2-93B3-C15A72A8C3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9F06552-FC0B-4AFE-A24C-0ED95A9A3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9F06552-FC0B-4AFE-A24C-0ED95A9A3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E9F06552-FC0B-4AFE-A24C-0ED95A9A3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9F06552-FC0B-4AFE-A24C-0ED95A9A3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FCD3BDB4-2E41-4A05-B093-15E31D80F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FCD3BDB4-2E41-4A05-B093-15E31D80F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FCD3BDB4-2E41-4A05-B093-15E31D80F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CD3BDB4-2E41-4A05-B093-15E31D80F1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15ED4C48-F251-4BD2-872D-E0F872D56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2">
                                            <p:graphicEl>
                                              <a:dgm id="{15ED4C48-F251-4BD2-872D-E0F872D56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15ED4C48-F251-4BD2-872D-E0F872D56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15ED4C48-F251-4BD2-872D-E0F872D56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Box 6"/>
          <p:cNvSpPr txBox="1">
            <a:spLocks noChangeArrowheads="1"/>
          </p:cNvSpPr>
          <p:nvPr/>
        </p:nvSpPr>
        <p:spPr bwMode="auto">
          <a:xfrm>
            <a:off x="79375" y="671513"/>
            <a:ext cx="8964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" altLang="uk-UA" b="1" dirty="0">
                <a:solidFill>
                  <a:srgbClr val="990000"/>
                </a:solidFill>
              </a:rPr>
              <a:t>Етапи планування бази даних</a:t>
            </a:r>
            <a:endParaRPr lang="uk-UA" altLang="uk-UA" b="1" dirty="0">
              <a:solidFill>
                <a:srgbClr val="99000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98B17F1-57BF-4994-9B99-03B2DB354FE1}"/>
              </a:ext>
            </a:extLst>
          </p:cNvPr>
          <p:cNvGraphicFramePr/>
          <p:nvPr/>
        </p:nvGraphicFramePr>
        <p:xfrm>
          <a:off x="179512" y="1145068"/>
          <a:ext cx="8640960" cy="538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68400" y="-178594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" altLang="uk-UA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1. Основні етапи планування бази даних</a:t>
            </a:r>
            <a:r>
              <a:rPr lang="uk" altLang="uk-UA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BAA-83B2-4624-99A5-49EE4BBD54FB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78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graphicEl>
                                              <a:dgm id="{B497F934-3A83-46C4-B241-1F4FF5DF3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B497F934-3A83-46C4-B241-1F4FF5DF3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B497F934-3A83-46C4-B241-1F4FF5DF3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graphicEl>
                                              <a:dgm id="{B497F934-3A83-46C4-B241-1F4FF5DF3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53A9BB4-8F66-46C8-B1E9-5B1440ACF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E53A9BB4-8F66-46C8-B1E9-5B1440ACF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E53A9BB4-8F66-46C8-B1E9-5B1440ACF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E53A9BB4-8F66-46C8-B1E9-5B1440ACF1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3BC9BD5C-FC9E-42AB-A071-1CE81FF22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3BC9BD5C-FC9E-42AB-A071-1CE81FF22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3BC9BD5C-FC9E-42AB-A071-1CE81FF22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BC9BD5C-FC9E-42AB-A071-1CE81FF22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4A61BED7-071A-4E07-8052-18D7AD28A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4A61BED7-071A-4E07-8052-18D7AD28A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4A61BED7-071A-4E07-8052-18D7AD28A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4A61BED7-071A-4E07-8052-18D7AD28A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7F30C58-5E76-4E8F-8344-21A19346C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27F30C58-5E76-4E8F-8344-21A19346C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7F30C58-5E76-4E8F-8344-21A19346C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7F30C58-5E76-4E8F-8344-21A19346C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D371CE25-32EB-4FD7-B204-460C8F79C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371CE25-32EB-4FD7-B204-460C8F79C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371CE25-32EB-4FD7-B204-460C8F79C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371CE25-32EB-4FD7-B204-460C8F79C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39B5984B-C0CD-426F-8DA1-9E4594A2F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39B5984B-C0CD-426F-8DA1-9E4594A2F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39B5984B-C0CD-426F-8DA1-9E4594A2F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39B5984B-C0CD-426F-8DA1-9E4594A2F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54764F54-3FA0-4DB1-B56A-75B62BDBF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54764F54-3FA0-4DB1-B56A-75B62BDBF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54764F54-3FA0-4DB1-B56A-75B62BDBF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54764F54-3FA0-4DB1-B56A-75B62BDBF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4B7150E-54A2-4C1D-8998-A2D01BE9B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14B7150E-54A2-4C1D-8998-A2D01BE9B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14B7150E-54A2-4C1D-8998-A2D01BE9B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14B7150E-54A2-4C1D-8998-A2D01BE9B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0D54A-6D94-4B90-A379-695DC2FE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458200" cy="1228997"/>
          </a:xfrm>
        </p:spPr>
        <p:txBody>
          <a:bodyPr>
            <a:normAutofit fontScale="90000"/>
          </a:bodyPr>
          <a:lstStyle/>
          <a:p>
            <a:pPr algn="ctr"/>
            <a:r>
              <a:rPr lang="uk" sz="4800" dirty="0"/>
              <a:t>Збір та аналіз вимог користувачів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367F7E-D35C-44C8-938E-7E7BCD08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F7F005-9163-4429-9616-B70091F2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E3CF9E-439A-4AB1-9208-D894CED57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6F74164-6A7C-4560-AF8E-1F63F02764BF}"/>
              </a:ext>
            </a:extLst>
          </p:cNvPr>
          <p:cNvSpPr/>
          <p:nvPr/>
        </p:nvSpPr>
        <p:spPr>
          <a:xfrm>
            <a:off x="2973584" y="1881678"/>
            <a:ext cx="29523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Вимоги користувача</a:t>
            </a:r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968B6DB-7F81-49CC-834C-B93D7ADCF887}"/>
              </a:ext>
            </a:extLst>
          </p:cNvPr>
          <p:cNvSpPr/>
          <p:nvPr/>
        </p:nvSpPr>
        <p:spPr>
          <a:xfrm>
            <a:off x="249870" y="3175216"/>
            <a:ext cx="1967644" cy="13426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Де буде використовуватися база даних?</a:t>
            </a:r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93D896D-77D7-4DF8-93BD-4C58C5563F8C}"/>
              </a:ext>
            </a:extLst>
          </p:cNvPr>
          <p:cNvSpPr/>
          <p:nvPr/>
        </p:nvSpPr>
        <p:spPr>
          <a:xfrm>
            <a:off x="2459332" y="3175217"/>
            <a:ext cx="1994262" cy="1342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Як база даних виконуватиме завдання?</a:t>
            </a: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220B8E-61FF-495F-959B-988E9E86DDE6}"/>
              </a:ext>
            </a:extLst>
          </p:cNvPr>
          <p:cNvSpPr/>
          <p:nvPr/>
        </p:nvSpPr>
        <p:spPr>
          <a:xfrm>
            <a:off x="4677362" y="3175216"/>
            <a:ext cx="1967644" cy="1342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Які параметри є критичними для завдань?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83A0A85-2EA4-4691-BC0B-BFAECBE1D8D8}"/>
              </a:ext>
            </a:extLst>
          </p:cNvPr>
          <p:cNvSpPr/>
          <p:nvPr/>
        </p:nvSpPr>
        <p:spPr>
          <a:xfrm>
            <a:off x="6913442" y="3175215"/>
            <a:ext cx="1967644" cy="1342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Як довго буде використовуватися база даних?</a:t>
            </a:r>
            <a:endParaRPr lang="ru-RU" dirty="0"/>
          </a:p>
        </p:txBody>
      </p:sp>
      <p:cxnSp>
        <p:nvCxnSpPr>
          <p:cNvPr id="16" name="Соединитель: уступ 15">
            <a:extLst>
              <a:ext uri="{FF2B5EF4-FFF2-40B4-BE49-F238E27FC236}">
                <a16:creationId xmlns:a16="http://schemas.microsoft.com/office/drawing/2014/main" id="{1232E584-E420-47CE-96CE-8B1EE7B29335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rot="5400000">
            <a:off x="3666377" y="2391845"/>
            <a:ext cx="573459" cy="99328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2CB75AEA-F9F5-4F17-9902-56F1D8B8FBD6}"/>
              </a:ext>
            </a:extLst>
          </p:cNvPr>
          <p:cNvCxnSpPr>
            <a:stCxn id="8" idx="2"/>
            <a:endCxn id="9" idx="0"/>
          </p:cNvCxnSpPr>
          <p:nvPr/>
        </p:nvCxnSpPr>
        <p:spPr>
          <a:xfrm rot="5400000">
            <a:off x="2554991" y="1280459"/>
            <a:ext cx="573458" cy="321605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:a16="http://schemas.microsoft.com/office/drawing/2014/main" id="{BDEB8F1A-BC58-4BA5-B0C1-527712339140}"/>
              </a:ext>
            </a:extLst>
          </p:cNvPr>
          <p:cNvCxnSpPr>
            <a:stCxn id="8" idx="2"/>
            <a:endCxn id="11" idx="0"/>
          </p:cNvCxnSpPr>
          <p:nvPr/>
        </p:nvCxnSpPr>
        <p:spPr>
          <a:xfrm rot="16200000" flipH="1">
            <a:off x="4768737" y="2282769"/>
            <a:ext cx="573458" cy="12114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уступ 21">
            <a:extLst>
              <a:ext uri="{FF2B5EF4-FFF2-40B4-BE49-F238E27FC236}">
                <a16:creationId xmlns:a16="http://schemas.microsoft.com/office/drawing/2014/main" id="{D0812207-0AA9-4EE3-BE26-BE2080773CD4}"/>
              </a:ext>
            </a:extLst>
          </p:cNvPr>
          <p:cNvCxnSpPr>
            <a:stCxn id="8" idx="2"/>
            <a:endCxn id="12" idx="0"/>
          </p:cNvCxnSpPr>
          <p:nvPr/>
        </p:nvCxnSpPr>
        <p:spPr>
          <a:xfrm rot="16200000" flipH="1">
            <a:off x="5886778" y="1164728"/>
            <a:ext cx="573457" cy="34475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773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 </a:t>
            </a:r>
            <a:r>
              <a:rPr lang="uk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бази даних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Проектування бази даних – це процес створення детальної </a:t>
            </a:r>
            <a:r>
              <a:rPr lang="uk" dirty="0">
                <a:solidFill>
                  <a:srgbClr val="FFC000"/>
                </a:solidFill>
              </a:rPr>
              <a:t>моделі даних </a:t>
            </a:r>
            <a:r>
              <a:rPr lang="u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бази даних.</a:t>
            </a:r>
          </a:p>
          <a:p>
            <a:pPr algn="just"/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u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Модель даних (або </a:t>
            </a:r>
            <a:r>
              <a:rPr lang="uk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модель даних </a:t>
            </a:r>
            <a:r>
              <a:rPr lang="u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) — це абстрактна модель, яка впорядковує елементи даних і стандартизує те, як вони пов'язані один з одним і з властивостями реальних об'єктів.</a:t>
            </a:r>
          </a:p>
          <a:p>
            <a:endParaRPr lang="uk-U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15297-924C-4420-AD44-942F5CF3CB0A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69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1631999"/>
            <a:ext cx="3948306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0B0F0"/>
            </a:solidFill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" sz="24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Відповідати вимогам до інформаційного змісту</a:t>
            </a:r>
            <a:endParaRPr lang="ru-RU" sz="24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1520008"/>
            <a:ext cx="3016696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0B0F0"/>
            </a:solidFill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uk" sz="24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Забезпечте природне та легке для розуміння структурування інформації</a:t>
            </a:r>
            <a:endParaRPr lang="ru-RU" sz="24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3648" y="5445224"/>
            <a:ext cx="6552728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0B0F0"/>
            </a:solidFill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" sz="24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Вимоги до обробки підтримки та будь-які цілі щодо ефективності</a:t>
            </a:r>
            <a:endParaRPr lang="ru-RU" sz="24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1450344">
            <a:off x="2023983" y="2956769"/>
            <a:ext cx="936104" cy="339960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25400" cap="rnd" cmpd="sng" algn="ctr">
            <a:solidFill>
              <a:srgbClr val="0070C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8710274">
            <a:off x="5599415" y="3508610"/>
            <a:ext cx="562446" cy="321060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25400" cap="rnd" cmpd="sng" algn="ctr">
            <a:solidFill>
              <a:srgbClr val="0070C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4111566" y="4857782"/>
            <a:ext cx="647756" cy="327219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25400" cap="rnd" cmpd="sng" algn="ctr">
            <a:solidFill>
              <a:srgbClr val="0070C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3289403" y="2986927"/>
            <a:ext cx="2292082" cy="165789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sz="3600" dirty="0"/>
              <a:t>база даних</a:t>
            </a:r>
            <a:endParaRPr lang="ru-RU" sz="360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856"/>
            <a:ext cx="8229600" cy="1143000"/>
          </a:xfrm>
        </p:spPr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 </a:t>
            </a:r>
            <a:r>
              <a:rPr lang="uk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бази даних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7CC3-3E5A-4EBF-8AF5-554D50E7213F}" type="datetime1">
              <a:rPr lang="uk-UA" smtClean="0"/>
              <a:t>24.06.2026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51324" y="935233"/>
            <a:ext cx="7041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altLang="uk-UA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Цілей проектування баз даних кілька: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18856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  <p:bldP spid="17" grpId="0" animBg="1"/>
      <p:bldP spid="20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 </a:t>
            </a:r>
            <a:r>
              <a:rPr lang="uk" altLang="uk-UA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бази даних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Процес проектування бази даних зазвичай складається з низки кроків, які виконує розробник бази даних.</a:t>
            </a:r>
          </a:p>
          <a:p>
            <a:pPr>
              <a:buNone/>
            </a:pPr>
            <a:endParaRPr lang="en-US" alt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>
              <a:buNone/>
            </a:pP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Зазвичай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​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дизайнер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повинен </a:t>
            </a:r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:</a:t>
            </a:r>
            <a:endParaRPr lang="en-GB" alt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Визначте зв'язки між різними елементами даних.</a:t>
            </a:r>
          </a:p>
          <a:p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На основі цих зв'язків накладіть логічну структуру на дані </a:t>
            </a:r>
            <a:r>
              <a:rPr lang="uk" altLang="uk-UA" dirty="0"/>
              <a:t>.</a:t>
            </a:r>
            <a:endParaRPr lang="uk-UA" altLang="uk-UA" dirty="0"/>
          </a:p>
          <a:p>
            <a:endParaRPr lang="uk-UA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3B8F1-36A4-4B6B-8F96-5FDB87282869}" type="datetime1">
              <a:rPr lang="uk-UA" smtClean="0"/>
              <a:t>24.06.2026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100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A48400FF-198E-4395-A953-0EC876E22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4663" y="686135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uk" altLang="ru-RU" sz="32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Огляд процесу проектування баз даних</a:t>
            </a:r>
            <a:endParaRPr lang="en-US" altLang="ru-RU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209A-51DA-4521-AE61-14326EC97A7B}" type="datetime1">
              <a:rPr lang="uk-UA" smtClean="0"/>
              <a:t>24.06.2026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787400" y="4335463"/>
            <a:ext cx="7529513" cy="0"/>
          </a:xfrm>
          <a:prstGeom prst="line">
            <a:avLst/>
          </a:prstGeom>
          <a:noFill/>
          <a:ln w="12700">
            <a:solidFill>
              <a:schemeClr val="accent6">
                <a:lumMod val="20000"/>
                <a:lumOff val="80000"/>
              </a:schemeClr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500313" y="1941513"/>
            <a:ext cx="2959100" cy="520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00313" y="3008313"/>
            <a:ext cx="2959100" cy="520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500313" y="4075113"/>
            <a:ext cx="2959100" cy="520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500313" y="5065713"/>
            <a:ext cx="2959100" cy="520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2590800" y="2043113"/>
            <a:ext cx="2773288" cy="39754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/>
            <a:r>
              <a:rPr lang="uk" altLang="ru-RU" sz="2000" i="1" dirty="0"/>
              <a:t>Аналіз вимог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2590800" y="3109913"/>
            <a:ext cx="2773288" cy="39754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/>
            <a:r>
              <a:rPr lang="uk" altLang="ru-RU" sz="2000" i="1" dirty="0"/>
              <a:t>Концептуальний дизайн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590801" y="4138613"/>
            <a:ext cx="2773282" cy="39754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/>
            <a:r>
              <a:rPr lang="uk" altLang="ru-RU" sz="2000" i="1" dirty="0"/>
              <a:t>Логічний дизайн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2590801" y="5167313"/>
            <a:ext cx="2773274" cy="39754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pPr algn="ctr"/>
            <a:r>
              <a:rPr lang="uk" altLang="ru-RU" sz="2000" i="1" dirty="0"/>
              <a:t>Фізичний дизайн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3979863" y="1485900"/>
            <a:ext cx="0" cy="442913"/>
          </a:xfrm>
          <a:prstGeom prst="line">
            <a:avLst/>
          </a:prstGeom>
          <a:noFill/>
          <a:ln w="12700">
            <a:solidFill>
              <a:schemeClr val="accent6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4575175" y="2576513"/>
            <a:ext cx="2656882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Вимоги до бази даних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4575175" y="3643313"/>
            <a:ext cx="22158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Концептуальна схема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4575175" y="4633913"/>
            <a:ext cx="2709461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Схема реалізації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4575175" y="5700713"/>
            <a:ext cx="1882119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Фізична схема</a:t>
            </a: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V="1">
            <a:off x="1160463" y="3302000"/>
            <a:ext cx="0" cy="10017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1160463" y="4305300"/>
            <a:ext cx="0" cy="9763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uk-UA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611188" y="2636838"/>
            <a:ext cx="1485088" cy="70532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90488" tIns="44450" rIns="90488" bIns="44450">
            <a:spAutoFit/>
          </a:bodyPr>
          <a:lstStyle/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СУБД</a:t>
            </a:r>
          </a:p>
          <a:p>
            <a:r>
              <a:rPr lang="uk" altLang="ru-RU" sz="2000" i="1">
                <a:solidFill>
                  <a:schemeClr val="accent5">
                    <a:lumMod val="40000"/>
                    <a:lumOff val="60000"/>
                  </a:schemeClr>
                </a:solidFill>
              </a:rPr>
              <a:t>Незалежний</a:t>
            </a: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460375" y="5243513"/>
            <a:ext cx="1315169" cy="70532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lIns="90488" tIns="44450" rIns="90488" bIns="44450">
            <a:spAutoFit/>
          </a:bodyPr>
          <a:lstStyle/>
          <a:p>
            <a:r>
              <a:rPr lang="uk" alt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СУБД</a:t>
            </a:r>
          </a:p>
          <a:p>
            <a:r>
              <a:rPr lang="uk" altLang="ru-RU" sz="20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Утриманець</a:t>
            </a:r>
          </a:p>
        </p:txBody>
      </p:sp>
      <p:cxnSp>
        <p:nvCxnSpPr>
          <p:cNvPr id="13334" name="AutoShape 22"/>
          <p:cNvCxnSpPr>
            <a:cxnSpLocks noChangeShapeType="1"/>
            <a:stCxn id="13316" idx="2"/>
            <a:endCxn id="13317" idx="0"/>
          </p:cNvCxnSpPr>
          <p:nvPr/>
        </p:nvCxnSpPr>
        <p:spPr bwMode="auto">
          <a:xfrm>
            <a:off x="3979863" y="2462213"/>
            <a:ext cx="0" cy="54610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3335" name="AutoShape 23"/>
          <p:cNvCxnSpPr>
            <a:cxnSpLocks noChangeShapeType="1"/>
            <a:stCxn id="13317" idx="2"/>
            <a:endCxn id="13318" idx="0"/>
          </p:cNvCxnSpPr>
          <p:nvPr/>
        </p:nvCxnSpPr>
        <p:spPr bwMode="auto">
          <a:xfrm>
            <a:off x="3979863" y="3529013"/>
            <a:ext cx="0" cy="54610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3336" name="AutoShape 24"/>
          <p:cNvCxnSpPr>
            <a:cxnSpLocks noChangeShapeType="1"/>
            <a:stCxn id="13318" idx="2"/>
            <a:endCxn id="13319" idx="0"/>
          </p:cNvCxnSpPr>
          <p:nvPr/>
        </p:nvCxnSpPr>
        <p:spPr bwMode="auto">
          <a:xfrm>
            <a:off x="3979863" y="4595813"/>
            <a:ext cx="0" cy="46990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cxnSp>
        <p:nvCxnSpPr>
          <p:cNvPr id="13337" name="AutoShape 25"/>
          <p:cNvCxnSpPr>
            <a:cxnSpLocks noChangeShapeType="1"/>
            <a:stCxn id="13319" idx="2"/>
          </p:cNvCxnSpPr>
          <p:nvPr/>
        </p:nvCxnSpPr>
        <p:spPr bwMode="auto">
          <a:xfrm>
            <a:off x="3979863" y="5586413"/>
            <a:ext cx="0" cy="38735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74663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>
                <a:solidFill>
                  <a:schemeClr val="accent5">
                    <a:lumMod val="40000"/>
                    <a:lumOff val="60000"/>
                  </a:schemeClr>
                </a:solidFill>
              </a:rPr>
              <a:t>2. </a:t>
            </a:r>
            <a:r>
              <a:rPr lang="uk" altLang="uk-UA" b="1" i="1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бази даних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16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6" grpId="0"/>
      <p:bldP spid="13327" grpId="0"/>
      <p:bldP spid="13328" grpId="0"/>
      <p:bldP spid="13329" grpId="0"/>
      <p:bldP spid="13330" grpId="0" animBg="1"/>
      <p:bldP spid="13331" grpId="0" animBg="1"/>
      <p:bldP spid="13332" grpId="0" animBg="1"/>
      <p:bldP spid="133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2.1. Аналіз вимог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772278"/>
              </p:ext>
            </p:extLst>
          </p:nvPr>
        </p:nvGraphicFramePr>
        <p:xfrm>
          <a:off x="467544" y="177281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43AE9-98E1-43B3-870E-E1EF772D98F4}" type="datetime1">
              <a:rPr lang="uk-UA" smtClean="0"/>
              <a:t>24.06.2026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8164" y="980728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Мета цього етапу — отримати чітке розуміння вимог. Для цього використовуються різні методи збору інформації.</a:t>
            </a:r>
            <a:endParaRPr lang="uk-UA" sz="2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9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1F9843-AD24-423B-B70D-957BA5DA2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7E9644-2D0B-4A46-A49A-86BC60BA1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69B96D-90A0-4EB5-B893-ABC171D93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46D902-D3D3-41FE-877C-67B9EB988F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7B0316-32CA-401E-A3AD-622F8E2BC2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6E7CA-61CE-4A31-A4A1-15F357D5B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033904-3611-4AF2-8E6C-0DECD95A8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5809848-F470-4621-9B58-323636A95D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113268-5F66-4428-AE2A-B2A4D2F15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C317AE-4B6D-4AD8-890A-484992DA56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942A8F-719D-427D-B8EC-6EA53FD955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16E1D72-E78C-4044-8A7D-7104B2E0E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9E38DC0-4F81-40C4-9446-F30ED7F78F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Концептуальна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309897"/>
              </p:ext>
            </p:extLst>
          </p:nvPr>
        </p:nvGraphicFramePr>
        <p:xfrm>
          <a:off x="107504" y="1556792"/>
          <a:ext cx="8928992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F0A5-6E99-4004-95E2-EE81D4F85EBF}" type="datetime1">
              <a:rPr lang="uk-UA" smtClean="0"/>
              <a:t>24.06.2026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7504" y="941944"/>
            <a:ext cx="5185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altLang="ru-RU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Причини концептуального моделювання</a:t>
            </a:r>
            <a:endParaRPr lang="uk-UA" sz="28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49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19A9388-8E80-42FF-9823-9D47C52F44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2470C3A-5EFC-4FD5-A999-351A37754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86058C3-CAFC-4DF3-9996-57AC81AEC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B330C7-E202-4E01-A166-67AE9F65D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565A490-4930-46E5-B124-90B1055B0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EDB14E-B3C3-426C-A4D8-95983AE45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3B624E-86D1-4526-BA3F-4BAFF53D8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67335C-5F56-459B-891E-C11028D84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461D0DB8-749F-4FAC-8175-0556FDC39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3388"/>
            <a:ext cx="7772400" cy="1190625"/>
          </a:xfrm>
        </p:spPr>
        <p:txBody>
          <a:bodyPr/>
          <a:lstStyle/>
          <a:p>
            <a:r>
              <a:rPr lang="uk" altLang="ru-RU" sz="3600" dirty="0"/>
              <a:t>Визначення абстрактних об'єктів/сутностей</a:t>
            </a:r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94B0B108-85BF-42EC-BACF-A5049F0FC39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523999"/>
            <a:ext cx="7772400" cy="500133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Почніть з того, що зосередьтеся на проблемі та запитайте себе: «Що входить до цієї проблеми?» Більшість речей, ймовірно, можна розділити на наступні п’ять категорій: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uk" altLang="ru-RU" sz="2800" dirty="0">
                <a:cs typeface="Times New Roman" panose="02020603050405020304" pitchFamily="18" charset="0"/>
              </a:rPr>
              <a:t>Матеріальні речі – найлегше ідентифікувати (земельні ділянки, будівлі)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uk" altLang="ru-RU" sz="2800" dirty="0">
                <a:cs typeface="Times New Roman" panose="02020603050405020304" pitchFamily="18" charset="0"/>
              </a:rPr>
              <a:t>Ролі – найкраще описуються на прикладах (власник). Часто, якщо у вас є один об'єкт ролі, у вас будуть інші. Наприклад, можна очікувати знайти Власника, Фермера та подібні сутності в моделі, пов'язаній із землекористуванням.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uk" altLang="ru-RU" sz="2800" dirty="0">
                <a:cs typeface="Times New Roman" panose="02020603050405020304" pitchFamily="18" charset="0"/>
              </a:rPr>
              <a:t>Інциденти – використовуються для позначення події або випадку (оренда землі)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uk" altLang="ru-RU" sz="2800" dirty="0">
                <a:cs typeface="Times New Roman" panose="02020603050405020304" pitchFamily="18" charset="0"/>
              </a:rPr>
              <a:t>Взаємодії – зазвичай мають якість «транзакції» або «контракту» та стосуються двох або більше інших суб’єктів (оренда землі – орендар та орендодавець)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uk" altLang="ru-RU" sz="2800" dirty="0">
                <a:cs typeface="Times New Roman" panose="02020603050405020304" pitchFamily="18" charset="0"/>
              </a:rPr>
              <a:t>Специфікації – сутності специфікацій часто відображаються в інвентаризації або виробничих додатках і мають якість стандарту або визначення (наприклад: модель теодоліта).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id="{E0B1AEEE-D5AF-4A1A-8D5D-B8F847C85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2543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15045" name="Text Box 5">
            <a:extLst>
              <a:ext uri="{FF2B5EF4-FFF2-40B4-BE49-F238E27FC236}">
                <a16:creationId xmlns:a16="http://schemas.microsoft.com/office/drawing/2014/main" id="{46FE1974-2E2B-4F28-ACCB-484730309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3429000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ru-RU" altLang="ru-RU" sz="28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548466D4-686B-4A4D-AB19-F296F9DF5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3388"/>
            <a:ext cx="7772400" cy="1190625"/>
          </a:xfrm>
        </p:spPr>
        <p:txBody>
          <a:bodyPr/>
          <a:lstStyle/>
          <a:p>
            <a:r>
              <a:rPr lang="uk" altLang="ru-RU" sz="3600"/>
              <a:t>Опис абстрактного об'єкта/сутності</a:t>
            </a:r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C602275F-AC60-4B18-BD4A-7D8D67F18D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772400" cy="4343400"/>
          </a:xfrm>
        </p:spPr>
        <p:txBody>
          <a:bodyPr/>
          <a:lstStyle/>
          <a:p>
            <a:pPr marL="533400" indent="-533400"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Абстрактний опис об'єкта/сутності — це коротке інформативне твердження, яке дозволяє з упевненістю сказати, чи є певна річ реального світу екземпляром сутності, як вона концептуалізована в інформаційній моделі.</a:t>
            </a:r>
          </a:p>
          <a:p>
            <a:pPr marL="533400" indent="-533400">
              <a:buClr>
                <a:schemeClr val="tx1"/>
              </a:buClr>
            </a:pPr>
            <a:endParaRPr lang="en-US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185348" name="Rectangle 4">
            <a:extLst>
              <a:ext uri="{FF2B5EF4-FFF2-40B4-BE49-F238E27FC236}">
                <a16:creationId xmlns:a16="http://schemas.microsoft.com/office/drawing/2014/main" id="{2C804A43-0C15-474E-9500-96104EA33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2543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B909A-AD19-4E16-A5DC-F6AFF765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4034D6F-9E90-43C9-BA28-8ADEB8CB2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916832"/>
            <a:ext cx="6457950" cy="771525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D73C77A4-7BD2-4666-B4C7-19A8345D2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EF5CA4-04B5-444F-B3C8-B494C246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9EDFE-BA08-41D2-902E-67CAA19D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620183D7-0B1F-4FD5-8D42-8580632434A7}"/>
              </a:ext>
            </a:extLst>
          </p:cNvPr>
          <p:cNvSpPr/>
          <p:nvPr/>
        </p:nvSpPr>
        <p:spPr>
          <a:xfrm>
            <a:off x="1107976" y="4125562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Земельні ділянки</a:t>
            </a:r>
            <a:endParaRPr lang="ru-RU" b="1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B259DC50-9C3E-4A4A-BF73-37FF4E4579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4" t="10341" b="20721"/>
          <a:stretch/>
        </p:blipFill>
        <p:spPr>
          <a:xfrm>
            <a:off x="5436096" y="2987815"/>
            <a:ext cx="3109257" cy="3134790"/>
          </a:xfrm>
          <a:prstGeom prst="rect">
            <a:avLst/>
          </a:prstGeom>
        </p:spPr>
      </p:pic>
      <p:cxnSp>
        <p:nvCxnSpPr>
          <p:cNvPr id="11" name="Straight Connector 31">
            <a:extLst>
              <a:ext uri="{FF2B5EF4-FFF2-40B4-BE49-F238E27FC236}">
                <a16:creationId xmlns:a16="http://schemas.microsoft.com/office/drawing/2014/main" id="{5E816B1B-32CC-40D4-A2BE-3CE11C59F072}"/>
              </a:ext>
            </a:extLst>
          </p:cNvPr>
          <p:cNvCxnSpPr>
            <a:cxnSpLocks/>
          </p:cNvCxnSpPr>
          <p:nvPr/>
        </p:nvCxnSpPr>
        <p:spPr>
          <a:xfrm flipV="1">
            <a:off x="6112396" y="3728855"/>
            <a:ext cx="504056" cy="12974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34">
            <a:extLst>
              <a:ext uri="{FF2B5EF4-FFF2-40B4-BE49-F238E27FC236}">
                <a16:creationId xmlns:a16="http://schemas.microsoft.com/office/drawing/2014/main" id="{EE0C8F7B-01E5-4864-A7D0-5DBFB07DEE16}"/>
              </a:ext>
            </a:extLst>
          </p:cNvPr>
          <p:cNvCxnSpPr>
            <a:cxnSpLocks/>
          </p:cNvCxnSpPr>
          <p:nvPr/>
        </p:nvCxnSpPr>
        <p:spPr>
          <a:xfrm flipV="1">
            <a:off x="6904484" y="4016887"/>
            <a:ext cx="504056" cy="12974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35">
            <a:extLst>
              <a:ext uri="{FF2B5EF4-FFF2-40B4-BE49-F238E27FC236}">
                <a16:creationId xmlns:a16="http://schemas.microsoft.com/office/drawing/2014/main" id="{E09843DE-A093-4A58-9C9F-CF25914D6D8B}"/>
              </a:ext>
            </a:extLst>
          </p:cNvPr>
          <p:cNvCxnSpPr>
            <a:cxnSpLocks/>
          </p:cNvCxnSpPr>
          <p:nvPr/>
        </p:nvCxnSpPr>
        <p:spPr>
          <a:xfrm flipH="1" flipV="1">
            <a:off x="6616452" y="3728855"/>
            <a:ext cx="792088" cy="2880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38">
            <a:extLst>
              <a:ext uri="{FF2B5EF4-FFF2-40B4-BE49-F238E27FC236}">
                <a16:creationId xmlns:a16="http://schemas.microsoft.com/office/drawing/2014/main" id="{430CDEDC-73E6-4579-8367-EB64C87D14F1}"/>
              </a:ext>
            </a:extLst>
          </p:cNvPr>
          <p:cNvCxnSpPr>
            <a:cxnSpLocks/>
          </p:cNvCxnSpPr>
          <p:nvPr/>
        </p:nvCxnSpPr>
        <p:spPr>
          <a:xfrm flipH="1" flipV="1">
            <a:off x="6112396" y="5026325"/>
            <a:ext cx="792088" cy="2880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252F9D7E-0EEE-4743-8327-5D652A98FECE}"/>
              </a:ext>
            </a:extLst>
          </p:cNvPr>
          <p:cNvSpPr/>
          <p:nvPr/>
        </p:nvSpPr>
        <p:spPr>
          <a:xfrm>
            <a:off x="2123728" y="2987815"/>
            <a:ext cx="792088" cy="771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лево 19">
            <a:extLst>
              <a:ext uri="{FF2B5EF4-FFF2-40B4-BE49-F238E27FC236}">
                <a16:creationId xmlns:a16="http://schemas.microsoft.com/office/drawing/2014/main" id="{DC4B2D9C-C281-4D93-BA23-64D05C6F0B79}"/>
              </a:ext>
            </a:extLst>
          </p:cNvPr>
          <p:cNvSpPr/>
          <p:nvPr/>
        </p:nvSpPr>
        <p:spPr>
          <a:xfrm>
            <a:off x="3707905" y="4169644"/>
            <a:ext cx="1267678" cy="6275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4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B83E7A01-C4A3-443B-9DD3-730C83AA3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uk" altLang="ru-RU" sz="3600" dirty="0"/>
              <a:t>Атрибути</a:t>
            </a:r>
          </a:p>
        </p:txBody>
      </p:sp>
      <p:sp>
        <p:nvSpPr>
          <p:cNvPr id="502787" name="Rectangle 3">
            <a:extLst>
              <a:ext uri="{FF2B5EF4-FFF2-40B4-BE49-F238E27FC236}">
                <a16:creationId xmlns:a16="http://schemas.microsoft.com/office/drawing/2014/main" id="{CF857A20-5312-4494-A320-DA4ABB1FF2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914400"/>
            <a:ext cx="7772400" cy="5486400"/>
          </a:xfrm>
        </p:spPr>
        <p:txBody>
          <a:bodyPr>
            <a:normAutofit lnSpcReduction="10000"/>
          </a:bodyPr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Визначення: Атрибут – це абстракція однієї характеристики, якою володіють усі об'єкти базової сутності.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 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Мета полягає в тому, щоб отримати набір атрибутів, які є: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" altLang="ru-RU" sz="2800" dirty="0">
                <a:cs typeface="Times New Roman" panose="02020603050405020304" pitchFamily="18" charset="0"/>
              </a:rPr>
              <a:t>Повні – вони охоплюють всю інформацію, що стосується сутності, що визначається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" altLang="ru-RU" sz="2800" dirty="0">
                <a:cs typeface="Times New Roman" panose="02020603050405020304" pitchFamily="18" charset="0"/>
              </a:rPr>
              <a:t>Повністю факторизовані та взаємно незалежні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– кожен атрибут відображає окремий аспект абстракції об'єкта.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- Атрибути набувають своїх значень незалежно один від одного.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B7E5B61A-0894-4115-83CA-50274DA29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3388"/>
            <a:ext cx="7772400" cy="1190625"/>
          </a:xfrm>
        </p:spPr>
        <p:txBody>
          <a:bodyPr/>
          <a:lstStyle/>
          <a:p>
            <a:r>
              <a:rPr lang="uk" altLang="ru-RU" sz="3600" dirty="0">
                <a:cs typeface="Times New Roman" panose="02020603050405020304" pitchFamily="18" charset="0"/>
              </a:rPr>
              <a:t>Пошук та класифікація атрибутів</a:t>
            </a:r>
            <a:r>
              <a:rPr lang="uk" altLang="ru-RU" sz="3600" dirty="0"/>
              <a:t> 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DAB27D35-9F5A-425B-9B52-390106B8C9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772400" cy="4343400"/>
          </a:xfrm>
        </p:spPr>
        <p:txBody>
          <a:bodyPr>
            <a:normAutofit fontScale="92500"/>
          </a:bodyPr>
          <a:lstStyle/>
          <a:p>
            <a:pPr marL="533400" indent="-533400"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Атрибути можна ідентифікувати, звернувшись до:</a:t>
            </a:r>
          </a:p>
          <a:p>
            <a:pPr marL="533400" indent="-533400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 </a:t>
            </a:r>
          </a:p>
          <a:p>
            <a:pPr marL="533400" indent="-5334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" altLang="ru-RU" sz="2800" dirty="0">
                <a:cs typeface="Times New Roman" panose="02020603050405020304" pitchFamily="18" charset="0"/>
              </a:rPr>
              <a:t>Реальні екземпляри, які були абстраговані, щоб стати сутністю: якими характеристиками володіють усі ці екземпляри?</a:t>
            </a:r>
          </a:p>
          <a:p>
            <a:pPr marL="533400" indent="-5334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" altLang="ru-RU" sz="2800" dirty="0">
                <a:cs typeface="Times New Roman" panose="02020603050405020304" pitchFamily="18" charset="0"/>
              </a:rPr>
              <a:t>Опис сутності: яку інформацію мені потрібно знати про сутність реального світу, щоб визначити, чи є вона екземпляром цієї сутності?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2DE4123B-DF89-433E-B7C5-FF19E01BA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66788"/>
            <a:ext cx="7772400" cy="641350"/>
          </a:xfrm>
        </p:spPr>
        <p:txBody>
          <a:bodyPr/>
          <a:lstStyle/>
          <a:p>
            <a:r>
              <a:rPr lang="uk" altLang="ru-RU" sz="3600" dirty="0"/>
              <a:t>Атрибути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8D436DED-1F4B-41C9-B943-0925338F5A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772400" cy="4343400"/>
          </a:xfrm>
        </p:spPr>
        <p:txBody>
          <a:bodyPr/>
          <a:lstStyle/>
          <a:p>
            <a:pPr marL="533400" indent="-533400"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Ключі (ідентифікатор): набір одного або кількох атрибутів, які унікально відрізняють кожен окремий екземпляр сутності, є ключем для цієї сутності (загальноприйнятим)</a:t>
            </a:r>
          </a:p>
          <a:p>
            <a:pPr marL="533400" indent="-533400">
              <a:buClr>
                <a:schemeClr val="tx1"/>
              </a:buClr>
            </a:pPr>
            <a:endParaRPr lang="en-US" altLang="ru-RU" sz="2800" dirty="0">
              <a:cs typeface="Times New Roman" panose="02020603050405020304" pitchFamily="18" charset="0"/>
            </a:endParaRPr>
          </a:p>
          <a:p>
            <a:pPr marL="533400" indent="-533400"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Домен: набір значень, яких може набувати атрибут, становить його домен.</a:t>
            </a:r>
          </a:p>
          <a:p>
            <a:pPr marL="533400" indent="-533400">
              <a:buClr>
                <a:schemeClr val="tx1"/>
              </a:buClr>
            </a:pPr>
            <a:endParaRPr lang="en-US" altLang="ru-RU" sz="28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Концептуальна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228184" y="4783305"/>
            <a:ext cx="2762250" cy="1657350"/>
          </a:xfr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ED87-E5BD-4F2D-B6D2-34634A724BCF}" type="datetime1">
              <a:rPr lang="uk-UA" smtClean="0"/>
              <a:t>24.06.2026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1" name="AutoShape 2" descr="https://elearn.nubip.edu.ua/pluginfile.php/268877/mod_assign/intro/%D0%A0%D0%B8%D1%81%D1%83%D0%BD%D0%BE%D0%BA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AutoShape 4" descr="https://elearn.nubip.edu.ua/pluginfile.php/268877/mod_assign/intro/%D0%A0%D0%B8%D1%81%D1%83%D0%BD%D0%BE%D0%BA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0341"/>
          <a:stretch/>
        </p:blipFill>
        <p:spPr>
          <a:xfrm>
            <a:off x="4457531" y="928808"/>
            <a:ext cx="4333393" cy="4077020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 flipV="1">
            <a:off x="6357967" y="1669848"/>
            <a:ext cx="504056" cy="12974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150055" y="1957880"/>
            <a:ext cx="504056" cy="12974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6862023" y="1669848"/>
            <a:ext cx="792088" cy="2880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6357967" y="2967318"/>
            <a:ext cx="792088" cy="2880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Прямоугольник 11"/>
          <p:cNvSpPr/>
          <p:nvPr/>
        </p:nvSpPr>
        <p:spPr>
          <a:xfrm>
            <a:off x="1475656" y="3284984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Земельні ділянки</a:t>
            </a:r>
            <a:endParaRPr lang="ru-RU" b="1" dirty="0"/>
          </a:p>
        </p:txBody>
      </p:sp>
      <p:sp>
        <p:nvSpPr>
          <p:cNvPr id="42" name="Овал 12"/>
          <p:cNvSpPr/>
          <p:nvPr/>
        </p:nvSpPr>
        <p:spPr>
          <a:xfrm>
            <a:off x="1884050" y="2224582"/>
            <a:ext cx="1967870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Кадастровий номер</a:t>
            </a:r>
            <a:endParaRPr lang="ru-RU" b="1" u="sng" dirty="0"/>
          </a:p>
        </p:txBody>
      </p:sp>
      <p:sp>
        <p:nvSpPr>
          <p:cNvPr id="43" name="Овал 13"/>
          <p:cNvSpPr/>
          <p:nvPr/>
        </p:nvSpPr>
        <p:spPr>
          <a:xfrm>
            <a:off x="1331640" y="4797152"/>
            <a:ext cx="272715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 err="1"/>
              <a:t>Кінцеве використання</a:t>
            </a:r>
            <a:endParaRPr lang="ru-RU" b="1" dirty="0"/>
          </a:p>
        </p:txBody>
      </p:sp>
      <p:sp>
        <p:nvSpPr>
          <p:cNvPr id="44" name="Овал 14"/>
          <p:cNvSpPr/>
          <p:nvPr/>
        </p:nvSpPr>
        <p:spPr>
          <a:xfrm>
            <a:off x="114578" y="4006221"/>
            <a:ext cx="197971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Тип ґрунту</a:t>
            </a:r>
            <a:endParaRPr lang="ru-RU" b="1" dirty="0"/>
          </a:p>
        </p:txBody>
      </p:sp>
      <p:sp>
        <p:nvSpPr>
          <p:cNvPr id="46" name="Овал 17"/>
          <p:cNvSpPr/>
          <p:nvPr/>
        </p:nvSpPr>
        <p:spPr>
          <a:xfrm>
            <a:off x="169212" y="2505031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Площа</a:t>
            </a:r>
            <a:endParaRPr lang="ru-RU" b="1" dirty="0"/>
          </a:p>
        </p:txBody>
      </p:sp>
      <p:cxnSp>
        <p:nvCxnSpPr>
          <p:cNvPr id="50" name="Прямая соединительная линия 23"/>
          <p:cNvCxnSpPr>
            <a:stCxn id="46" idx="5"/>
            <a:endCxn id="41" idx="0"/>
          </p:cNvCxnSpPr>
          <p:nvPr/>
        </p:nvCxnSpPr>
        <p:spPr>
          <a:xfrm>
            <a:off x="1284332" y="2861264"/>
            <a:ext cx="1199436" cy="423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25"/>
          <p:cNvCxnSpPr>
            <a:stCxn id="44" idx="0"/>
            <a:endCxn id="41" idx="1"/>
          </p:cNvCxnSpPr>
          <p:nvPr/>
        </p:nvCxnSpPr>
        <p:spPr>
          <a:xfrm flipV="1">
            <a:off x="1104434" y="3537012"/>
            <a:ext cx="371222" cy="46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28"/>
          <p:cNvCxnSpPr>
            <a:stCxn id="42" idx="3"/>
            <a:endCxn id="41" idx="0"/>
          </p:cNvCxnSpPr>
          <p:nvPr/>
        </p:nvCxnSpPr>
        <p:spPr>
          <a:xfrm>
            <a:off x="2172238" y="2580815"/>
            <a:ext cx="311530" cy="7041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38"/>
          <p:cNvCxnSpPr>
            <a:stCxn id="41" idx="2"/>
            <a:endCxn id="43" idx="0"/>
          </p:cNvCxnSpPr>
          <p:nvPr/>
        </p:nvCxnSpPr>
        <p:spPr>
          <a:xfrm>
            <a:off x="2483768" y="3789040"/>
            <a:ext cx="211449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3A9B-3EEB-4E8E-9DA8-283F9DC137F1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5536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Концептуальний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База даних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uk" altLang="uk-UA" b="1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Дизайн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Прямоугольник 11"/>
          <p:cNvSpPr/>
          <p:nvPr/>
        </p:nvSpPr>
        <p:spPr>
          <a:xfrm>
            <a:off x="3563888" y="2467145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Власники землі</a:t>
            </a:r>
            <a:endParaRPr lang="ru-RU" b="1" dirty="0"/>
          </a:p>
        </p:txBody>
      </p:sp>
      <p:sp>
        <p:nvSpPr>
          <p:cNvPr id="20" name="Овал 12"/>
          <p:cNvSpPr/>
          <p:nvPr/>
        </p:nvSpPr>
        <p:spPr>
          <a:xfrm>
            <a:off x="73363" y="2132857"/>
            <a:ext cx="2271612" cy="10293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Власник посвідчення особи</a:t>
            </a:r>
            <a:endParaRPr lang="ru-RU" b="1" u="sng" dirty="0"/>
          </a:p>
        </p:txBody>
      </p:sp>
      <p:sp>
        <p:nvSpPr>
          <p:cNvPr id="21" name="Овал 13"/>
          <p:cNvSpPr/>
          <p:nvPr/>
        </p:nvSpPr>
        <p:spPr>
          <a:xfrm>
            <a:off x="5617753" y="3630104"/>
            <a:ext cx="2727154" cy="5751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номер паспорта</a:t>
            </a:r>
            <a:endParaRPr lang="ru-RU" b="1" dirty="0"/>
          </a:p>
        </p:txBody>
      </p:sp>
      <p:sp>
        <p:nvSpPr>
          <p:cNvPr id="22" name="Овал 14"/>
          <p:cNvSpPr/>
          <p:nvPr/>
        </p:nvSpPr>
        <p:spPr>
          <a:xfrm>
            <a:off x="3638041" y="4205228"/>
            <a:ext cx="2379094" cy="481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дата народження</a:t>
            </a:r>
            <a:endParaRPr lang="ru-RU" b="1" dirty="0"/>
          </a:p>
        </p:txBody>
      </p:sp>
      <p:sp>
        <p:nvSpPr>
          <p:cNvPr id="24" name="Овал 16"/>
          <p:cNvSpPr/>
          <p:nvPr/>
        </p:nvSpPr>
        <p:spPr>
          <a:xfrm>
            <a:off x="6879382" y="2066237"/>
            <a:ext cx="188878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Адреса</a:t>
            </a:r>
            <a:endParaRPr lang="ru-RU" b="1" dirty="0"/>
          </a:p>
        </p:txBody>
      </p:sp>
      <p:sp>
        <p:nvSpPr>
          <p:cNvPr id="25" name="Овал 17"/>
          <p:cNvSpPr/>
          <p:nvPr/>
        </p:nvSpPr>
        <p:spPr>
          <a:xfrm>
            <a:off x="901455" y="3689353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ім'я</a:t>
            </a:r>
            <a:endParaRPr lang="ru-RU" b="1" dirty="0"/>
          </a:p>
        </p:txBody>
      </p:sp>
      <p:sp>
        <p:nvSpPr>
          <p:cNvPr id="26" name="Овал 18"/>
          <p:cNvSpPr/>
          <p:nvPr/>
        </p:nvSpPr>
        <p:spPr>
          <a:xfrm>
            <a:off x="470164" y="3211529"/>
            <a:ext cx="1874811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прізвище</a:t>
            </a:r>
            <a:endParaRPr lang="ru-RU" b="1" dirty="0"/>
          </a:p>
        </p:txBody>
      </p:sp>
      <p:sp>
        <p:nvSpPr>
          <p:cNvPr id="27" name="Овал 19"/>
          <p:cNvSpPr/>
          <p:nvPr/>
        </p:nvSpPr>
        <p:spPr>
          <a:xfrm>
            <a:off x="2439762" y="3724645"/>
            <a:ext cx="2132238" cy="4805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електронна пошта</a:t>
            </a:r>
            <a:endParaRPr lang="ru-RU" b="1" dirty="0"/>
          </a:p>
        </p:txBody>
      </p:sp>
      <p:cxnSp>
        <p:nvCxnSpPr>
          <p:cNvPr id="28" name="Прямая соединительная линия 21"/>
          <p:cNvCxnSpPr>
            <a:stCxn id="26" idx="6"/>
            <a:endCxn id="19" idx="1"/>
          </p:cNvCxnSpPr>
          <p:nvPr/>
        </p:nvCxnSpPr>
        <p:spPr>
          <a:xfrm flipV="1">
            <a:off x="2344975" y="2719173"/>
            <a:ext cx="1218913" cy="701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3"/>
          <p:cNvCxnSpPr>
            <a:stCxn id="25" idx="6"/>
            <a:endCxn id="19" idx="1"/>
          </p:cNvCxnSpPr>
          <p:nvPr/>
        </p:nvCxnSpPr>
        <p:spPr>
          <a:xfrm flipV="1">
            <a:off x="2207899" y="2719173"/>
            <a:ext cx="1355989" cy="1178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5"/>
          <p:cNvCxnSpPr>
            <a:cxnSpLocks/>
            <a:stCxn id="22" idx="0"/>
            <a:endCxn id="19" idx="2"/>
          </p:cNvCxnSpPr>
          <p:nvPr/>
        </p:nvCxnSpPr>
        <p:spPr>
          <a:xfrm flipH="1" flipV="1">
            <a:off x="4572000" y="2971201"/>
            <a:ext cx="255588" cy="1234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28"/>
          <p:cNvCxnSpPr>
            <a:cxnSpLocks/>
            <a:stCxn id="20" idx="6"/>
          </p:cNvCxnSpPr>
          <p:nvPr/>
        </p:nvCxnSpPr>
        <p:spPr>
          <a:xfrm>
            <a:off x="2344975" y="2647534"/>
            <a:ext cx="1246641" cy="7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0"/>
          <p:cNvCxnSpPr>
            <a:stCxn id="24" idx="2"/>
            <a:endCxn id="19" idx="3"/>
          </p:cNvCxnSpPr>
          <p:nvPr/>
        </p:nvCxnSpPr>
        <p:spPr>
          <a:xfrm flipH="1">
            <a:off x="5580112" y="2274914"/>
            <a:ext cx="1299270" cy="444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cxnSpLocks/>
            <a:stCxn id="27" idx="6"/>
            <a:endCxn id="19" idx="2"/>
          </p:cNvCxnSpPr>
          <p:nvPr/>
        </p:nvCxnSpPr>
        <p:spPr>
          <a:xfrm flipV="1">
            <a:off x="4572000" y="2971201"/>
            <a:ext cx="0" cy="993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8"/>
          <p:cNvCxnSpPr>
            <a:cxnSpLocks/>
            <a:stCxn id="19" idx="2"/>
            <a:endCxn id="21" idx="1"/>
          </p:cNvCxnSpPr>
          <p:nvPr/>
        </p:nvCxnSpPr>
        <p:spPr>
          <a:xfrm>
            <a:off x="4572000" y="2971201"/>
            <a:ext cx="1445135" cy="743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50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15C997D3-A631-47CE-B401-E9C1BAC652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66788"/>
            <a:ext cx="7772400" cy="641350"/>
          </a:xfrm>
        </p:spPr>
        <p:txBody>
          <a:bodyPr/>
          <a:lstStyle/>
          <a:p>
            <a:r>
              <a:rPr lang="uk" altLang="ru-RU" sz="3600" dirty="0"/>
              <a:t>Зв’язок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87F70E8B-C2B2-4229-990D-7E09231525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828800"/>
            <a:ext cx="7772400" cy="4343400"/>
          </a:xfrm>
        </p:spPr>
        <p:txBody>
          <a:bodyPr>
            <a:normAutofit/>
          </a:bodyPr>
          <a:lstStyle/>
          <a:p>
            <a:pPr marL="533400" indent="-533400">
              <a:buClr>
                <a:schemeClr val="tx1"/>
              </a:buClr>
            </a:pPr>
            <a:r>
              <a:rPr lang="uk" altLang="ru-RU" sz="2800" dirty="0">
                <a:cs typeface="Times New Roman" panose="02020603050405020304" pitchFamily="18" charset="0"/>
              </a:rPr>
              <a:t>Визначення: зв'язок – це абстракція набору асоціацій, які систематично встановлюються між різними видами речей у реальному світі. Це </a:t>
            </a:r>
            <a:r>
              <a:rPr lang="uk" altLang="zh-TW" sz="2800" dirty="0">
                <a:ea typeface="新細明體" panose="02020500000000000000" pitchFamily="18" charset="-120"/>
              </a:rPr>
              <a:t>зв'язки між двома або більше сутностями.</a:t>
            </a:r>
            <a:endParaRPr lang="en-US" altLang="ru-RU" sz="2800" dirty="0">
              <a:cs typeface="Times New Roman" panose="02020603050405020304" pitchFamily="18" charset="0"/>
            </a:endParaRPr>
          </a:p>
          <a:p>
            <a:pPr marL="533400" indent="-533400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uk" altLang="ru-RU" sz="2800" dirty="0">
                <a:cs typeface="Times New Roman" panose="02020603050405020304" pitchFamily="18" charset="0"/>
              </a:rPr>
              <a:t> </a:t>
            </a:r>
          </a:p>
          <a:p>
            <a:pPr marL="533400" indent="-5334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" altLang="ru-RU" sz="2800" dirty="0">
                <a:cs typeface="Times New Roman" panose="02020603050405020304" pitchFamily="18" charset="0"/>
              </a:rPr>
              <a:t>Наприклад, орендарі «ОРЕНДУЮТЬ» земельну ділянку, власники землі «ВОЛОДІЮТЬ» земельними ділянками.</a:t>
            </a:r>
          </a:p>
          <a:p>
            <a:pPr marL="533400" indent="-533400">
              <a:buClr>
                <a:schemeClr val="tx1"/>
              </a:buClr>
            </a:pPr>
            <a:endParaRPr lang="en-US" altLang="ru-RU" sz="28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0FBAA471-4C0D-4B4E-86F9-63909479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15B00-3DAD-44D2-B601-1D54BE13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9C6C5-3979-4C99-88E3-829D3C5D8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id="{DAB2E3BD-9B21-4642-A67D-798822698414}"/>
              </a:ext>
            </a:extLst>
          </p:cNvPr>
          <p:cNvSpPr/>
          <p:nvPr/>
        </p:nvSpPr>
        <p:spPr>
          <a:xfrm>
            <a:off x="1475656" y="3284984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Земельні ділянки</a:t>
            </a:r>
            <a:endParaRPr lang="ru-RU" b="1" dirty="0"/>
          </a:p>
        </p:txBody>
      </p:sp>
      <p:sp>
        <p:nvSpPr>
          <p:cNvPr id="8" name="Овал 12">
            <a:extLst>
              <a:ext uri="{FF2B5EF4-FFF2-40B4-BE49-F238E27FC236}">
                <a16:creationId xmlns:a16="http://schemas.microsoft.com/office/drawing/2014/main" id="{1A915E54-DCE3-43FC-AC20-7603197EB792}"/>
              </a:ext>
            </a:extLst>
          </p:cNvPr>
          <p:cNvSpPr/>
          <p:nvPr/>
        </p:nvSpPr>
        <p:spPr>
          <a:xfrm>
            <a:off x="1884049" y="2224582"/>
            <a:ext cx="2616699" cy="5583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Кадастровий номер</a:t>
            </a:r>
            <a:endParaRPr lang="ru-RU" b="1" u="sng" dirty="0"/>
          </a:p>
        </p:txBody>
      </p:sp>
      <p:sp>
        <p:nvSpPr>
          <p:cNvPr id="9" name="Овал 13">
            <a:extLst>
              <a:ext uri="{FF2B5EF4-FFF2-40B4-BE49-F238E27FC236}">
                <a16:creationId xmlns:a16="http://schemas.microsoft.com/office/drawing/2014/main" id="{A1274AF4-6653-47B2-BD27-C422D202F332}"/>
              </a:ext>
            </a:extLst>
          </p:cNvPr>
          <p:cNvSpPr/>
          <p:nvPr/>
        </p:nvSpPr>
        <p:spPr>
          <a:xfrm>
            <a:off x="1331640" y="4797152"/>
            <a:ext cx="2895600" cy="7064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 err="1"/>
              <a:t>Кінцеве використання</a:t>
            </a:r>
            <a:endParaRPr lang="ru-RU" b="1" dirty="0"/>
          </a:p>
        </p:txBody>
      </p:sp>
      <p:sp>
        <p:nvSpPr>
          <p:cNvPr id="10" name="Овал 14">
            <a:extLst>
              <a:ext uri="{FF2B5EF4-FFF2-40B4-BE49-F238E27FC236}">
                <a16:creationId xmlns:a16="http://schemas.microsoft.com/office/drawing/2014/main" id="{049BA190-D0E7-4FBB-A325-1721D1B1191E}"/>
              </a:ext>
            </a:extLst>
          </p:cNvPr>
          <p:cNvSpPr/>
          <p:nvPr/>
        </p:nvSpPr>
        <p:spPr>
          <a:xfrm>
            <a:off x="114578" y="4006221"/>
            <a:ext cx="2318074" cy="406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Тип ґрунту</a:t>
            </a:r>
            <a:endParaRPr lang="ru-RU" b="1" dirty="0"/>
          </a:p>
        </p:txBody>
      </p:sp>
      <p:sp>
        <p:nvSpPr>
          <p:cNvPr id="11" name="Овал 17">
            <a:extLst>
              <a:ext uri="{FF2B5EF4-FFF2-40B4-BE49-F238E27FC236}">
                <a16:creationId xmlns:a16="http://schemas.microsoft.com/office/drawing/2014/main" id="{DBB85E24-0008-445C-9637-BC5D0A61E9ED}"/>
              </a:ext>
            </a:extLst>
          </p:cNvPr>
          <p:cNvSpPr/>
          <p:nvPr/>
        </p:nvSpPr>
        <p:spPr>
          <a:xfrm>
            <a:off x="169212" y="2505031"/>
            <a:ext cx="1460866" cy="406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Площа</a:t>
            </a:r>
            <a:endParaRPr lang="ru-RU" b="1" dirty="0"/>
          </a:p>
        </p:txBody>
      </p:sp>
      <p:cxnSp>
        <p:nvCxnSpPr>
          <p:cNvPr id="12" name="Прямая соединительная линия 23">
            <a:extLst>
              <a:ext uri="{FF2B5EF4-FFF2-40B4-BE49-F238E27FC236}">
                <a16:creationId xmlns:a16="http://schemas.microsoft.com/office/drawing/2014/main" id="{706D5818-F2ED-487C-A5C9-EBCEB8279CA5}"/>
              </a:ext>
            </a:extLst>
          </p:cNvPr>
          <p:cNvCxnSpPr>
            <a:cxnSpLocks/>
            <a:stCxn id="11" idx="5"/>
            <a:endCxn id="7" idx="0"/>
          </p:cNvCxnSpPr>
          <p:nvPr/>
        </p:nvCxnSpPr>
        <p:spPr>
          <a:xfrm>
            <a:off x="1416139" y="2851894"/>
            <a:ext cx="1067629" cy="433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25">
            <a:extLst>
              <a:ext uri="{FF2B5EF4-FFF2-40B4-BE49-F238E27FC236}">
                <a16:creationId xmlns:a16="http://schemas.microsoft.com/office/drawing/2014/main" id="{DC516130-5EE8-4F0A-9D39-3A329B6AAA50}"/>
              </a:ext>
            </a:extLst>
          </p:cNvPr>
          <p:cNvCxnSpPr>
            <a:cxnSpLocks/>
            <a:stCxn id="10" idx="0"/>
            <a:endCxn id="7" idx="1"/>
          </p:cNvCxnSpPr>
          <p:nvPr/>
        </p:nvCxnSpPr>
        <p:spPr>
          <a:xfrm flipV="1">
            <a:off x="1273615" y="3537012"/>
            <a:ext cx="202041" cy="469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28">
            <a:extLst>
              <a:ext uri="{FF2B5EF4-FFF2-40B4-BE49-F238E27FC236}">
                <a16:creationId xmlns:a16="http://schemas.microsoft.com/office/drawing/2014/main" id="{EE6B3CCA-B73F-4438-8407-DEB82F4FF9F4}"/>
              </a:ext>
            </a:extLst>
          </p:cNvPr>
          <p:cNvCxnSpPr>
            <a:cxnSpLocks/>
            <a:stCxn id="8" idx="3"/>
            <a:endCxn id="7" idx="0"/>
          </p:cNvCxnSpPr>
          <p:nvPr/>
        </p:nvCxnSpPr>
        <p:spPr>
          <a:xfrm>
            <a:off x="2267256" y="2701123"/>
            <a:ext cx="216512" cy="583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38">
            <a:extLst>
              <a:ext uri="{FF2B5EF4-FFF2-40B4-BE49-F238E27FC236}">
                <a16:creationId xmlns:a16="http://schemas.microsoft.com/office/drawing/2014/main" id="{83A12965-6BEA-4B05-B2AB-15CD494838B8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2483768" y="3789040"/>
            <a:ext cx="295672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1">
            <a:extLst>
              <a:ext uri="{FF2B5EF4-FFF2-40B4-BE49-F238E27FC236}">
                <a16:creationId xmlns:a16="http://schemas.microsoft.com/office/drawing/2014/main" id="{B8E741D6-E4B1-4EAB-9948-07C03328904C}"/>
              </a:ext>
            </a:extLst>
          </p:cNvPr>
          <p:cNvSpPr/>
          <p:nvPr/>
        </p:nvSpPr>
        <p:spPr>
          <a:xfrm>
            <a:off x="5418914" y="3586464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Власники землі</a:t>
            </a:r>
            <a:endParaRPr lang="ru-RU" b="1" dirty="0"/>
          </a:p>
        </p:txBody>
      </p:sp>
      <p:sp>
        <p:nvSpPr>
          <p:cNvPr id="17" name="Овал 12">
            <a:extLst>
              <a:ext uri="{FF2B5EF4-FFF2-40B4-BE49-F238E27FC236}">
                <a16:creationId xmlns:a16="http://schemas.microsoft.com/office/drawing/2014/main" id="{8083FBD5-73BF-4AC7-AC93-8EAE8793F5B5}"/>
              </a:ext>
            </a:extLst>
          </p:cNvPr>
          <p:cNvSpPr/>
          <p:nvPr/>
        </p:nvSpPr>
        <p:spPr>
          <a:xfrm>
            <a:off x="6518063" y="1256016"/>
            <a:ext cx="2588672" cy="12396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Власник посвідчення особи</a:t>
            </a:r>
            <a:endParaRPr lang="ru-RU" b="1" u="sng" dirty="0"/>
          </a:p>
        </p:txBody>
      </p:sp>
      <p:sp>
        <p:nvSpPr>
          <p:cNvPr id="18" name="Овал 13">
            <a:extLst>
              <a:ext uri="{FF2B5EF4-FFF2-40B4-BE49-F238E27FC236}">
                <a16:creationId xmlns:a16="http://schemas.microsoft.com/office/drawing/2014/main" id="{FC1B1F00-6814-4223-B645-A0BDFF6DC077}"/>
              </a:ext>
            </a:extLst>
          </p:cNvPr>
          <p:cNvSpPr/>
          <p:nvPr/>
        </p:nvSpPr>
        <p:spPr>
          <a:xfrm>
            <a:off x="6326728" y="5338964"/>
            <a:ext cx="2727154" cy="67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номер паспорта</a:t>
            </a:r>
            <a:endParaRPr lang="ru-RU" b="1" dirty="0"/>
          </a:p>
        </p:txBody>
      </p:sp>
      <p:sp>
        <p:nvSpPr>
          <p:cNvPr id="19" name="Овал 14">
            <a:extLst>
              <a:ext uri="{FF2B5EF4-FFF2-40B4-BE49-F238E27FC236}">
                <a16:creationId xmlns:a16="http://schemas.microsoft.com/office/drawing/2014/main" id="{11CCE2A0-DC49-44F8-9CD9-116F73581582}"/>
              </a:ext>
            </a:extLst>
          </p:cNvPr>
          <p:cNvSpPr/>
          <p:nvPr/>
        </p:nvSpPr>
        <p:spPr>
          <a:xfrm>
            <a:off x="4643252" y="4772547"/>
            <a:ext cx="2415413" cy="635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дата народження</a:t>
            </a:r>
            <a:endParaRPr lang="ru-RU" b="1" dirty="0"/>
          </a:p>
        </p:txBody>
      </p:sp>
      <p:sp>
        <p:nvSpPr>
          <p:cNvPr id="20" name="Овал 16">
            <a:extLst>
              <a:ext uri="{FF2B5EF4-FFF2-40B4-BE49-F238E27FC236}">
                <a16:creationId xmlns:a16="http://schemas.microsoft.com/office/drawing/2014/main" id="{336215A4-2977-4D37-9B26-08EC95C8AF2E}"/>
              </a:ext>
            </a:extLst>
          </p:cNvPr>
          <p:cNvSpPr/>
          <p:nvPr/>
        </p:nvSpPr>
        <p:spPr>
          <a:xfrm>
            <a:off x="7104756" y="2954067"/>
            <a:ext cx="188878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Адреса</a:t>
            </a:r>
            <a:endParaRPr lang="ru-RU" b="1" dirty="0"/>
          </a:p>
        </p:txBody>
      </p:sp>
      <p:sp>
        <p:nvSpPr>
          <p:cNvPr id="21" name="Овал 17">
            <a:extLst>
              <a:ext uri="{FF2B5EF4-FFF2-40B4-BE49-F238E27FC236}">
                <a16:creationId xmlns:a16="http://schemas.microsoft.com/office/drawing/2014/main" id="{4903AF36-1998-4BDB-9E90-1199CB570F2F}"/>
              </a:ext>
            </a:extLst>
          </p:cNvPr>
          <p:cNvSpPr/>
          <p:nvPr/>
        </p:nvSpPr>
        <p:spPr>
          <a:xfrm>
            <a:off x="4578422" y="2806511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ім'я</a:t>
            </a:r>
            <a:endParaRPr lang="ru-RU" b="1" dirty="0"/>
          </a:p>
        </p:txBody>
      </p:sp>
      <p:sp>
        <p:nvSpPr>
          <p:cNvPr id="22" name="Овал 18">
            <a:extLst>
              <a:ext uri="{FF2B5EF4-FFF2-40B4-BE49-F238E27FC236}">
                <a16:creationId xmlns:a16="http://schemas.microsoft.com/office/drawing/2014/main" id="{464CD272-E335-4378-BC66-6FE8E3436E13}"/>
              </a:ext>
            </a:extLst>
          </p:cNvPr>
          <p:cNvSpPr/>
          <p:nvPr/>
        </p:nvSpPr>
        <p:spPr>
          <a:xfrm>
            <a:off x="4643252" y="2087679"/>
            <a:ext cx="1874811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прізвище</a:t>
            </a:r>
            <a:endParaRPr lang="ru-RU" b="1" dirty="0"/>
          </a:p>
        </p:txBody>
      </p:sp>
      <p:sp>
        <p:nvSpPr>
          <p:cNvPr id="23" name="Овал 19">
            <a:extLst>
              <a:ext uri="{FF2B5EF4-FFF2-40B4-BE49-F238E27FC236}">
                <a16:creationId xmlns:a16="http://schemas.microsoft.com/office/drawing/2014/main" id="{EDFCEFA5-3C49-4B0F-9392-7A8B23A01518}"/>
              </a:ext>
            </a:extLst>
          </p:cNvPr>
          <p:cNvSpPr/>
          <p:nvPr/>
        </p:nvSpPr>
        <p:spPr>
          <a:xfrm>
            <a:off x="7000334" y="4159148"/>
            <a:ext cx="2096373" cy="67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електронна пошта</a:t>
            </a:r>
            <a:endParaRPr lang="ru-RU" b="1" dirty="0"/>
          </a:p>
        </p:txBody>
      </p:sp>
      <p:cxnSp>
        <p:nvCxnSpPr>
          <p:cNvPr id="24" name="Прямая соединительная линия 21">
            <a:extLst>
              <a:ext uri="{FF2B5EF4-FFF2-40B4-BE49-F238E27FC236}">
                <a16:creationId xmlns:a16="http://schemas.microsoft.com/office/drawing/2014/main" id="{B41C248A-CD47-41BA-96E9-F714917367D7}"/>
              </a:ext>
            </a:extLst>
          </p:cNvPr>
          <p:cNvCxnSpPr>
            <a:stCxn id="22" idx="4"/>
            <a:endCxn id="16" idx="0"/>
          </p:cNvCxnSpPr>
          <p:nvPr/>
        </p:nvCxnSpPr>
        <p:spPr>
          <a:xfrm>
            <a:off x="5580658" y="2505032"/>
            <a:ext cx="846368" cy="1081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3">
            <a:extLst>
              <a:ext uri="{FF2B5EF4-FFF2-40B4-BE49-F238E27FC236}">
                <a16:creationId xmlns:a16="http://schemas.microsoft.com/office/drawing/2014/main" id="{2A9B2DD5-387A-42A2-9C05-48F9E2D0725D}"/>
              </a:ext>
            </a:extLst>
          </p:cNvPr>
          <p:cNvCxnSpPr>
            <a:stCxn id="21" idx="5"/>
            <a:endCxn id="16" idx="0"/>
          </p:cNvCxnSpPr>
          <p:nvPr/>
        </p:nvCxnSpPr>
        <p:spPr>
          <a:xfrm>
            <a:off x="5693542" y="3162744"/>
            <a:ext cx="733484" cy="423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1D2BDEA-6043-4B41-8757-93F38822B579}"/>
              </a:ext>
            </a:extLst>
          </p:cNvPr>
          <p:cNvCxnSpPr>
            <a:cxnSpLocks/>
            <a:stCxn id="19" idx="0"/>
            <a:endCxn id="16" idx="2"/>
          </p:cNvCxnSpPr>
          <p:nvPr/>
        </p:nvCxnSpPr>
        <p:spPr>
          <a:xfrm flipV="1">
            <a:off x="5850959" y="4090520"/>
            <a:ext cx="576067" cy="682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8">
            <a:extLst>
              <a:ext uri="{FF2B5EF4-FFF2-40B4-BE49-F238E27FC236}">
                <a16:creationId xmlns:a16="http://schemas.microsoft.com/office/drawing/2014/main" id="{BF31BF98-0B15-47FC-8DA3-0B77F8B2A313}"/>
              </a:ext>
            </a:extLst>
          </p:cNvPr>
          <p:cNvCxnSpPr>
            <a:cxnSpLocks/>
            <a:stCxn id="17" idx="3"/>
            <a:endCxn id="16" idx="0"/>
          </p:cNvCxnSpPr>
          <p:nvPr/>
        </p:nvCxnSpPr>
        <p:spPr>
          <a:xfrm flipH="1">
            <a:off x="6427026" y="2314087"/>
            <a:ext cx="470139" cy="1272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30">
            <a:extLst>
              <a:ext uri="{FF2B5EF4-FFF2-40B4-BE49-F238E27FC236}">
                <a16:creationId xmlns:a16="http://schemas.microsoft.com/office/drawing/2014/main" id="{CD36DBEB-2045-4F38-833F-F0380724E35A}"/>
              </a:ext>
            </a:extLst>
          </p:cNvPr>
          <p:cNvCxnSpPr>
            <a:cxnSpLocks/>
            <a:stCxn id="20" idx="2"/>
            <a:endCxn id="16" idx="0"/>
          </p:cNvCxnSpPr>
          <p:nvPr/>
        </p:nvCxnSpPr>
        <p:spPr>
          <a:xfrm flipH="1">
            <a:off x="6427026" y="3162744"/>
            <a:ext cx="677730" cy="423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32">
            <a:extLst>
              <a:ext uri="{FF2B5EF4-FFF2-40B4-BE49-F238E27FC236}">
                <a16:creationId xmlns:a16="http://schemas.microsoft.com/office/drawing/2014/main" id="{5F97F962-E248-41F4-A21F-EF588534F72E}"/>
              </a:ext>
            </a:extLst>
          </p:cNvPr>
          <p:cNvCxnSpPr>
            <a:cxnSpLocks/>
            <a:stCxn id="23" idx="0"/>
            <a:endCxn id="16" idx="3"/>
          </p:cNvCxnSpPr>
          <p:nvPr/>
        </p:nvCxnSpPr>
        <p:spPr>
          <a:xfrm flipH="1" flipV="1">
            <a:off x="7435138" y="3838492"/>
            <a:ext cx="613383" cy="320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38">
            <a:extLst>
              <a:ext uri="{FF2B5EF4-FFF2-40B4-BE49-F238E27FC236}">
                <a16:creationId xmlns:a16="http://schemas.microsoft.com/office/drawing/2014/main" id="{87DDBBF0-D080-41C1-98DD-FFF14A90843D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427026" y="4090520"/>
            <a:ext cx="1263279" cy="1248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Ромб 41">
            <a:extLst>
              <a:ext uri="{FF2B5EF4-FFF2-40B4-BE49-F238E27FC236}">
                <a16:creationId xmlns:a16="http://schemas.microsoft.com/office/drawing/2014/main" id="{73A3848B-7D3B-4FCC-9A40-A186231C1EC6}"/>
              </a:ext>
            </a:extLst>
          </p:cNvPr>
          <p:cNvSpPr/>
          <p:nvPr/>
        </p:nvSpPr>
        <p:spPr>
          <a:xfrm>
            <a:off x="3695931" y="3364728"/>
            <a:ext cx="1361343" cy="9303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dirty="0"/>
              <a:t>Власний</a:t>
            </a:r>
            <a:endParaRPr lang="ru-RU" dirty="0"/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7AFCC679-D883-4464-9F04-C5BC9C896C21}"/>
              </a:ext>
            </a:extLst>
          </p:cNvPr>
          <p:cNvCxnSpPr>
            <a:stCxn id="7" idx="3"/>
            <a:endCxn id="42" idx="1"/>
          </p:cNvCxnSpPr>
          <p:nvPr/>
        </p:nvCxnSpPr>
        <p:spPr>
          <a:xfrm>
            <a:off x="3491880" y="3537012"/>
            <a:ext cx="204051" cy="292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FF65C37E-A987-4A52-9697-6275A9322468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5057276" y="3829892"/>
            <a:ext cx="361638" cy="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le 1">
            <a:extLst>
              <a:ext uri="{FF2B5EF4-FFF2-40B4-BE49-F238E27FC236}">
                <a16:creationId xmlns:a16="http://schemas.microsoft.com/office/drawing/2014/main" id="{1146CA03-F76A-41BB-A3AB-C70106936606}"/>
              </a:ext>
            </a:extLst>
          </p:cNvPr>
          <p:cNvSpPr txBox="1">
            <a:spLocks/>
          </p:cNvSpPr>
          <p:nvPr/>
        </p:nvSpPr>
        <p:spPr>
          <a:xfrm>
            <a:off x="475717" y="-2258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Концептуальна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97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Після визначення зв'язків та залежностей дані можна упорядкувати в логічні структури та відобразити в таблиці системи керування базами даних.</a:t>
            </a:r>
          </a:p>
          <a:p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Нормалізація виконується для того, щоб привести співвідношення до відповідних нормальних форм.</a:t>
            </a:r>
            <a:endParaRPr lang="uk-UA" alt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3A9B-3EEB-4E8E-9DA8-283F9DC137F1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5536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2.3.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Логічна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08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565112031"/>
              </p:ext>
            </p:extLst>
          </p:nvPr>
        </p:nvGraphicFramePr>
        <p:xfrm>
          <a:off x="228600" y="1124744"/>
          <a:ext cx="8663880" cy="527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520374"/>
            <a:ext cx="9144000" cy="676378"/>
          </a:xfrm>
        </p:spPr>
        <p:txBody>
          <a:bodyPr>
            <a:normAutofit/>
          </a:bodyPr>
          <a:lstStyle/>
          <a:p>
            <a:pPr marL="685800" indent="-685800" algn="ctr" eaLnBrk="1" hangingPunct="1"/>
            <a:r>
              <a:rPr lang="uk" sz="3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Вибір системи керування базами даних</a:t>
            </a:r>
            <a:endParaRPr lang="ru-RU" sz="3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D95E-0FC0-4EC1-982C-7BF283B79AD5}" type="datetime1">
              <a:rPr lang="uk-UA" smtClean="0"/>
              <a:t>24.06.2026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1"/>
            <a:ext cx="9144000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anose="02020404030301010803" pitchFamily="18" charset="0"/>
              </a:defRPr>
            </a:lvl9pPr>
          </a:lstStyle>
          <a:p>
            <a:pPr marL="685800" indent="-685800" algn="ctr" eaLnBrk="1" hangingPunct="1"/>
            <a:r>
              <a:rPr lang="uk" sz="3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2.3. Логічна модель</a:t>
            </a:r>
            <a:endParaRPr lang="uk-UA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56C2DEA-24F5-4360-90B8-69077BB588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856C2DEA-24F5-4360-90B8-69077BB588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0971971-5CD3-46C7-860C-B0BCF7D337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D0971971-5CD3-46C7-860C-B0BCF7D337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6235113-6C70-488E-84A4-457A144E6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46235113-6C70-488E-84A4-457A144E6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17EBCA-C507-4AAB-8812-0B6B29758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8B17EBCA-C507-4AAB-8812-0B6B29758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03C889-6614-4A9B-B3D5-C98D1CAE9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EB03C889-6614-4A9B-B3D5-C98D1CAE9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DC30873-7920-4164-9455-22E0C63868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ADC30873-7920-4164-9455-22E0C63868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C59390F-F101-477C-8FFF-AE7A8A1E8B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6C59390F-F101-477C-8FFF-AE7A8A1E8B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7873EF-CB00-4A97-BC9D-2F9E0E8DC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697873EF-CB00-4A97-BC9D-2F9E0E8DC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C04AEB5-6B07-4E62-821E-902CC3974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6C04AEB5-6B07-4E62-821E-902CC3974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2.2. Логічна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45772"/>
              </p:ext>
            </p:extLst>
          </p:nvPr>
        </p:nvGraphicFramePr>
        <p:xfrm>
          <a:off x="107504" y="1556792"/>
          <a:ext cx="8928992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F0A5-6E99-4004-95E2-EE81D4F85EBF}" type="datetime1">
              <a:rPr lang="uk-UA" smtClean="0"/>
              <a:t>24.06.2026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7504" y="941944"/>
            <a:ext cx="5185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altLang="ru-RU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Причини концептуального моделювання</a:t>
            </a:r>
            <a:endParaRPr lang="uk-UA" sz="28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42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911EEFE-DA51-4FE4-9D10-477EF64F1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B8C4E5-4A37-4637-AD55-A2ED82657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84B9704-AB8C-47E8-AC05-2B84F473A8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3F8CEF-5EC0-41A5-B4EE-05FCD494E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1F2D693-C30A-4B0D-A65D-B089FF6A7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8C37E96-BE11-4F3D-96FE-359B7FB61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0843FF-9318-4567-94A8-A0EE49F6F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A1D1885-37CE-43F9-893C-E972C8B23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9CC228D-F24F-4FE9-93BB-818848F65C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2389B26-A9DA-4381-B3F6-A9A325800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3A9B-3EEB-4E8E-9DA8-283F9DC137F1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5536" y="188640"/>
            <a:ext cx="8229600" cy="948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2.3.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Логічна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19672" y="1176348"/>
            <a:ext cx="607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Відображення моделі даних (логічне проектування баз даних)</a:t>
            </a:r>
            <a:endParaRPr lang="uk-UA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Прямоугольник 11"/>
          <p:cNvSpPr/>
          <p:nvPr/>
        </p:nvSpPr>
        <p:spPr>
          <a:xfrm>
            <a:off x="431652" y="1949678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Власники землі</a:t>
            </a:r>
            <a:endParaRPr lang="ru-RU" b="1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574562"/>
              </p:ext>
            </p:extLst>
          </p:nvPr>
        </p:nvGraphicFramePr>
        <p:xfrm>
          <a:off x="3848220" y="2060848"/>
          <a:ext cx="4848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1424">
                <a:tc>
                  <a:txBody>
                    <a:bodyPr/>
                    <a:lstStyle/>
                    <a:p>
                      <a:endParaRPr lang="uk-UA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533787" y="1660158"/>
            <a:ext cx="1808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Власники землі</a:t>
            </a:r>
            <a:endParaRPr lang="ru-RU" sz="24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Striped Right Arrow 17"/>
          <p:cNvSpPr/>
          <p:nvPr/>
        </p:nvSpPr>
        <p:spPr>
          <a:xfrm>
            <a:off x="2771800" y="1877670"/>
            <a:ext cx="720080" cy="64807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Прямоугольник 11"/>
          <p:cNvSpPr/>
          <p:nvPr/>
        </p:nvSpPr>
        <p:spPr>
          <a:xfrm>
            <a:off x="2998197" y="3069940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Власники землі</a:t>
            </a:r>
            <a:endParaRPr lang="ru-RU" b="1" dirty="0"/>
          </a:p>
        </p:txBody>
      </p:sp>
      <p:sp>
        <p:nvSpPr>
          <p:cNvPr id="20" name="Овал 12"/>
          <p:cNvSpPr/>
          <p:nvPr/>
        </p:nvSpPr>
        <p:spPr>
          <a:xfrm>
            <a:off x="73363" y="2744857"/>
            <a:ext cx="165618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Власник посвідчення особи</a:t>
            </a:r>
            <a:endParaRPr lang="ru-RU" b="1" u="sng" dirty="0"/>
          </a:p>
        </p:txBody>
      </p:sp>
      <p:sp>
        <p:nvSpPr>
          <p:cNvPr id="21" name="Овал 13"/>
          <p:cNvSpPr/>
          <p:nvPr/>
        </p:nvSpPr>
        <p:spPr>
          <a:xfrm>
            <a:off x="5096619" y="3972292"/>
            <a:ext cx="272715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номер паспорта</a:t>
            </a:r>
            <a:endParaRPr lang="ru-RU" b="1" dirty="0"/>
          </a:p>
        </p:txBody>
      </p:sp>
      <p:sp>
        <p:nvSpPr>
          <p:cNvPr id="22" name="Овал 14"/>
          <p:cNvSpPr/>
          <p:nvPr/>
        </p:nvSpPr>
        <p:spPr>
          <a:xfrm>
            <a:off x="3016453" y="4106706"/>
            <a:ext cx="197971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дата народження</a:t>
            </a:r>
            <a:endParaRPr lang="ru-RU" b="1" dirty="0"/>
          </a:p>
        </p:txBody>
      </p:sp>
      <p:sp>
        <p:nvSpPr>
          <p:cNvPr id="24" name="Овал 16"/>
          <p:cNvSpPr/>
          <p:nvPr/>
        </p:nvSpPr>
        <p:spPr>
          <a:xfrm>
            <a:off x="7242558" y="3049053"/>
            <a:ext cx="188878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Адреса</a:t>
            </a:r>
            <a:endParaRPr lang="ru-RU" b="1" dirty="0"/>
          </a:p>
        </p:txBody>
      </p:sp>
      <p:sp>
        <p:nvSpPr>
          <p:cNvPr id="25" name="Овал 17"/>
          <p:cNvSpPr/>
          <p:nvPr/>
        </p:nvSpPr>
        <p:spPr>
          <a:xfrm>
            <a:off x="901455" y="3689353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ім'я</a:t>
            </a:r>
            <a:endParaRPr lang="ru-RU" b="1" dirty="0"/>
          </a:p>
        </p:txBody>
      </p:sp>
      <p:sp>
        <p:nvSpPr>
          <p:cNvPr id="26" name="Овал 18"/>
          <p:cNvSpPr/>
          <p:nvPr/>
        </p:nvSpPr>
        <p:spPr>
          <a:xfrm>
            <a:off x="470164" y="3211529"/>
            <a:ext cx="1874811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прізвище</a:t>
            </a:r>
            <a:endParaRPr lang="ru-RU" b="1" dirty="0"/>
          </a:p>
        </p:txBody>
      </p:sp>
      <p:sp>
        <p:nvSpPr>
          <p:cNvPr id="27" name="Овал 19"/>
          <p:cNvSpPr/>
          <p:nvPr/>
        </p:nvSpPr>
        <p:spPr>
          <a:xfrm>
            <a:off x="2439762" y="3724645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електронна пошта</a:t>
            </a:r>
            <a:endParaRPr lang="ru-RU" b="1" dirty="0"/>
          </a:p>
        </p:txBody>
      </p:sp>
      <p:cxnSp>
        <p:nvCxnSpPr>
          <p:cNvPr id="28" name="Прямая соединительная линия 21"/>
          <p:cNvCxnSpPr>
            <a:stCxn id="26" idx="6"/>
            <a:endCxn id="19" idx="1"/>
          </p:cNvCxnSpPr>
          <p:nvPr/>
        </p:nvCxnSpPr>
        <p:spPr>
          <a:xfrm flipV="1">
            <a:off x="2344975" y="3321968"/>
            <a:ext cx="653222" cy="98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3"/>
          <p:cNvCxnSpPr>
            <a:stCxn id="25" idx="6"/>
            <a:endCxn id="19" idx="1"/>
          </p:cNvCxnSpPr>
          <p:nvPr/>
        </p:nvCxnSpPr>
        <p:spPr>
          <a:xfrm flipV="1">
            <a:off x="2207899" y="3321968"/>
            <a:ext cx="790298" cy="576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5"/>
          <p:cNvCxnSpPr>
            <a:stCxn id="22" idx="0"/>
            <a:endCxn id="19" idx="2"/>
          </p:cNvCxnSpPr>
          <p:nvPr/>
        </p:nvCxnSpPr>
        <p:spPr>
          <a:xfrm flipV="1">
            <a:off x="4006309" y="3573996"/>
            <a:ext cx="0" cy="532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28"/>
          <p:cNvCxnSpPr>
            <a:stCxn id="20" idx="5"/>
            <a:endCxn id="19" idx="1"/>
          </p:cNvCxnSpPr>
          <p:nvPr/>
        </p:nvCxnSpPr>
        <p:spPr>
          <a:xfrm>
            <a:off x="1487004" y="3101090"/>
            <a:ext cx="1511193" cy="220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0"/>
          <p:cNvCxnSpPr>
            <a:stCxn id="24" idx="2"/>
            <a:endCxn id="19" idx="3"/>
          </p:cNvCxnSpPr>
          <p:nvPr/>
        </p:nvCxnSpPr>
        <p:spPr>
          <a:xfrm flipH="1">
            <a:off x="5014421" y="3257730"/>
            <a:ext cx="2228137" cy="64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27" idx="6"/>
            <a:endCxn id="19" idx="2"/>
          </p:cNvCxnSpPr>
          <p:nvPr/>
        </p:nvCxnSpPr>
        <p:spPr>
          <a:xfrm flipV="1">
            <a:off x="3746206" y="3573996"/>
            <a:ext cx="260103" cy="359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6"/>
          <p:cNvCxnSpPr>
            <a:stCxn id="19" idx="3"/>
          </p:cNvCxnSpPr>
          <p:nvPr/>
        </p:nvCxnSpPr>
        <p:spPr>
          <a:xfrm>
            <a:off x="5014421" y="3321968"/>
            <a:ext cx="1001780" cy="367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8"/>
          <p:cNvCxnSpPr>
            <a:stCxn id="19" idx="2"/>
            <a:endCxn id="21" idx="1"/>
          </p:cNvCxnSpPr>
          <p:nvPr/>
        </p:nvCxnSpPr>
        <p:spPr>
          <a:xfrm>
            <a:off x="4006309" y="3573996"/>
            <a:ext cx="1489692" cy="459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937050"/>
              </p:ext>
            </p:extLst>
          </p:nvPr>
        </p:nvGraphicFramePr>
        <p:xfrm>
          <a:off x="105911" y="4985724"/>
          <a:ext cx="8786568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u="sng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u="sng" dirty="0"/>
                        <a:t>Власник ідентифікатора</a:t>
                      </a:r>
                      <a:endParaRPr lang="ru-RU" b="1" u="sng" dirty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прізвище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ім'я</a:t>
                      </a:r>
                      <a:endParaRPr lang="ru-RU" b="1" dirty="0"/>
                    </a:p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електронна пошта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дата народження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номер паспорта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Адреса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" dirty="0"/>
                        <a:t>2355212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Коричневий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Ілай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eli@com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30/02/99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2355998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dirty="0"/>
                        <a:t>Невідома </a:t>
                      </a:r>
                      <a:r>
                        <a:rPr lang="uk" baseline="0" dirty="0"/>
                        <a:t>вулиця 2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90862" y="4524059"/>
            <a:ext cx="1808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sz="24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Власники землі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323528" y="2953533"/>
            <a:ext cx="146636" cy="22036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1907704" y="3898030"/>
            <a:ext cx="437271" cy="12591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2671586" y="3972292"/>
            <a:ext cx="676278" cy="13289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655984" y="4315382"/>
            <a:ext cx="603117" cy="8418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6425732" y="4315382"/>
            <a:ext cx="234500" cy="10841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7887846" y="3403827"/>
            <a:ext cx="368834" cy="17726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828137" y="3356638"/>
            <a:ext cx="611627" cy="20428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3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D352E-2158-4372-8B95-1618C664DA59}" type="datetime1">
              <a:rPr lang="uk-UA" smtClean="0"/>
              <a:t>24.06.2026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395536" y="188640"/>
            <a:ext cx="8229600" cy="79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2.3.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Логічна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19672" y="1176348"/>
            <a:ext cx="607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Відображення моделі даних (логічне проектування баз даних)</a:t>
            </a:r>
            <a:endParaRPr lang="uk-UA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4480020" y="2505031"/>
            <a:ext cx="648072" cy="21602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510421"/>
              </p:ext>
            </p:extLst>
          </p:nvPr>
        </p:nvGraphicFramePr>
        <p:xfrm>
          <a:off x="5128092" y="2101791"/>
          <a:ext cx="3840088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" dirty="0"/>
                        <a:t>Назва поля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Тип даних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u="sng" dirty="0"/>
                        <a:t>Власник посвідчення особи</a:t>
                      </a:r>
                      <a:endParaRPr lang="ru-RU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Ціле число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прізвище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Текст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ім'я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Текст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електронна пошта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Текст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дата народження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Дата/час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 dirty="0"/>
                        <a:t>Адреса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Текст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" b="1"/>
                        <a:t>номер паспорта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" dirty="0"/>
                        <a:t>Довге ціле </a:t>
                      </a:r>
                      <a:r>
                        <a:rPr lang="uk" baseline="0" dirty="0"/>
                        <a:t>число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" name="Прямоугольник 11"/>
          <p:cNvSpPr/>
          <p:nvPr/>
        </p:nvSpPr>
        <p:spPr>
          <a:xfrm>
            <a:off x="1475656" y="3284984"/>
            <a:ext cx="20162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Власники землі</a:t>
            </a:r>
            <a:endParaRPr lang="ru-RU" b="1" dirty="0"/>
          </a:p>
        </p:txBody>
      </p:sp>
      <p:sp>
        <p:nvSpPr>
          <p:cNvPr id="34" name="Овал 12"/>
          <p:cNvSpPr/>
          <p:nvPr/>
        </p:nvSpPr>
        <p:spPr>
          <a:xfrm>
            <a:off x="2453003" y="1786198"/>
            <a:ext cx="165618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u="sng" dirty="0"/>
              <a:t>Власник посвідчення особи</a:t>
            </a:r>
            <a:endParaRPr lang="ru-RU" b="1" u="sng" dirty="0"/>
          </a:p>
        </p:txBody>
      </p:sp>
      <p:sp>
        <p:nvSpPr>
          <p:cNvPr id="35" name="Овал 13"/>
          <p:cNvSpPr/>
          <p:nvPr/>
        </p:nvSpPr>
        <p:spPr>
          <a:xfrm>
            <a:off x="1928830" y="4295835"/>
            <a:ext cx="272715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номер паспорта</a:t>
            </a:r>
            <a:endParaRPr lang="ru-RU" b="1" dirty="0"/>
          </a:p>
        </p:txBody>
      </p:sp>
      <p:sp>
        <p:nvSpPr>
          <p:cNvPr id="36" name="Овал 14"/>
          <p:cNvSpPr/>
          <p:nvPr/>
        </p:nvSpPr>
        <p:spPr>
          <a:xfrm>
            <a:off x="119489" y="4107159"/>
            <a:ext cx="197971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дата народження</a:t>
            </a:r>
            <a:endParaRPr lang="ru-RU" b="1" dirty="0"/>
          </a:p>
        </p:txBody>
      </p:sp>
      <p:sp>
        <p:nvSpPr>
          <p:cNvPr id="38" name="Овал 16"/>
          <p:cNvSpPr/>
          <p:nvPr/>
        </p:nvSpPr>
        <p:spPr>
          <a:xfrm>
            <a:off x="2695546" y="2652587"/>
            <a:ext cx="1888782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Адреса</a:t>
            </a:r>
            <a:endParaRPr lang="ru-RU" b="1" dirty="0"/>
          </a:p>
        </p:txBody>
      </p:sp>
      <p:sp>
        <p:nvSpPr>
          <p:cNvPr id="40" name="Овал 17"/>
          <p:cNvSpPr/>
          <p:nvPr/>
        </p:nvSpPr>
        <p:spPr>
          <a:xfrm>
            <a:off x="169212" y="2505031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ім'я</a:t>
            </a:r>
            <a:endParaRPr lang="ru-RU" b="1" dirty="0"/>
          </a:p>
        </p:txBody>
      </p:sp>
      <p:sp>
        <p:nvSpPr>
          <p:cNvPr id="41" name="Овал 18"/>
          <p:cNvSpPr/>
          <p:nvPr/>
        </p:nvSpPr>
        <p:spPr>
          <a:xfrm>
            <a:off x="234042" y="1786199"/>
            <a:ext cx="1874811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прізвище</a:t>
            </a:r>
            <a:endParaRPr lang="ru-RU" b="1" dirty="0"/>
          </a:p>
        </p:txBody>
      </p:sp>
      <p:sp>
        <p:nvSpPr>
          <p:cNvPr id="42" name="Овал 19"/>
          <p:cNvSpPr/>
          <p:nvPr/>
        </p:nvSpPr>
        <p:spPr>
          <a:xfrm>
            <a:off x="15747" y="3119659"/>
            <a:ext cx="1306444" cy="417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" b="1" dirty="0"/>
              <a:t>електронна пошта</a:t>
            </a:r>
            <a:endParaRPr lang="ru-RU" b="1" dirty="0"/>
          </a:p>
        </p:txBody>
      </p:sp>
      <p:cxnSp>
        <p:nvCxnSpPr>
          <p:cNvPr id="43" name="Прямая соединительная линия 21"/>
          <p:cNvCxnSpPr>
            <a:stCxn id="41" idx="4"/>
            <a:endCxn id="32" idx="0"/>
          </p:cNvCxnSpPr>
          <p:nvPr/>
        </p:nvCxnSpPr>
        <p:spPr>
          <a:xfrm>
            <a:off x="1171448" y="2203552"/>
            <a:ext cx="1312320" cy="1081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23"/>
          <p:cNvCxnSpPr>
            <a:stCxn id="40" idx="5"/>
            <a:endCxn id="32" idx="0"/>
          </p:cNvCxnSpPr>
          <p:nvPr/>
        </p:nvCxnSpPr>
        <p:spPr>
          <a:xfrm>
            <a:off x="1284332" y="2861264"/>
            <a:ext cx="1199436" cy="423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25"/>
          <p:cNvCxnSpPr>
            <a:stCxn id="36" idx="0"/>
            <a:endCxn id="32" idx="1"/>
          </p:cNvCxnSpPr>
          <p:nvPr/>
        </p:nvCxnSpPr>
        <p:spPr>
          <a:xfrm flipV="1">
            <a:off x="1109345" y="3537012"/>
            <a:ext cx="366311" cy="570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28"/>
          <p:cNvCxnSpPr>
            <a:stCxn id="34" idx="3"/>
            <a:endCxn id="32" idx="0"/>
          </p:cNvCxnSpPr>
          <p:nvPr/>
        </p:nvCxnSpPr>
        <p:spPr>
          <a:xfrm flipH="1">
            <a:off x="2483768" y="2142431"/>
            <a:ext cx="211778" cy="1142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30"/>
          <p:cNvCxnSpPr>
            <a:endCxn id="32" idx="0"/>
          </p:cNvCxnSpPr>
          <p:nvPr/>
        </p:nvCxnSpPr>
        <p:spPr>
          <a:xfrm flipH="1">
            <a:off x="2483768" y="2922384"/>
            <a:ext cx="432048" cy="36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32"/>
          <p:cNvCxnSpPr>
            <a:stCxn id="42" idx="6"/>
            <a:endCxn id="32" idx="1"/>
          </p:cNvCxnSpPr>
          <p:nvPr/>
        </p:nvCxnSpPr>
        <p:spPr>
          <a:xfrm>
            <a:off x="1322191" y="3328336"/>
            <a:ext cx="153465" cy="208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38"/>
          <p:cNvCxnSpPr>
            <a:stCxn id="32" idx="2"/>
            <a:endCxn id="35" idx="0"/>
          </p:cNvCxnSpPr>
          <p:nvPr/>
        </p:nvCxnSpPr>
        <p:spPr>
          <a:xfrm>
            <a:off x="2483768" y="3789040"/>
            <a:ext cx="808639" cy="506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17848" y="1615925"/>
            <a:ext cx="1808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sz="24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Власники землі</a:t>
            </a:r>
          </a:p>
        </p:txBody>
      </p:sp>
    </p:spTree>
    <p:extLst>
      <p:ext uri="{BB962C8B-B14F-4D97-AF65-F5344CB8AC3E}">
        <p14:creationId xmlns:p14="http://schemas.microsoft.com/office/powerpoint/2010/main" val="8723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6" grpId="0" animBg="1"/>
      <p:bldP spid="38" grpId="0" animBg="1"/>
      <p:bldP spid="40" grpId="0" animBg="1"/>
      <p:bldP spid="41" grpId="0" animBg="1"/>
      <p:bldP spid="42" grpId="0" animBg="1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" r="10606" b="4056"/>
          <a:stretch>
            <a:fillRect/>
          </a:stretch>
        </p:blipFill>
        <p:spPr>
          <a:xfrm>
            <a:off x="679526" y="452182"/>
            <a:ext cx="7661619" cy="6405818"/>
          </a:xfrm>
          <a:solidFill>
            <a:schemeClr val="accent5">
              <a:lumMod val="20000"/>
              <a:lumOff val="80000"/>
              <a:alpha val="50000"/>
            </a:schemeClr>
          </a:solidFill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3A9B-3EEB-4E8E-9DA8-283F9DC137F1}" type="datetime1">
              <a:rPr lang="uk-UA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5536" y="-3154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2.3.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Логічна модель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64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2.4.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фізичної моделі бази даних</a:t>
            </a:r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" b="1" dirty="0">
                <a:solidFill>
                  <a:schemeClr val="accent6">
                    <a:lumMod val="75000"/>
                  </a:schemeClr>
                </a:solidFill>
              </a:rPr>
              <a:t>Фізичне проектування бази даних </a:t>
            </a:r>
            <a:r>
              <a:rPr lang="uk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– це процес вибору певних структур зберігання та шляхів доступу до файлів бази даних для досягнення хорошої продуктивності для різних програм баз даних.</a:t>
            </a:r>
            <a:endParaRPr lang="uk-UA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7B1C-6CC8-4C8B-BF57-7602D90A5B28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21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2.4. </a:t>
            </a:r>
            <a:r>
              <a:rPr lang="uk" altLang="uk-UA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Проектування фізичної моделі бази даних</a:t>
            </a:r>
            <a:r>
              <a:rPr lang="uk" altLang="uk-U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08" y="1484784"/>
            <a:ext cx="9173922" cy="470457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2576-D2E4-4C38-A99B-C85A718AE1E8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34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EC886-191E-4DA4-9D0F-6140B72A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B75BC12C-C6AA-42D0-8221-4660F559A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170108"/>
              </p:ext>
            </p:extLst>
          </p:nvPr>
        </p:nvGraphicFramePr>
        <p:xfrm>
          <a:off x="457200" y="1772816"/>
          <a:ext cx="7467600" cy="4454211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377257959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78271829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4161688071"/>
                    </a:ext>
                  </a:extLst>
                </a:gridCol>
              </a:tblGrid>
              <a:tr h="332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>
                          <a:effectLst/>
                        </a:rPr>
                        <a:t>Концептуальна модель даних (CDM)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>
                          <a:effectLst/>
                        </a:rPr>
                        <a:t>Логічна модель даних (LDM)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>
                          <a:effectLst/>
                        </a:rPr>
                        <a:t>Фізична модель даних (PDM)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77445098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Включає високорівневі конструкції даних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Включає сутності (таблиці), атрибути (стовпці/поля) та зв'язки (ключі)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>
                          <a:effectLst/>
                        </a:rPr>
                        <a:t>Включає таблиці, стовпці, ключі, типи даних, правила перевірки, тригери бази даних, збережені процедури, домени та обмеження доступу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917311345"/>
                  </a:ext>
                </a:extLst>
              </a:tr>
              <a:tr h="1863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Нетехнічні назви, щоб керівники та менеджери всіх рівнів могли зрозуміти базу даних архітектурного опису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Використовує назви компаній для сутностей та атрибутів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Використовує більш визначені та менш загальні специфічні назви для таблиць і стовпців, такі як скорочені назви стовпців, обмежені системою керування базами даних (СКБД) та будь-якими визначеними компанією стандартами.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3759409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>
                          <a:effectLst/>
                        </a:rPr>
                        <a:t>Використовує загальні високорівневі конструкції даних, з яких створюються архітектурні описи в нетехнічних термінах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>
                          <a:effectLst/>
                        </a:rPr>
                        <a:t>Незалежний від технології (платформи, СУБД)</a:t>
                      </a:r>
                      <a:endParaRPr lang="ru-RU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uk" sz="1050" b="1" dirty="0">
                          <a:effectLst/>
                        </a:rPr>
                        <a:t>Включає первинні ключі та індекси для швидкого доступу до даних.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181312965"/>
                  </a:ext>
                </a:extLst>
              </a:tr>
            </a:tbl>
          </a:graphicData>
        </a:graphic>
      </p:graphicFrame>
      <p:sp>
        <p:nvSpPr>
          <p:cNvPr id="4" name="Дата 3">
            <a:extLst>
              <a:ext uri="{FF2B5EF4-FFF2-40B4-BE49-F238E27FC236}">
                <a16:creationId xmlns:a16="http://schemas.microsoft.com/office/drawing/2014/main" id="{261AA2CB-94D5-45BE-96A7-60F65BECB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E20B-6B90-4734-A980-C7AE10602C54}" type="datetime1">
              <a:rPr lang="uk-UA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DE42A-56B1-4663-8E93-8D8ECDAB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"/>
              <a:t>Кафедра геоінформатики і аерокосмічних досліджень Землі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9B6A6D-E66A-4F5D-8100-18EA84924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014E6-5758-4A59-A7E4-D640BEDA7C85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57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Дякую за увагу!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97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07E4A2-EF51-462B-98F3-1E1FED1558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629</TotalTime>
  <Words>1558</Words>
  <Application>Microsoft Office PowerPoint</Application>
  <PresentationFormat>Екран (4:3)</PresentationFormat>
  <Paragraphs>321</Paragraphs>
  <Slides>32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41" baseType="lpstr">
      <vt:lpstr>新細明體</vt:lpstr>
      <vt:lpstr>Arial</vt:lpstr>
      <vt:lpstr>Bookman Old Style</vt:lpstr>
      <vt:lpstr>Calibri</vt:lpstr>
      <vt:lpstr>Franklin Gothic Book</vt:lpstr>
      <vt:lpstr>Times New Roman</vt:lpstr>
      <vt:lpstr>Wingdings</vt:lpstr>
      <vt:lpstr>Wingdings 2</vt:lpstr>
      <vt:lpstr>Техническая</vt:lpstr>
      <vt:lpstr>Тема 5.  Проектування баз даних </vt:lpstr>
      <vt:lpstr>Зміст</vt:lpstr>
      <vt:lpstr>Рекомендована література</vt:lpstr>
      <vt:lpstr>1. Основні етапи планування бази даних </vt:lpstr>
      <vt:lpstr>1. Основні етапи планування бази даних </vt:lpstr>
      <vt:lpstr>Збір та аналіз вимог користувачів</vt:lpstr>
      <vt:lpstr>2. Проектування бази даних</vt:lpstr>
      <vt:lpstr>2. Проектування бази даних</vt:lpstr>
      <vt:lpstr>2. Проектування бази даних</vt:lpstr>
      <vt:lpstr>Огляд процесу проектування баз даних</vt:lpstr>
      <vt:lpstr>2.1. Аналіз вимог</vt:lpstr>
      <vt:lpstr>2.2. Концептуальна модель</vt:lpstr>
      <vt:lpstr>Визначення абстрактних об'єктів/сутностей</vt:lpstr>
      <vt:lpstr>Опис абстрактного об'єкта/сутності</vt:lpstr>
      <vt:lpstr>Презентація PowerPoint</vt:lpstr>
      <vt:lpstr>Атрибути</vt:lpstr>
      <vt:lpstr>Пошук та класифікація атрибутів </vt:lpstr>
      <vt:lpstr>Атрибути</vt:lpstr>
      <vt:lpstr>2.2. Концептуальна модель</vt:lpstr>
      <vt:lpstr>Презентація PowerPoint</vt:lpstr>
      <vt:lpstr>Зв’язок</vt:lpstr>
      <vt:lpstr>Презентація PowerPoint</vt:lpstr>
      <vt:lpstr>Презентація PowerPoint</vt:lpstr>
      <vt:lpstr>Вибір системи керування базами даних</vt:lpstr>
      <vt:lpstr>2.2. Логічна модель</vt:lpstr>
      <vt:lpstr>Презентація PowerPoint</vt:lpstr>
      <vt:lpstr>Презентація PowerPoint</vt:lpstr>
      <vt:lpstr>Презентація PowerPoint</vt:lpstr>
      <vt:lpstr>2.4. Проектування фізичної моделі бази даних </vt:lpstr>
      <vt:lpstr>2.4. Проектування фізичної моделі бази даних 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Антоніна Москаленко</cp:lastModifiedBy>
  <cp:revision>43</cp:revision>
  <cp:lastPrinted>2019-10-01T05:55:27Z</cp:lastPrinted>
  <dcterms:created xsi:type="dcterms:W3CDTF">2019-09-30T12:41:01Z</dcterms:created>
  <dcterms:modified xsi:type="dcterms:W3CDTF">2026-06-24T06:53:32Z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TC024987259991</vt:lpwstr>
  </property>
</Properties>
</file>