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1"/>
  </p:sldMasterIdLst>
  <p:notesMasterIdLst>
    <p:notesMasterId r:id="rId42"/>
  </p:notesMasterIdLst>
  <p:sldIdLst>
    <p:sldId id="256" r:id="rId2"/>
    <p:sldId id="259" r:id="rId3"/>
    <p:sldId id="260" r:id="rId4"/>
    <p:sldId id="295" r:id="rId5"/>
    <p:sldId id="309" r:id="rId6"/>
    <p:sldId id="310" r:id="rId7"/>
    <p:sldId id="263" r:id="rId8"/>
    <p:sldId id="297" r:id="rId9"/>
    <p:sldId id="302" r:id="rId10"/>
    <p:sldId id="304" r:id="rId11"/>
    <p:sldId id="306" r:id="rId12"/>
    <p:sldId id="307" r:id="rId13"/>
    <p:sldId id="264" r:id="rId14"/>
    <p:sldId id="265" r:id="rId15"/>
    <p:sldId id="267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311" r:id="rId41"/>
  </p:sldIdLst>
  <p:sldSz cx="9144000" cy="6858000" type="screen4x3"/>
  <p:notesSz cx="6858000" cy="9144000"/>
  <p:defaultTextStyle>
    <a:defPPr>
      <a:defRPr lang="u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8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44" y="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F96169-40AA-4FDE-807C-BBD2DC684551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50048F3-8234-4849-8970-02E3DE0D0878}">
      <dgm:prSet phldrT="[Text]" phldr="1"/>
      <dgm:spPr/>
      <dgm:t>
        <a:bodyPr/>
        <a:lstStyle/>
        <a:p>
          <a:endParaRPr lang="uk-UA" dirty="0"/>
        </a:p>
      </dgm:t>
    </dgm:pt>
    <dgm:pt modelId="{B1D70A57-09EE-4300-BE29-B0D48D0961FC}" type="parTrans" cxnId="{3301FAEB-951E-4B40-80BD-10C65CF3E873}">
      <dgm:prSet/>
      <dgm:spPr/>
      <dgm:t>
        <a:bodyPr/>
        <a:lstStyle/>
        <a:p>
          <a:endParaRPr lang="uk-UA"/>
        </a:p>
      </dgm:t>
    </dgm:pt>
    <dgm:pt modelId="{B102A855-86B0-40B0-8AAB-F5EDEACF9F31}" type="sibTrans" cxnId="{3301FAEB-951E-4B40-80BD-10C65CF3E873}">
      <dgm:prSet/>
      <dgm:spPr/>
      <dgm:t>
        <a:bodyPr/>
        <a:lstStyle/>
        <a:p>
          <a:endParaRPr lang="uk-UA"/>
        </a:p>
      </dgm:t>
    </dgm:pt>
    <dgm:pt modelId="{82456E72-CF19-4877-B29C-320FE4EECD83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" dirty="0" err="1"/>
            <a:t>Базовий </a:t>
          </a:r>
          <a:r>
            <a:rPr lang="uk" dirty="0"/>
            <a:t>SQL</a:t>
          </a:r>
        </a:p>
        <a:p>
          <a:pPr defTabSz="1600200">
            <a:spcBef>
              <a:spcPct val="0"/>
            </a:spcBef>
            <a:spcAft>
              <a:spcPct val="35000"/>
            </a:spcAft>
          </a:pPr>
          <a:endParaRPr lang="uk-UA" dirty="0"/>
        </a:p>
      </dgm:t>
    </dgm:pt>
    <dgm:pt modelId="{6052A9C1-603B-4BFF-A09C-202B913D9BD8}" type="parTrans" cxnId="{B6E79A7A-F9B0-488D-AABE-78400ACB3C9D}">
      <dgm:prSet/>
      <dgm:spPr/>
      <dgm:t>
        <a:bodyPr/>
        <a:lstStyle/>
        <a:p>
          <a:endParaRPr lang="uk-UA"/>
        </a:p>
      </dgm:t>
    </dgm:pt>
    <dgm:pt modelId="{9813E44D-2976-4058-8B21-D55D63CA998D}" type="sibTrans" cxnId="{B6E79A7A-F9B0-488D-AABE-78400ACB3C9D}">
      <dgm:prSet/>
      <dgm:spPr/>
      <dgm:t>
        <a:bodyPr/>
        <a:lstStyle/>
        <a:p>
          <a:endParaRPr lang="uk-UA"/>
        </a:p>
      </dgm:t>
    </dgm:pt>
    <dgm:pt modelId="{ED3AE3ED-0B0F-4988-8602-89FD2B2EBCD5}">
      <dgm:prSet phldrT="[Text]" phldr="1"/>
      <dgm:spPr/>
      <dgm:t>
        <a:bodyPr/>
        <a:lstStyle/>
        <a:p>
          <a:endParaRPr lang="uk-UA"/>
        </a:p>
      </dgm:t>
    </dgm:pt>
    <dgm:pt modelId="{D5E56ACE-00A1-434A-AB50-64E3E37D54BD}" type="parTrans" cxnId="{9CEDB896-108A-4783-BF48-B0F0714FC3F4}">
      <dgm:prSet/>
      <dgm:spPr/>
      <dgm:t>
        <a:bodyPr/>
        <a:lstStyle/>
        <a:p>
          <a:endParaRPr lang="uk-UA"/>
        </a:p>
      </dgm:t>
    </dgm:pt>
    <dgm:pt modelId="{94BC2742-1C82-4055-9F6D-1E0AB584910B}" type="sibTrans" cxnId="{9CEDB896-108A-4783-BF48-B0F0714FC3F4}">
      <dgm:prSet/>
      <dgm:spPr/>
      <dgm:t>
        <a:bodyPr/>
        <a:lstStyle/>
        <a:p>
          <a:endParaRPr lang="uk-UA"/>
        </a:p>
      </dgm:t>
    </dgm:pt>
    <dgm:pt modelId="{A9FCB7CE-8001-4A56-9E5B-23E7B8B0EBC5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" dirty="0" err="1"/>
            <a:t>Дані </a:t>
          </a:r>
          <a:r>
            <a:rPr lang="uk" dirty="0"/>
            <a:t>SQL </a:t>
          </a:r>
          <a:r>
            <a:rPr lang="uk" dirty="0" err="1"/>
            <a:t>Визначення</a:t>
          </a:r>
          <a:r>
            <a:rPr lang="uk" dirty="0"/>
            <a:t> </a:t>
          </a:r>
          <a:r>
            <a:rPr lang="uk" dirty="0" err="1"/>
            <a:t>і</a:t>
          </a:r>
          <a:r>
            <a:rPr lang="uk" dirty="0"/>
            <a:t> </a:t>
          </a:r>
          <a:r>
            <a:rPr lang="uk" dirty="0" err="1"/>
            <a:t>Дані</a:t>
          </a:r>
          <a:r>
            <a:rPr lang="uk" dirty="0"/>
            <a:t> </a:t>
          </a:r>
          <a:r>
            <a:rPr lang="uk" dirty="0" err="1"/>
            <a:t>Типи</a:t>
          </a:r>
          <a:endParaRPr lang="uk-UA" dirty="0"/>
        </a:p>
        <a:p>
          <a:pPr defTabSz="844550">
            <a:spcBef>
              <a:spcPct val="0"/>
            </a:spcBef>
            <a:spcAft>
              <a:spcPct val="35000"/>
            </a:spcAft>
          </a:pPr>
          <a:endParaRPr lang="uk-UA" dirty="0"/>
        </a:p>
      </dgm:t>
    </dgm:pt>
    <dgm:pt modelId="{194B132F-13D9-4C42-B75C-47A15D7438BB}" type="parTrans" cxnId="{4873AF37-5ED9-4ECD-AF5B-1BC856B031E0}">
      <dgm:prSet/>
      <dgm:spPr/>
      <dgm:t>
        <a:bodyPr/>
        <a:lstStyle/>
        <a:p>
          <a:endParaRPr lang="uk-UA"/>
        </a:p>
      </dgm:t>
    </dgm:pt>
    <dgm:pt modelId="{C73E6D7A-A261-4CD5-9E33-6066AD864D91}" type="sibTrans" cxnId="{4873AF37-5ED9-4ECD-AF5B-1BC856B031E0}">
      <dgm:prSet/>
      <dgm:spPr/>
      <dgm:t>
        <a:bodyPr/>
        <a:lstStyle/>
        <a:p>
          <a:endParaRPr lang="uk-UA"/>
        </a:p>
      </dgm:t>
    </dgm:pt>
    <dgm:pt modelId="{94E4C33F-E8A8-44C6-B3D8-2D7AC6888A03}">
      <dgm:prSet phldrT="[Text]" phldr="1"/>
      <dgm:spPr/>
      <dgm:t>
        <a:bodyPr/>
        <a:lstStyle/>
        <a:p>
          <a:endParaRPr lang="uk-UA"/>
        </a:p>
      </dgm:t>
    </dgm:pt>
    <dgm:pt modelId="{FCAC21B8-8FAC-446D-AE10-99DB5CEA3A59}" type="parTrans" cxnId="{AC2C14BA-9E65-41EF-A60F-1F9B1A9E33A6}">
      <dgm:prSet/>
      <dgm:spPr/>
      <dgm:t>
        <a:bodyPr/>
        <a:lstStyle/>
        <a:p>
          <a:endParaRPr lang="uk-UA"/>
        </a:p>
      </dgm:t>
    </dgm:pt>
    <dgm:pt modelId="{1803F654-9B0B-4014-951D-646576740BEC}" type="sibTrans" cxnId="{AC2C14BA-9E65-41EF-A60F-1F9B1A9E33A6}">
      <dgm:prSet/>
      <dgm:spPr/>
      <dgm:t>
        <a:bodyPr/>
        <a:lstStyle/>
        <a:p>
          <a:endParaRPr lang="uk-UA"/>
        </a:p>
      </dgm:t>
    </dgm:pt>
    <dgm:pt modelId="{CBECEE77-445B-4C1E-8366-B5E601294202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" dirty="0" err="1"/>
            <a:t>Оператори </a:t>
          </a:r>
          <a:r>
            <a:rPr lang="uk" dirty="0"/>
            <a:t>INSERT, DELETE </a:t>
          </a:r>
          <a:r>
            <a:rPr lang="uk" dirty="0" err="1"/>
            <a:t>та </a:t>
          </a:r>
          <a:r>
            <a:rPr lang="uk" dirty="0"/>
            <a:t>UPDATE </a:t>
          </a:r>
          <a:r>
            <a:rPr lang="uk" dirty="0" err="1"/>
            <a:t>у </a:t>
          </a:r>
          <a:r>
            <a:rPr lang="uk" dirty="0"/>
            <a:t>SQL</a:t>
          </a:r>
        </a:p>
        <a:p>
          <a:pPr defTabSz="844550">
            <a:spcBef>
              <a:spcPct val="0"/>
            </a:spcBef>
            <a:spcAft>
              <a:spcPct val="35000"/>
            </a:spcAft>
          </a:pPr>
          <a:endParaRPr lang="uk-UA" dirty="0"/>
        </a:p>
      </dgm:t>
    </dgm:pt>
    <dgm:pt modelId="{2CF39EE8-E484-48DF-AD65-98DE1C1549D4}" type="parTrans" cxnId="{8393BE63-8EA1-458D-ADE6-C2BDBF674A6C}">
      <dgm:prSet/>
      <dgm:spPr/>
      <dgm:t>
        <a:bodyPr/>
        <a:lstStyle/>
        <a:p>
          <a:endParaRPr lang="uk-UA"/>
        </a:p>
      </dgm:t>
    </dgm:pt>
    <dgm:pt modelId="{D24763C6-3CD2-4918-A2BA-6DCDB12E2D7A}" type="sibTrans" cxnId="{8393BE63-8EA1-458D-ADE6-C2BDBF674A6C}">
      <dgm:prSet/>
      <dgm:spPr/>
      <dgm:t>
        <a:bodyPr/>
        <a:lstStyle/>
        <a:p>
          <a:endParaRPr lang="uk-UA"/>
        </a:p>
      </dgm:t>
    </dgm:pt>
    <dgm:pt modelId="{253EC251-2BD8-4788-A14E-154BBA9A042A}" type="pres">
      <dgm:prSet presAssocID="{DBF96169-40AA-4FDE-807C-BBD2DC684551}" presName="Name0" presStyleCnt="0">
        <dgm:presLayoutVars>
          <dgm:chMax/>
          <dgm:chPref/>
          <dgm:dir/>
        </dgm:presLayoutVars>
      </dgm:prSet>
      <dgm:spPr/>
    </dgm:pt>
    <dgm:pt modelId="{E3BAAA57-CE5E-4225-B175-C411708610E8}" type="pres">
      <dgm:prSet presAssocID="{E50048F3-8234-4849-8970-02E3DE0D0878}" presName="parenttextcomposite" presStyleCnt="0"/>
      <dgm:spPr/>
    </dgm:pt>
    <dgm:pt modelId="{CD8AB1B2-3913-4DC0-B28F-B2FC5B0F7365}" type="pres">
      <dgm:prSet presAssocID="{E50048F3-8234-4849-8970-02E3DE0D0878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86DAF1D8-4DF6-44C8-8703-023D1B71346B}" type="pres">
      <dgm:prSet presAssocID="{E50048F3-8234-4849-8970-02E3DE0D0878}" presName="composite" presStyleCnt="0"/>
      <dgm:spPr/>
    </dgm:pt>
    <dgm:pt modelId="{26520225-FB88-45BF-A365-DCE62F10AB21}" type="pres">
      <dgm:prSet presAssocID="{E50048F3-8234-4849-8970-02E3DE0D0878}" presName="chevron1" presStyleLbl="alignNode1" presStyleIdx="0" presStyleCnt="21"/>
      <dgm:spPr/>
    </dgm:pt>
    <dgm:pt modelId="{A40041D2-8BAE-4D2E-B690-9D8CE2FFB7BA}" type="pres">
      <dgm:prSet presAssocID="{E50048F3-8234-4849-8970-02E3DE0D0878}" presName="chevron2" presStyleLbl="alignNode1" presStyleIdx="1" presStyleCnt="21"/>
      <dgm:spPr/>
    </dgm:pt>
    <dgm:pt modelId="{344CEADE-77DE-4E1F-AE55-428DAA546428}" type="pres">
      <dgm:prSet presAssocID="{E50048F3-8234-4849-8970-02E3DE0D0878}" presName="chevron3" presStyleLbl="alignNode1" presStyleIdx="2" presStyleCnt="21"/>
      <dgm:spPr/>
    </dgm:pt>
    <dgm:pt modelId="{DAE9E1DF-EA30-4A65-9398-FD314259093C}" type="pres">
      <dgm:prSet presAssocID="{E50048F3-8234-4849-8970-02E3DE0D0878}" presName="chevron4" presStyleLbl="alignNode1" presStyleIdx="3" presStyleCnt="21"/>
      <dgm:spPr/>
    </dgm:pt>
    <dgm:pt modelId="{D09E2604-BC3B-4232-A38D-5A60DFEEE397}" type="pres">
      <dgm:prSet presAssocID="{E50048F3-8234-4849-8970-02E3DE0D0878}" presName="chevron5" presStyleLbl="alignNode1" presStyleIdx="4" presStyleCnt="21"/>
      <dgm:spPr/>
    </dgm:pt>
    <dgm:pt modelId="{8BFB7607-C283-4B0C-A26E-46359CB4B278}" type="pres">
      <dgm:prSet presAssocID="{E50048F3-8234-4849-8970-02E3DE0D0878}" presName="chevron6" presStyleLbl="alignNode1" presStyleIdx="5" presStyleCnt="21"/>
      <dgm:spPr/>
    </dgm:pt>
    <dgm:pt modelId="{0414F9FE-F77F-4C9F-9367-E856F7A656B2}" type="pres">
      <dgm:prSet presAssocID="{E50048F3-8234-4849-8970-02E3DE0D0878}" presName="chevron7" presStyleLbl="alignNode1" presStyleIdx="6" presStyleCnt="21"/>
      <dgm:spPr/>
    </dgm:pt>
    <dgm:pt modelId="{E28AC334-8551-49E1-8A0D-B233DF29D90C}" type="pres">
      <dgm:prSet presAssocID="{E50048F3-8234-4849-8970-02E3DE0D0878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D24E5AAD-EB44-4FF3-AE2E-12D3C86A76DB}" type="pres">
      <dgm:prSet presAssocID="{B102A855-86B0-40B0-8AAB-F5EDEACF9F31}" presName="sibTrans" presStyleCnt="0"/>
      <dgm:spPr/>
    </dgm:pt>
    <dgm:pt modelId="{5B2EF770-0BC4-4E9D-9D87-5392DC15701C}" type="pres">
      <dgm:prSet presAssocID="{ED3AE3ED-0B0F-4988-8602-89FD2B2EBCD5}" presName="parenttextcomposite" presStyleCnt="0"/>
      <dgm:spPr/>
    </dgm:pt>
    <dgm:pt modelId="{3751E9FC-B183-4DD7-AE28-8F1FF0F37FD9}" type="pres">
      <dgm:prSet presAssocID="{ED3AE3ED-0B0F-4988-8602-89FD2B2EBCD5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63EC4D1D-513D-444C-B393-C79CE7744B4D}" type="pres">
      <dgm:prSet presAssocID="{ED3AE3ED-0B0F-4988-8602-89FD2B2EBCD5}" presName="composite" presStyleCnt="0"/>
      <dgm:spPr/>
    </dgm:pt>
    <dgm:pt modelId="{E7CD0FB5-534B-4A03-A835-DC4FE4E82220}" type="pres">
      <dgm:prSet presAssocID="{ED3AE3ED-0B0F-4988-8602-89FD2B2EBCD5}" presName="chevron1" presStyleLbl="alignNode1" presStyleIdx="7" presStyleCnt="21"/>
      <dgm:spPr/>
    </dgm:pt>
    <dgm:pt modelId="{1ADE4259-4DEA-4B52-A7CF-A3552EE166E7}" type="pres">
      <dgm:prSet presAssocID="{ED3AE3ED-0B0F-4988-8602-89FD2B2EBCD5}" presName="chevron2" presStyleLbl="alignNode1" presStyleIdx="8" presStyleCnt="21"/>
      <dgm:spPr/>
    </dgm:pt>
    <dgm:pt modelId="{FC3DCCE7-715C-4FD0-9510-F0791731F8AE}" type="pres">
      <dgm:prSet presAssocID="{ED3AE3ED-0B0F-4988-8602-89FD2B2EBCD5}" presName="chevron3" presStyleLbl="alignNode1" presStyleIdx="9" presStyleCnt="21"/>
      <dgm:spPr/>
    </dgm:pt>
    <dgm:pt modelId="{15B62752-F490-4255-A625-8FCB492E46C8}" type="pres">
      <dgm:prSet presAssocID="{ED3AE3ED-0B0F-4988-8602-89FD2B2EBCD5}" presName="chevron4" presStyleLbl="alignNode1" presStyleIdx="10" presStyleCnt="21"/>
      <dgm:spPr/>
    </dgm:pt>
    <dgm:pt modelId="{F1099BCB-1FAF-490F-B3AB-6B2B04257433}" type="pres">
      <dgm:prSet presAssocID="{ED3AE3ED-0B0F-4988-8602-89FD2B2EBCD5}" presName="chevron5" presStyleLbl="alignNode1" presStyleIdx="11" presStyleCnt="21"/>
      <dgm:spPr/>
    </dgm:pt>
    <dgm:pt modelId="{019D799D-636D-4583-AFC8-343C07CA7ACB}" type="pres">
      <dgm:prSet presAssocID="{ED3AE3ED-0B0F-4988-8602-89FD2B2EBCD5}" presName="chevron6" presStyleLbl="alignNode1" presStyleIdx="12" presStyleCnt="21"/>
      <dgm:spPr/>
    </dgm:pt>
    <dgm:pt modelId="{DC09CBFD-5EFD-4788-9E0C-8032E7120EFB}" type="pres">
      <dgm:prSet presAssocID="{ED3AE3ED-0B0F-4988-8602-89FD2B2EBCD5}" presName="chevron7" presStyleLbl="alignNode1" presStyleIdx="13" presStyleCnt="21"/>
      <dgm:spPr/>
    </dgm:pt>
    <dgm:pt modelId="{5EF783D6-17EF-4566-B1C6-2F0E40B16FB2}" type="pres">
      <dgm:prSet presAssocID="{ED3AE3ED-0B0F-4988-8602-89FD2B2EBCD5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9A1D42BF-78C4-4D93-BEFE-42215D6F4A88}" type="pres">
      <dgm:prSet presAssocID="{94BC2742-1C82-4055-9F6D-1E0AB584910B}" presName="sibTrans" presStyleCnt="0"/>
      <dgm:spPr/>
    </dgm:pt>
    <dgm:pt modelId="{982DDAC3-6EF1-4107-891C-7A01EBAF17D1}" type="pres">
      <dgm:prSet presAssocID="{94E4C33F-E8A8-44C6-B3D8-2D7AC6888A03}" presName="parenttextcomposite" presStyleCnt="0"/>
      <dgm:spPr/>
    </dgm:pt>
    <dgm:pt modelId="{5D1D7480-D3DC-4AB6-94EA-848AC0A0A729}" type="pres">
      <dgm:prSet presAssocID="{94E4C33F-E8A8-44C6-B3D8-2D7AC6888A03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5CD90582-2022-4782-A6FF-BF677122D9F2}" type="pres">
      <dgm:prSet presAssocID="{94E4C33F-E8A8-44C6-B3D8-2D7AC6888A03}" presName="composite" presStyleCnt="0"/>
      <dgm:spPr/>
    </dgm:pt>
    <dgm:pt modelId="{4C7AB517-5C8D-4FA9-81F7-D863B12434C3}" type="pres">
      <dgm:prSet presAssocID="{94E4C33F-E8A8-44C6-B3D8-2D7AC6888A03}" presName="chevron1" presStyleLbl="alignNode1" presStyleIdx="14" presStyleCnt="21"/>
      <dgm:spPr/>
    </dgm:pt>
    <dgm:pt modelId="{D707376D-C943-43B1-B296-940886309024}" type="pres">
      <dgm:prSet presAssocID="{94E4C33F-E8A8-44C6-B3D8-2D7AC6888A03}" presName="chevron2" presStyleLbl="alignNode1" presStyleIdx="15" presStyleCnt="21"/>
      <dgm:spPr/>
    </dgm:pt>
    <dgm:pt modelId="{31FC8D72-BF83-4FCC-BABF-A0D69CD70F7B}" type="pres">
      <dgm:prSet presAssocID="{94E4C33F-E8A8-44C6-B3D8-2D7AC6888A03}" presName="chevron3" presStyleLbl="alignNode1" presStyleIdx="16" presStyleCnt="21"/>
      <dgm:spPr/>
    </dgm:pt>
    <dgm:pt modelId="{1CC9B757-4AA8-4984-BD76-701ED2B3E52A}" type="pres">
      <dgm:prSet presAssocID="{94E4C33F-E8A8-44C6-B3D8-2D7AC6888A03}" presName="chevron4" presStyleLbl="alignNode1" presStyleIdx="17" presStyleCnt="21"/>
      <dgm:spPr/>
    </dgm:pt>
    <dgm:pt modelId="{B8320843-511B-454A-A6D8-0AB9C1753B63}" type="pres">
      <dgm:prSet presAssocID="{94E4C33F-E8A8-44C6-B3D8-2D7AC6888A03}" presName="chevron5" presStyleLbl="alignNode1" presStyleIdx="18" presStyleCnt="21"/>
      <dgm:spPr/>
    </dgm:pt>
    <dgm:pt modelId="{9935AF26-F733-42BC-A997-A2543605F53A}" type="pres">
      <dgm:prSet presAssocID="{94E4C33F-E8A8-44C6-B3D8-2D7AC6888A03}" presName="chevron6" presStyleLbl="alignNode1" presStyleIdx="19" presStyleCnt="21"/>
      <dgm:spPr/>
    </dgm:pt>
    <dgm:pt modelId="{515E0060-5DAD-4A4A-9A19-EFFCB4710AEA}" type="pres">
      <dgm:prSet presAssocID="{94E4C33F-E8A8-44C6-B3D8-2D7AC6888A03}" presName="chevron7" presStyleLbl="alignNode1" presStyleIdx="20" presStyleCnt="21"/>
      <dgm:spPr/>
    </dgm:pt>
    <dgm:pt modelId="{8A9BCDB5-E39D-4257-9029-EB55BDBBA6DA}" type="pres">
      <dgm:prSet presAssocID="{94E4C33F-E8A8-44C6-B3D8-2D7AC6888A03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5D9AEF27-DD8C-40D0-8D04-2FDC60606948}" type="presOf" srcId="{A9FCB7CE-8001-4A56-9E5B-23E7B8B0EBC5}" destId="{5EF783D6-17EF-4566-B1C6-2F0E40B16FB2}" srcOrd="0" destOrd="0" presId="urn:microsoft.com/office/officeart/2008/layout/VerticalAccentList"/>
    <dgm:cxn modelId="{4873AF37-5ED9-4ECD-AF5B-1BC856B031E0}" srcId="{ED3AE3ED-0B0F-4988-8602-89FD2B2EBCD5}" destId="{A9FCB7CE-8001-4A56-9E5B-23E7B8B0EBC5}" srcOrd="0" destOrd="0" parTransId="{194B132F-13D9-4C42-B75C-47A15D7438BB}" sibTransId="{C73E6D7A-A261-4CD5-9E33-6066AD864D91}"/>
    <dgm:cxn modelId="{98161742-A835-4E60-8176-245C0CBE53C8}" type="presOf" srcId="{E50048F3-8234-4849-8970-02E3DE0D0878}" destId="{CD8AB1B2-3913-4DC0-B28F-B2FC5B0F7365}" srcOrd="0" destOrd="0" presId="urn:microsoft.com/office/officeart/2008/layout/VerticalAccentList"/>
    <dgm:cxn modelId="{8393BE63-8EA1-458D-ADE6-C2BDBF674A6C}" srcId="{94E4C33F-E8A8-44C6-B3D8-2D7AC6888A03}" destId="{CBECEE77-445B-4C1E-8366-B5E601294202}" srcOrd="0" destOrd="0" parTransId="{2CF39EE8-E484-48DF-AD65-98DE1C1549D4}" sibTransId="{D24763C6-3CD2-4918-A2BA-6DCDB12E2D7A}"/>
    <dgm:cxn modelId="{C269AA54-1019-42E4-8EC0-761C60BF2794}" type="presOf" srcId="{CBECEE77-445B-4C1E-8366-B5E601294202}" destId="{8A9BCDB5-E39D-4257-9029-EB55BDBBA6DA}" srcOrd="0" destOrd="0" presId="urn:microsoft.com/office/officeart/2008/layout/VerticalAccentList"/>
    <dgm:cxn modelId="{B6E79A7A-F9B0-488D-AABE-78400ACB3C9D}" srcId="{E50048F3-8234-4849-8970-02E3DE0D0878}" destId="{82456E72-CF19-4877-B29C-320FE4EECD83}" srcOrd="0" destOrd="0" parTransId="{6052A9C1-603B-4BFF-A09C-202B913D9BD8}" sibTransId="{9813E44D-2976-4058-8B21-D55D63CA998D}"/>
    <dgm:cxn modelId="{9CEDB896-108A-4783-BF48-B0F0714FC3F4}" srcId="{DBF96169-40AA-4FDE-807C-BBD2DC684551}" destId="{ED3AE3ED-0B0F-4988-8602-89FD2B2EBCD5}" srcOrd="1" destOrd="0" parTransId="{D5E56ACE-00A1-434A-AB50-64E3E37D54BD}" sibTransId="{94BC2742-1C82-4055-9F6D-1E0AB584910B}"/>
    <dgm:cxn modelId="{AF03F5A0-CE42-4B86-8251-FDBC0B5D44EE}" type="presOf" srcId="{82456E72-CF19-4877-B29C-320FE4EECD83}" destId="{E28AC334-8551-49E1-8A0D-B233DF29D90C}" srcOrd="0" destOrd="0" presId="urn:microsoft.com/office/officeart/2008/layout/VerticalAccentList"/>
    <dgm:cxn modelId="{05D620A2-F6B6-4FF5-83BE-D7B623D92970}" type="presOf" srcId="{ED3AE3ED-0B0F-4988-8602-89FD2B2EBCD5}" destId="{3751E9FC-B183-4DD7-AE28-8F1FF0F37FD9}" srcOrd="0" destOrd="0" presId="urn:microsoft.com/office/officeart/2008/layout/VerticalAccentList"/>
    <dgm:cxn modelId="{AC2C14BA-9E65-41EF-A60F-1F9B1A9E33A6}" srcId="{DBF96169-40AA-4FDE-807C-BBD2DC684551}" destId="{94E4C33F-E8A8-44C6-B3D8-2D7AC6888A03}" srcOrd="2" destOrd="0" parTransId="{FCAC21B8-8FAC-446D-AE10-99DB5CEA3A59}" sibTransId="{1803F654-9B0B-4014-951D-646576740BEC}"/>
    <dgm:cxn modelId="{7E71ECCF-3181-4E89-A7F4-71205A627187}" type="presOf" srcId="{DBF96169-40AA-4FDE-807C-BBD2DC684551}" destId="{253EC251-2BD8-4788-A14E-154BBA9A042A}" srcOrd="0" destOrd="0" presId="urn:microsoft.com/office/officeart/2008/layout/VerticalAccentList"/>
    <dgm:cxn modelId="{3301FAEB-951E-4B40-80BD-10C65CF3E873}" srcId="{DBF96169-40AA-4FDE-807C-BBD2DC684551}" destId="{E50048F3-8234-4849-8970-02E3DE0D0878}" srcOrd="0" destOrd="0" parTransId="{B1D70A57-09EE-4300-BE29-B0D48D0961FC}" sibTransId="{B102A855-86B0-40B0-8AAB-F5EDEACF9F31}"/>
    <dgm:cxn modelId="{BB4162F7-BFF8-4E99-8130-2165A8DBBBF0}" type="presOf" srcId="{94E4C33F-E8A8-44C6-B3D8-2D7AC6888A03}" destId="{5D1D7480-D3DC-4AB6-94EA-848AC0A0A729}" srcOrd="0" destOrd="0" presId="urn:microsoft.com/office/officeart/2008/layout/VerticalAccentList"/>
    <dgm:cxn modelId="{5BFF45E7-92CE-403D-A280-9F755284B994}" type="presParOf" srcId="{253EC251-2BD8-4788-A14E-154BBA9A042A}" destId="{E3BAAA57-CE5E-4225-B175-C411708610E8}" srcOrd="0" destOrd="0" presId="urn:microsoft.com/office/officeart/2008/layout/VerticalAccentList"/>
    <dgm:cxn modelId="{E31B8344-BA55-4940-8AB9-8F6BD1BF16CE}" type="presParOf" srcId="{E3BAAA57-CE5E-4225-B175-C411708610E8}" destId="{CD8AB1B2-3913-4DC0-B28F-B2FC5B0F7365}" srcOrd="0" destOrd="0" presId="urn:microsoft.com/office/officeart/2008/layout/VerticalAccentList"/>
    <dgm:cxn modelId="{B060B5EE-C78A-4914-8121-CD3016FDF84D}" type="presParOf" srcId="{253EC251-2BD8-4788-A14E-154BBA9A042A}" destId="{86DAF1D8-4DF6-44C8-8703-023D1B71346B}" srcOrd="1" destOrd="0" presId="urn:microsoft.com/office/officeart/2008/layout/VerticalAccentList"/>
    <dgm:cxn modelId="{B5CD8659-71A1-4B25-A782-9DDF09B87B2B}" type="presParOf" srcId="{86DAF1D8-4DF6-44C8-8703-023D1B71346B}" destId="{26520225-FB88-45BF-A365-DCE62F10AB21}" srcOrd="0" destOrd="0" presId="urn:microsoft.com/office/officeart/2008/layout/VerticalAccentList"/>
    <dgm:cxn modelId="{B64165E2-2722-4191-818D-C72E77D55BD0}" type="presParOf" srcId="{86DAF1D8-4DF6-44C8-8703-023D1B71346B}" destId="{A40041D2-8BAE-4D2E-B690-9D8CE2FFB7BA}" srcOrd="1" destOrd="0" presId="urn:microsoft.com/office/officeart/2008/layout/VerticalAccentList"/>
    <dgm:cxn modelId="{8FF5C5B6-CE4E-4654-8057-1A9CDF3E36C0}" type="presParOf" srcId="{86DAF1D8-4DF6-44C8-8703-023D1B71346B}" destId="{344CEADE-77DE-4E1F-AE55-428DAA546428}" srcOrd="2" destOrd="0" presId="urn:microsoft.com/office/officeart/2008/layout/VerticalAccentList"/>
    <dgm:cxn modelId="{F5171759-FF4E-44F8-B275-40231CFC31AB}" type="presParOf" srcId="{86DAF1D8-4DF6-44C8-8703-023D1B71346B}" destId="{DAE9E1DF-EA30-4A65-9398-FD314259093C}" srcOrd="3" destOrd="0" presId="urn:microsoft.com/office/officeart/2008/layout/VerticalAccentList"/>
    <dgm:cxn modelId="{E62B3E8B-8F5A-4E49-BC40-0251A2CC8496}" type="presParOf" srcId="{86DAF1D8-4DF6-44C8-8703-023D1B71346B}" destId="{D09E2604-BC3B-4232-A38D-5A60DFEEE397}" srcOrd="4" destOrd="0" presId="urn:microsoft.com/office/officeart/2008/layout/VerticalAccentList"/>
    <dgm:cxn modelId="{243DF375-3AC4-4C45-BC6D-F11C319B962C}" type="presParOf" srcId="{86DAF1D8-4DF6-44C8-8703-023D1B71346B}" destId="{8BFB7607-C283-4B0C-A26E-46359CB4B278}" srcOrd="5" destOrd="0" presId="urn:microsoft.com/office/officeart/2008/layout/VerticalAccentList"/>
    <dgm:cxn modelId="{2C795A16-B5BE-4771-BAC5-2439F36A1BF3}" type="presParOf" srcId="{86DAF1D8-4DF6-44C8-8703-023D1B71346B}" destId="{0414F9FE-F77F-4C9F-9367-E856F7A656B2}" srcOrd="6" destOrd="0" presId="urn:microsoft.com/office/officeart/2008/layout/VerticalAccentList"/>
    <dgm:cxn modelId="{C93F0868-2A98-4686-8121-EBFE0DC91F3A}" type="presParOf" srcId="{86DAF1D8-4DF6-44C8-8703-023D1B71346B}" destId="{E28AC334-8551-49E1-8A0D-B233DF29D90C}" srcOrd="7" destOrd="0" presId="urn:microsoft.com/office/officeart/2008/layout/VerticalAccentList"/>
    <dgm:cxn modelId="{1813B0F2-B127-4145-B312-987C4770400F}" type="presParOf" srcId="{253EC251-2BD8-4788-A14E-154BBA9A042A}" destId="{D24E5AAD-EB44-4FF3-AE2E-12D3C86A76DB}" srcOrd="2" destOrd="0" presId="urn:microsoft.com/office/officeart/2008/layout/VerticalAccentList"/>
    <dgm:cxn modelId="{2B7B50A3-A404-4DB5-A0B7-7129C64996B2}" type="presParOf" srcId="{253EC251-2BD8-4788-A14E-154BBA9A042A}" destId="{5B2EF770-0BC4-4E9D-9D87-5392DC15701C}" srcOrd="3" destOrd="0" presId="urn:microsoft.com/office/officeart/2008/layout/VerticalAccentList"/>
    <dgm:cxn modelId="{F779395E-4B1A-49FC-A6AA-663184D720F3}" type="presParOf" srcId="{5B2EF770-0BC4-4E9D-9D87-5392DC15701C}" destId="{3751E9FC-B183-4DD7-AE28-8F1FF0F37FD9}" srcOrd="0" destOrd="0" presId="urn:microsoft.com/office/officeart/2008/layout/VerticalAccentList"/>
    <dgm:cxn modelId="{0636C18D-E89D-4449-9469-953BF651EF93}" type="presParOf" srcId="{253EC251-2BD8-4788-A14E-154BBA9A042A}" destId="{63EC4D1D-513D-444C-B393-C79CE7744B4D}" srcOrd="4" destOrd="0" presId="urn:microsoft.com/office/officeart/2008/layout/VerticalAccentList"/>
    <dgm:cxn modelId="{7339208E-5337-46CC-8FC7-4459DD557121}" type="presParOf" srcId="{63EC4D1D-513D-444C-B393-C79CE7744B4D}" destId="{E7CD0FB5-534B-4A03-A835-DC4FE4E82220}" srcOrd="0" destOrd="0" presId="urn:microsoft.com/office/officeart/2008/layout/VerticalAccentList"/>
    <dgm:cxn modelId="{67D438ED-85F8-4EB2-9A7C-FFC2E0A171DF}" type="presParOf" srcId="{63EC4D1D-513D-444C-B393-C79CE7744B4D}" destId="{1ADE4259-4DEA-4B52-A7CF-A3552EE166E7}" srcOrd="1" destOrd="0" presId="urn:microsoft.com/office/officeart/2008/layout/VerticalAccentList"/>
    <dgm:cxn modelId="{17020E52-720E-49A9-86D2-A81760812C4B}" type="presParOf" srcId="{63EC4D1D-513D-444C-B393-C79CE7744B4D}" destId="{FC3DCCE7-715C-4FD0-9510-F0791731F8AE}" srcOrd="2" destOrd="0" presId="urn:microsoft.com/office/officeart/2008/layout/VerticalAccentList"/>
    <dgm:cxn modelId="{4D333989-F969-4B65-8837-218D020D2332}" type="presParOf" srcId="{63EC4D1D-513D-444C-B393-C79CE7744B4D}" destId="{15B62752-F490-4255-A625-8FCB492E46C8}" srcOrd="3" destOrd="0" presId="urn:microsoft.com/office/officeart/2008/layout/VerticalAccentList"/>
    <dgm:cxn modelId="{B9601073-E249-4CEE-9EC9-1B1CA9482FAB}" type="presParOf" srcId="{63EC4D1D-513D-444C-B393-C79CE7744B4D}" destId="{F1099BCB-1FAF-490F-B3AB-6B2B04257433}" srcOrd="4" destOrd="0" presId="urn:microsoft.com/office/officeart/2008/layout/VerticalAccentList"/>
    <dgm:cxn modelId="{69C7CA52-EF6C-4761-8E60-2C546D966AB6}" type="presParOf" srcId="{63EC4D1D-513D-444C-B393-C79CE7744B4D}" destId="{019D799D-636D-4583-AFC8-343C07CA7ACB}" srcOrd="5" destOrd="0" presId="urn:microsoft.com/office/officeart/2008/layout/VerticalAccentList"/>
    <dgm:cxn modelId="{249C048F-0A35-4932-B0EB-2D4069183424}" type="presParOf" srcId="{63EC4D1D-513D-444C-B393-C79CE7744B4D}" destId="{DC09CBFD-5EFD-4788-9E0C-8032E7120EFB}" srcOrd="6" destOrd="0" presId="urn:microsoft.com/office/officeart/2008/layout/VerticalAccentList"/>
    <dgm:cxn modelId="{043D01B3-3909-4609-AC0D-54CD532B17B4}" type="presParOf" srcId="{63EC4D1D-513D-444C-B393-C79CE7744B4D}" destId="{5EF783D6-17EF-4566-B1C6-2F0E40B16FB2}" srcOrd="7" destOrd="0" presId="urn:microsoft.com/office/officeart/2008/layout/VerticalAccentList"/>
    <dgm:cxn modelId="{C3B464D0-24D5-4B3F-8C89-66E59C138782}" type="presParOf" srcId="{253EC251-2BD8-4788-A14E-154BBA9A042A}" destId="{9A1D42BF-78C4-4D93-BEFE-42215D6F4A88}" srcOrd="5" destOrd="0" presId="urn:microsoft.com/office/officeart/2008/layout/VerticalAccentList"/>
    <dgm:cxn modelId="{E0E79B48-7CB0-4BB9-95A4-7181FDB47890}" type="presParOf" srcId="{253EC251-2BD8-4788-A14E-154BBA9A042A}" destId="{982DDAC3-6EF1-4107-891C-7A01EBAF17D1}" srcOrd="6" destOrd="0" presId="urn:microsoft.com/office/officeart/2008/layout/VerticalAccentList"/>
    <dgm:cxn modelId="{F62CFDF4-E4B0-4869-9CC4-DE1B369E3D7D}" type="presParOf" srcId="{982DDAC3-6EF1-4107-891C-7A01EBAF17D1}" destId="{5D1D7480-D3DC-4AB6-94EA-848AC0A0A729}" srcOrd="0" destOrd="0" presId="urn:microsoft.com/office/officeart/2008/layout/VerticalAccentList"/>
    <dgm:cxn modelId="{B4BAD780-47B0-4364-BD7D-2216CD035B46}" type="presParOf" srcId="{253EC251-2BD8-4788-A14E-154BBA9A042A}" destId="{5CD90582-2022-4782-A6FF-BF677122D9F2}" srcOrd="7" destOrd="0" presId="urn:microsoft.com/office/officeart/2008/layout/VerticalAccentList"/>
    <dgm:cxn modelId="{FA2E5F49-89F1-4BFC-97C2-E880418032BD}" type="presParOf" srcId="{5CD90582-2022-4782-A6FF-BF677122D9F2}" destId="{4C7AB517-5C8D-4FA9-81F7-D863B12434C3}" srcOrd="0" destOrd="0" presId="urn:microsoft.com/office/officeart/2008/layout/VerticalAccentList"/>
    <dgm:cxn modelId="{FFFE0AD4-4B62-49E6-B59B-953803630237}" type="presParOf" srcId="{5CD90582-2022-4782-A6FF-BF677122D9F2}" destId="{D707376D-C943-43B1-B296-940886309024}" srcOrd="1" destOrd="0" presId="urn:microsoft.com/office/officeart/2008/layout/VerticalAccentList"/>
    <dgm:cxn modelId="{93E0B431-318F-481A-A623-031503DFBD2C}" type="presParOf" srcId="{5CD90582-2022-4782-A6FF-BF677122D9F2}" destId="{31FC8D72-BF83-4FCC-BABF-A0D69CD70F7B}" srcOrd="2" destOrd="0" presId="urn:microsoft.com/office/officeart/2008/layout/VerticalAccentList"/>
    <dgm:cxn modelId="{749CDDE1-A390-4FE4-9FE3-7D26C0C08A14}" type="presParOf" srcId="{5CD90582-2022-4782-A6FF-BF677122D9F2}" destId="{1CC9B757-4AA8-4984-BD76-701ED2B3E52A}" srcOrd="3" destOrd="0" presId="urn:microsoft.com/office/officeart/2008/layout/VerticalAccentList"/>
    <dgm:cxn modelId="{DAC4716A-C79A-4155-A3D5-B3DA067D6858}" type="presParOf" srcId="{5CD90582-2022-4782-A6FF-BF677122D9F2}" destId="{B8320843-511B-454A-A6D8-0AB9C1753B63}" srcOrd="4" destOrd="0" presId="urn:microsoft.com/office/officeart/2008/layout/VerticalAccentList"/>
    <dgm:cxn modelId="{16BC5139-98E5-4C12-BD77-9B64983F873C}" type="presParOf" srcId="{5CD90582-2022-4782-A6FF-BF677122D9F2}" destId="{9935AF26-F733-42BC-A997-A2543605F53A}" srcOrd="5" destOrd="0" presId="urn:microsoft.com/office/officeart/2008/layout/VerticalAccentList"/>
    <dgm:cxn modelId="{E1644C9B-A4C1-4358-AAE4-03A5582113AA}" type="presParOf" srcId="{5CD90582-2022-4782-A6FF-BF677122D9F2}" destId="{515E0060-5DAD-4A4A-9A19-EFFCB4710AEA}" srcOrd="6" destOrd="0" presId="urn:microsoft.com/office/officeart/2008/layout/VerticalAccentList"/>
    <dgm:cxn modelId="{F89F396A-DE79-4F9C-94CA-BDF0D0AA9ECB}" type="presParOf" srcId="{5CD90582-2022-4782-A6FF-BF677122D9F2}" destId="{8A9BCDB5-E39D-4257-9029-EB55BDBBA6DA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AB1B2-3913-4DC0-B28F-B2FC5B0F7365}">
      <dsp:nvSpPr>
        <dsp:cNvPr id="0" name=""/>
        <dsp:cNvSpPr/>
      </dsp:nvSpPr>
      <dsp:spPr>
        <a:xfrm>
          <a:off x="495920" y="331"/>
          <a:ext cx="4736306" cy="430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000" kern="1200"/>
        </a:p>
      </dsp:txBody>
      <dsp:txXfrm>
        <a:off x="495920" y="331"/>
        <a:ext cx="4736306" cy="430573"/>
      </dsp:txXfrm>
    </dsp:sp>
    <dsp:sp modelId="{26520225-FB88-45BF-A365-DCE62F10AB21}">
      <dsp:nvSpPr>
        <dsp:cNvPr id="0" name=""/>
        <dsp:cNvSpPr/>
      </dsp:nvSpPr>
      <dsp:spPr>
        <a:xfrm>
          <a:off x="495920" y="430905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041D2-8BAE-4D2E-B690-9D8CE2FFB7BA}">
      <dsp:nvSpPr>
        <dsp:cNvPr id="0" name=""/>
        <dsp:cNvSpPr/>
      </dsp:nvSpPr>
      <dsp:spPr>
        <a:xfrm>
          <a:off x="1161634" y="430905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4CEADE-77DE-4E1F-AE55-428DAA546428}">
      <dsp:nvSpPr>
        <dsp:cNvPr id="0" name=""/>
        <dsp:cNvSpPr/>
      </dsp:nvSpPr>
      <dsp:spPr>
        <a:xfrm>
          <a:off x="1827874" y="430905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9E1DF-EA30-4A65-9398-FD314259093C}">
      <dsp:nvSpPr>
        <dsp:cNvPr id="0" name=""/>
        <dsp:cNvSpPr/>
      </dsp:nvSpPr>
      <dsp:spPr>
        <a:xfrm>
          <a:off x="2493589" y="430905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9E2604-BC3B-4232-A38D-5A60DFEEE397}">
      <dsp:nvSpPr>
        <dsp:cNvPr id="0" name=""/>
        <dsp:cNvSpPr/>
      </dsp:nvSpPr>
      <dsp:spPr>
        <a:xfrm>
          <a:off x="3159829" y="430905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FB7607-C283-4B0C-A26E-46359CB4B278}">
      <dsp:nvSpPr>
        <dsp:cNvPr id="0" name=""/>
        <dsp:cNvSpPr/>
      </dsp:nvSpPr>
      <dsp:spPr>
        <a:xfrm>
          <a:off x="3825543" y="430905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14F9FE-F77F-4C9F-9367-E856F7A656B2}">
      <dsp:nvSpPr>
        <dsp:cNvPr id="0" name=""/>
        <dsp:cNvSpPr/>
      </dsp:nvSpPr>
      <dsp:spPr>
        <a:xfrm>
          <a:off x="4491784" y="430905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8AC334-8551-49E1-8A0D-B233DF29D90C}">
      <dsp:nvSpPr>
        <dsp:cNvPr id="0" name=""/>
        <dsp:cNvSpPr/>
      </dsp:nvSpPr>
      <dsp:spPr>
        <a:xfrm>
          <a:off x="495920" y="518614"/>
          <a:ext cx="4797878" cy="70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" sz="1700" kern="1200" dirty="0" err="1"/>
            <a:t>Базовий </a:t>
          </a:r>
          <a:r>
            <a:rPr lang="uk" sz="1700" kern="1200" dirty="0"/>
            <a:t>SQL</a:t>
          </a:r>
        </a:p>
        <a:p>
          <a:pPr lvl="0" algn="l" defTabSz="1600200">
            <a:spcBef>
              <a:spcPct val="0"/>
            </a:spcBef>
            <a:spcAft>
              <a:spcPct val="35000"/>
            </a:spcAft>
            <a:buNone/>
          </a:pPr>
          <a:endParaRPr lang="uk-UA" sz="1700" kern="1200" dirty="0"/>
        </a:p>
      </dsp:txBody>
      <dsp:txXfrm>
        <a:off x="495920" y="518614"/>
        <a:ext cx="4797878" cy="701675"/>
      </dsp:txXfrm>
    </dsp:sp>
    <dsp:sp modelId="{3751E9FC-B183-4DD7-AE28-8F1FF0F37FD9}">
      <dsp:nvSpPr>
        <dsp:cNvPr id="0" name=""/>
        <dsp:cNvSpPr/>
      </dsp:nvSpPr>
      <dsp:spPr>
        <a:xfrm>
          <a:off x="495920" y="1378166"/>
          <a:ext cx="4736306" cy="430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000" kern="1200"/>
        </a:p>
      </dsp:txBody>
      <dsp:txXfrm>
        <a:off x="495920" y="1378166"/>
        <a:ext cx="4736306" cy="430573"/>
      </dsp:txXfrm>
    </dsp:sp>
    <dsp:sp modelId="{E7CD0FB5-534B-4A03-A835-DC4FE4E82220}">
      <dsp:nvSpPr>
        <dsp:cNvPr id="0" name=""/>
        <dsp:cNvSpPr/>
      </dsp:nvSpPr>
      <dsp:spPr>
        <a:xfrm>
          <a:off x="495920" y="1808739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DE4259-4DEA-4B52-A7CF-A3552EE166E7}">
      <dsp:nvSpPr>
        <dsp:cNvPr id="0" name=""/>
        <dsp:cNvSpPr/>
      </dsp:nvSpPr>
      <dsp:spPr>
        <a:xfrm>
          <a:off x="1161634" y="1808739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3DCCE7-715C-4FD0-9510-F0791731F8AE}">
      <dsp:nvSpPr>
        <dsp:cNvPr id="0" name=""/>
        <dsp:cNvSpPr/>
      </dsp:nvSpPr>
      <dsp:spPr>
        <a:xfrm>
          <a:off x="1827874" y="1808739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B62752-F490-4255-A625-8FCB492E46C8}">
      <dsp:nvSpPr>
        <dsp:cNvPr id="0" name=""/>
        <dsp:cNvSpPr/>
      </dsp:nvSpPr>
      <dsp:spPr>
        <a:xfrm>
          <a:off x="2493589" y="1808739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099BCB-1FAF-490F-B3AB-6B2B04257433}">
      <dsp:nvSpPr>
        <dsp:cNvPr id="0" name=""/>
        <dsp:cNvSpPr/>
      </dsp:nvSpPr>
      <dsp:spPr>
        <a:xfrm>
          <a:off x="3159829" y="1808739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9D799D-636D-4583-AFC8-343C07CA7ACB}">
      <dsp:nvSpPr>
        <dsp:cNvPr id="0" name=""/>
        <dsp:cNvSpPr/>
      </dsp:nvSpPr>
      <dsp:spPr>
        <a:xfrm>
          <a:off x="3825543" y="1808739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09CBFD-5EFD-4788-9E0C-8032E7120EFB}">
      <dsp:nvSpPr>
        <dsp:cNvPr id="0" name=""/>
        <dsp:cNvSpPr/>
      </dsp:nvSpPr>
      <dsp:spPr>
        <a:xfrm>
          <a:off x="4491784" y="1808739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783D6-17EF-4566-B1C6-2F0E40B16FB2}">
      <dsp:nvSpPr>
        <dsp:cNvPr id="0" name=""/>
        <dsp:cNvSpPr/>
      </dsp:nvSpPr>
      <dsp:spPr>
        <a:xfrm>
          <a:off x="495920" y="1896449"/>
          <a:ext cx="4797878" cy="70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" sz="1700" kern="1200" dirty="0" err="1"/>
            <a:t>Дані </a:t>
          </a:r>
          <a:r>
            <a:rPr lang="uk" sz="1700" kern="1200" dirty="0"/>
            <a:t>SQL </a:t>
          </a:r>
          <a:r>
            <a:rPr lang="uk" sz="1700" kern="1200" dirty="0" err="1"/>
            <a:t>Визначення</a:t>
          </a:r>
          <a:r>
            <a:rPr lang="uk" sz="1700" kern="1200" dirty="0"/>
            <a:t> </a:t>
          </a:r>
          <a:r>
            <a:rPr lang="uk" sz="1700" kern="1200" dirty="0" err="1"/>
            <a:t>і</a:t>
          </a:r>
          <a:r>
            <a:rPr lang="uk" sz="1700" kern="1200" dirty="0"/>
            <a:t> </a:t>
          </a:r>
          <a:r>
            <a:rPr lang="uk" sz="1700" kern="1200" dirty="0" err="1"/>
            <a:t>Дані</a:t>
          </a:r>
          <a:r>
            <a:rPr lang="uk" sz="1700" kern="1200" dirty="0"/>
            <a:t> </a:t>
          </a:r>
          <a:r>
            <a:rPr lang="uk" sz="1700" kern="1200" dirty="0" err="1"/>
            <a:t>Типи</a:t>
          </a:r>
          <a:endParaRPr lang="uk-UA" sz="1700" kern="1200" dirty="0"/>
        </a:p>
        <a:p>
          <a:pPr lvl="0" algn="l" defTabSz="844550">
            <a:spcBef>
              <a:spcPct val="0"/>
            </a:spcBef>
            <a:spcAft>
              <a:spcPct val="35000"/>
            </a:spcAft>
            <a:buNone/>
          </a:pPr>
          <a:endParaRPr lang="uk-UA" sz="1700" kern="1200" dirty="0"/>
        </a:p>
      </dsp:txBody>
      <dsp:txXfrm>
        <a:off x="495920" y="1896449"/>
        <a:ext cx="4797878" cy="701675"/>
      </dsp:txXfrm>
    </dsp:sp>
    <dsp:sp modelId="{5D1D7480-D3DC-4AB6-94EA-848AC0A0A729}">
      <dsp:nvSpPr>
        <dsp:cNvPr id="0" name=""/>
        <dsp:cNvSpPr/>
      </dsp:nvSpPr>
      <dsp:spPr>
        <a:xfrm>
          <a:off x="495920" y="2756001"/>
          <a:ext cx="4736306" cy="430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000" kern="1200"/>
        </a:p>
      </dsp:txBody>
      <dsp:txXfrm>
        <a:off x="495920" y="2756001"/>
        <a:ext cx="4736306" cy="430573"/>
      </dsp:txXfrm>
    </dsp:sp>
    <dsp:sp modelId="{4C7AB517-5C8D-4FA9-81F7-D863B12434C3}">
      <dsp:nvSpPr>
        <dsp:cNvPr id="0" name=""/>
        <dsp:cNvSpPr/>
      </dsp:nvSpPr>
      <dsp:spPr>
        <a:xfrm>
          <a:off x="495920" y="3186574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7376D-C943-43B1-B296-940886309024}">
      <dsp:nvSpPr>
        <dsp:cNvPr id="0" name=""/>
        <dsp:cNvSpPr/>
      </dsp:nvSpPr>
      <dsp:spPr>
        <a:xfrm>
          <a:off x="1161634" y="3186574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FC8D72-BF83-4FCC-BABF-A0D69CD70F7B}">
      <dsp:nvSpPr>
        <dsp:cNvPr id="0" name=""/>
        <dsp:cNvSpPr/>
      </dsp:nvSpPr>
      <dsp:spPr>
        <a:xfrm>
          <a:off x="1827874" y="3186574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C9B757-4AA8-4984-BD76-701ED2B3E52A}">
      <dsp:nvSpPr>
        <dsp:cNvPr id="0" name=""/>
        <dsp:cNvSpPr/>
      </dsp:nvSpPr>
      <dsp:spPr>
        <a:xfrm>
          <a:off x="2493589" y="3186574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320843-511B-454A-A6D8-0AB9C1753B63}">
      <dsp:nvSpPr>
        <dsp:cNvPr id="0" name=""/>
        <dsp:cNvSpPr/>
      </dsp:nvSpPr>
      <dsp:spPr>
        <a:xfrm>
          <a:off x="3159829" y="3186574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35AF26-F733-42BC-A997-A2543605F53A}">
      <dsp:nvSpPr>
        <dsp:cNvPr id="0" name=""/>
        <dsp:cNvSpPr/>
      </dsp:nvSpPr>
      <dsp:spPr>
        <a:xfrm>
          <a:off x="3825543" y="3186574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E0060-5DAD-4A4A-9A19-EFFCB4710AEA}">
      <dsp:nvSpPr>
        <dsp:cNvPr id="0" name=""/>
        <dsp:cNvSpPr/>
      </dsp:nvSpPr>
      <dsp:spPr>
        <a:xfrm>
          <a:off x="4491784" y="3186574"/>
          <a:ext cx="1108295" cy="877093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BCDB5-E39D-4257-9029-EB55BDBBA6DA}">
      <dsp:nvSpPr>
        <dsp:cNvPr id="0" name=""/>
        <dsp:cNvSpPr/>
      </dsp:nvSpPr>
      <dsp:spPr>
        <a:xfrm>
          <a:off x="495920" y="3274283"/>
          <a:ext cx="4797878" cy="70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" sz="1700" kern="1200" dirty="0" err="1"/>
            <a:t>Оператори </a:t>
          </a:r>
          <a:r>
            <a:rPr lang="uk" sz="1700" kern="1200" dirty="0"/>
            <a:t>INSERT, DELETE </a:t>
          </a:r>
          <a:r>
            <a:rPr lang="uk" sz="1700" kern="1200" dirty="0" err="1"/>
            <a:t>та </a:t>
          </a:r>
          <a:r>
            <a:rPr lang="uk" sz="1700" kern="1200" dirty="0"/>
            <a:t>UPDATE </a:t>
          </a:r>
          <a:r>
            <a:rPr lang="uk" sz="1700" kern="1200" dirty="0" err="1"/>
            <a:t>у </a:t>
          </a:r>
          <a:r>
            <a:rPr lang="uk" sz="1700" kern="1200" dirty="0"/>
            <a:t>SQL</a:t>
          </a:r>
        </a:p>
        <a:p>
          <a:pPr lvl="0" algn="l" defTabSz="844550">
            <a:spcBef>
              <a:spcPct val="0"/>
            </a:spcBef>
            <a:spcAft>
              <a:spcPct val="35000"/>
            </a:spcAft>
            <a:buNone/>
          </a:pPr>
          <a:endParaRPr lang="uk-UA" sz="1700" kern="1200" dirty="0"/>
        </a:p>
      </dsp:txBody>
      <dsp:txXfrm>
        <a:off x="495920" y="3274283"/>
        <a:ext cx="4797878" cy="70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88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/>
              <a:t>Образец текста</a:t>
            </a:r>
          </a:p>
          <a:p>
            <a:pPr lvl="1"/>
            <a:r>
              <a:rPr lang="uk-UA"/>
              <a:t>Второй уровень</a:t>
            </a:r>
          </a:p>
          <a:p>
            <a:pPr lvl="2"/>
            <a:r>
              <a:rPr lang="uk-UA"/>
              <a:t>Третий уровень</a:t>
            </a:r>
          </a:p>
          <a:p>
            <a:pPr lvl="3"/>
            <a:r>
              <a:rPr lang="uk-UA"/>
              <a:t>Четвертый уровень</a:t>
            </a:r>
          </a:p>
          <a:p>
            <a:pPr lvl="4"/>
            <a:r>
              <a:rPr lang="uk-UA"/>
              <a:t>Пятый уровень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E1870A67-F1D0-45BE-91E5-139DFDDBA707}" type="slidenum">
              <a:rPr lang="uk-UA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9274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uk-UA" noProof="0"/>
              <a:t>Образец заголовка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uk-UA" noProof="0"/>
              <a:t>Образец подзаголовка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F57BB8B6-189F-4436-8407-35DF4EC216CE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© Department GIS and technology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80B4A8C-D53C-4B6B-BE32-FB62158D679B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med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FD7DFD-3B4D-406D-8632-775B1CF17261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© Department GIS and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EF274-253B-4473-BF2A-F2755323439B}" type="slidenum">
              <a:rPr lang="uk-UA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1920514"/>
      </p:ext>
    </p:extLst>
  </p:cSld>
  <p:clrMapOvr>
    <a:masterClrMapping/>
  </p:clrMapOvr>
  <p:transition spd="med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9BF063-235A-481F-82CA-1EF55E04CCE0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© Department GIS and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760F3-62D3-4464-84AE-92869B355539}" type="slidenum">
              <a:rPr lang="uk-UA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8655938"/>
      </p:ext>
    </p:extLst>
  </p:cSld>
  <p:clrMapOvr>
    <a:masterClrMapping/>
  </p:clrMapOvr>
  <p:transition spd="med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9BEE3E-959B-428C-84DC-D58270D14EAE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© Department GIS and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3F3A4-17EA-4132-BC4B-4BF5D4FC03A8}" type="slidenum">
              <a:rPr lang="uk-UA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5967107"/>
      </p:ext>
    </p:extLst>
  </p:cSld>
  <p:clrMapOvr>
    <a:masterClrMapping/>
  </p:clrMapOvr>
  <p:transition spd="med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925ABD-2229-4C60-B9DA-30C1D4BCF953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© Department GIS and technology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063CCA-6125-44F8-A430-D041CE4B09EB}" type="slidenum">
              <a:rPr lang="uk-UA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9654481"/>
      </p:ext>
    </p:extLst>
  </p:cSld>
  <p:clrMapOvr>
    <a:masterClrMapping/>
  </p:clrMapOvr>
  <p:transition spd="med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221383-3117-4568-A13C-C496E8B06838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© Department GIS and technology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D05CB-999A-4EEC-B347-449035A387EE}" type="slidenum">
              <a:rPr lang="uk-UA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7827349"/>
      </p:ext>
    </p:extLst>
  </p:cSld>
  <p:clrMapOvr>
    <a:masterClrMapping/>
  </p:clrMapOvr>
  <p:transition spd="med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9C6A62-FC4C-47E7-B5A6-F26505208008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© Department GIS and technology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D9DCF3-8449-4830-99DF-402CC36DC7D1}" type="slidenum">
              <a:rPr lang="uk-UA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6103005"/>
      </p:ext>
    </p:extLst>
  </p:cSld>
  <p:clrMapOvr>
    <a:masterClrMapping/>
  </p:clrMapOvr>
  <p:transition spd="med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194963-FD80-44E0-9221-DC020318BB75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© Department GIS and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4D148-0040-4F03-A926-8A45B9486CB5}" type="slidenum">
              <a:rPr lang="uk-UA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9739038"/>
      </p:ext>
    </p:extLst>
  </p:cSld>
  <p:clrMapOvr>
    <a:masterClrMapping/>
  </p:clrMapOvr>
  <p:transition spd="med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A5A37F-19C3-43F9-AF88-6CAF9081E366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© Department GIS and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EC85C-BAC7-4EEF-A7F2-E86C378FA2CF}" type="slidenum">
              <a:rPr lang="uk-UA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2240359"/>
      </p:ext>
    </p:extLst>
  </p:cSld>
  <p:clrMapOvr>
    <a:masterClrMapping/>
  </p:clrMapOvr>
  <p:transition spd="med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2EF9FC-9200-4DEB-9C57-DCD1ED3B73DA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© Department GIS and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55805F-DEB4-488E-A899-DAA9A7FC7760}" type="slidenum">
              <a:rPr lang="uk-UA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3001758"/>
      </p:ext>
    </p:extLst>
  </p:cSld>
  <p:clrMapOvr>
    <a:masterClrMapping/>
  </p:clrMapOvr>
  <p:transition spd="med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0CBB8-F226-4469-83EA-8AFE4833DA08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© Department GIS and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8780A6-8EE7-4B80-ACA2-B75FEC327B8D}" type="slidenum">
              <a:rPr lang="uk-UA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1790502"/>
      </p:ext>
    </p:extLst>
  </p:cSld>
  <p:clrMapOvr>
    <a:masterClrMapping/>
  </p:clrMapOvr>
  <p:transition spd="med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/>
              <a:t>Образец заголовка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/>
              <a:t>Образец текста</a:t>
            </a:r>
          </a:p>
          <a:p>
            <a:pPr lvl="1"/>
            <a:r>
              <a:rPr lang="uk-UA"/>
              <a:t>Второй уровень</a:t>
            </a:r>
          </a:p>
          <a:p>
            <a:pPr lvl="2"/>
            <a:r>
              <a:rPr lang="uk-UA"/>
              <a:t>Третий уровень</a:t>
            </a:r>
          </a:p>
          <a:p>
            <a:pPr lvl="3"/>
            <a:r>
              <a:rPr lang="uk-UA"/>
              <a:t>Четвертый уровень</a:t>
            </a:r>
          </a:p>
          <a:p>
            <a:pPr lvl="4"/>
            <a:r>
              <a:rPr lang="uk-UA"/>
              <a:t>Пятый уровень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fld id="{B7F631BC-969E-4C4B-93EB-88D1FCAF9246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r>
              <a:rPr lang="uk-UA"/>
              <a:t>© Department GIS and technology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fld id="{2D37C8F1-9006-402B-8A45-F226BFE49598}" type="slidenum">
              <a:rPr lang="uk-UA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 spd="med">
    <p:cover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ql-tutorial.ne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uk" sz="4000" b="1" i="1" dirty="0"/>
              <a:t>Тема 13. </a:t>
            </a:r>
            <a:r>
              <a:rPr lang="uk-UA" sz="4000" b="1" dirty="0"/>
              <a:t>Мова запитів </a:t>
            </a:r>
            <a:r>
              <a:rPr lang="en-US" sz="4000" b="1" dirty="0"/>
              <a:t>SQL</a:t>
            </a:r>
            <a:endParaRPr lang="uk-UA" sz="4000" b="1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90CE1-5604-467C-BD23-CD912BB03F57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3CA90-5825-4AC4-965C-87D4FCDFA6C8}" type="slidenum">
              <a:rPr lang="uk-UA"/>
              <a:pPr/>
              <a:t>2</a:t>
            </a:fld>
            <a:endParaRPr lang="uk-UA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Зміст</a:t>
            </a:r>
            <a:endParaRPr lang="uk-UA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47629512"/>
              </p:ext>
            </p:extLst>
          </p:nvPr>
        </p:nvGraphicFramePr>
        <p:xfrm>
          <a:off x="1475656" y="170080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1" presetClass="emph" presetSubtype="6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10" dur="2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FB7607-C283-4B0C-A26E-46359CB4B2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9E2604-BC3B-4232-A38D-5A60DFEEE3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20225-FB88-45BF-A365-DCE62F10A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0041D2-8BAE-4D2E-B690-9D8CE2FFB7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14F9FE-F77F-4C9F-9367-E856F7A656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44CEADE-77DE-4E1F-AE55-428DAA546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E9E1DF-EA30-4A65-9398-FD3142590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8AB1B2-3913-4DC0-B28F-B2FC5B0F73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8AC334-8551-49E1-8A0D-B233DF29D9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B62752-F490-4255-A625-8FCB492E46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09CBFD-5EFD-4788-9E0C-8032E7120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9D799D-636D-4583-AFC8-343C07CA7A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099BCB-1FAF-490F-B3AB-6B2B0425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CD0FB5-534B-4A03-A835-DC4FE4E822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3DCCE7-715C-4FD0-9510-F0791731F8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DE4259-4DEA-4B52-A7CF-A3552EE166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51E9FC-B183-4DD7-AE28-8F1FF0F37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F783D6-17EF-4566-B1C6-2F0E40B16F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9B757-4AA8-4984-BD76-701ED2B3E5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35AF26-F733-42BC-A997-A2543605F5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7AB517-5C8D-4FA9-81F7-D863B12434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FC8D72-BF83-4FCC-BABF-A0D69CD70F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320843-511B-454A-A6D8-0AB9C1753B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07376D-C943-43B1-B296-9408863090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5E0060-5DAD-4A4A-9A19-EFFCB4710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1D7480-D3DC-4AB6-94EA-848AC0A0A7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3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9BCDB5-E39D-4257-9029-EB55BDBB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Graphic spid="2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D2BE-258B-44C3-A261-595033EE60B9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D25E-CD5F-4C5A-8836-5EB3EA2BC2F3}" type="slidenum">
              <a:rPr lang="uk-UA"/>
              <a:pPr/>
              <a:t>3</a:t>
            </a:fld>
            <a:endParaRPr lang="uk-UA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633413"/>
          </a:xfrm>
        </p:spPr>
        <p:txBody>
          <a:bodyPr/>
          <a:lstStyle/>
          <a:p>
            <a:r>
              <a:rPr lang="uk" b="1"/>
              <a:t>Що таке SQL?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12863"/>
            <a:ext cx="8713788" cy="33401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" b="1">
                <a:hlinkClick r:id="rId2" tooltip="SQL"/>
              </a:rPr>
              <a:t>SQL </a:t>
            </a:r>
            <a:r>
              <a:rPr lang="uk"/>
              <a:t>розшифровується як Structured Query Language (структурована мова запитів). Мова SQL використовується для створення, перетворення та отримання інформації з СУБД (реляційних систем керування базами даних). SQL вимовляється як SEQUEL. SQL був розроблений на початку 70-х років у IBM.</a:t>
            </a:r>
            <a:endParaRPr lang="uk-UA" sz="180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0EEDA-5DDB-450C-9006-F9880A6FE75A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C8886-7E79-4208-8AB8-F1A9388EB85B}" type="slidenum">
              <a:rPr lang="uk-UA"/>
              <a:pPr/>
              <a:t>4</a:t>
            </a:fld>
            <a:endParaRPr lang="uk-UA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518525" cy="28082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"/>
              <a:t>SQL — це декларативна мова програмування, призначена для створення та запитів до реляційних систем керування базами даних. SQL — відносно проста мова, але водночас дуже потужна.</a:t>
            </a:r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468313" y="476250"/>
            <a:ext cx="8229600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uk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Що таке SQL?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  <p:bldP spid="43013" grpId="0"/>
      <p:bldP spid="4301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F820-F431-4530-8188-AA819866838E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1E1FB-2E1F-4059-AEB5-408C67B0BB0A}" type="slidenum">
              <a:rPr lang="uk-UA"/>
              <a:pPr/>
              <a:t>5</a:t>
            </a:fld>
            <a:endParaRPr lang="uk-UA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8518525" cy="31670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"/>
              <a:t>SQL може вставляти дані в таблиці бази даних. SQL може змінювати дані в існуючих таблицях бази даних. SQL може видаляти дані з таблиць бази даних SQL. Нарешті, SQL може змінювати саму структуру бази даних – створювати/змінювати/видаляти таблиці та інші об'єкти бази даних.</a:t>
            </a:r>
            <a:endParaRPr lang="en-US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633413"/>
          </a:xfrm>
          <a:noFill/>
          <a:ln/>
        </p:spPr>
        <p:txBody>
          <a:bodyPr/>
          <a:lstStyle/>
          <a:p>
            <a:r>
              <a:rPr lang="uk" b="1"/>
              <a:t>Що таке SQL?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0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/>
      <p:bldP spid="90117" grpId="0"/>
      <p:bldP spid="9011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A3DF-2856-4B5C-9E06-319DADD2394F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89071-317D-4296-9328-F79B88407899}" type="slidenum">
              <a:rPr lang="uk-UA"/>
              <a:pPr/>
              <a:t>6</a:t>
            </a:fld>
            <a:endParaRPr lang="uk-UA"/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58825"/>
          </a:xfrm>
        </p:spPr>
        <p:txBody>
          <a:bodyPr/>
          <a:lstStyle/>
          <a:p>
            <a:r>
              <a:rPr lang="uk" b="1"/>
              <a:t>Що таке SQL?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518525" cy="36718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"/>
              <a:t>SQL використовує набір команд для маніпулювання даними в реляційних базах даних. Наприклад, SQL INSERT використовується для вставки даних у таблиці бази даних. Команда SQL SELECT використовується для отримання даних з однієї або кількох таблиць бази даних. SQL UPDATE використовується для зміни існуючих записів бази даних.</a:t>
            </a:r>
          </a:p>
        </p:txBody>
      </p:sp>
    </p:spTree>
  </p:cSld>
  <p:clrMapOvr>
    <a:masterClrMapping/>
  </p:clrMapOvr>
  <p:transition spd="med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9347-57CB-4102-AA18-99604624843D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E0ACD-6935-416A-8F1D-03FBED88BEAB}" type="slidenum">
              <a:rPr lang="uk-UA"/>
              <a:pPr/>
              <a:t>7</a:t>
            </a:fld>
            <a:endParaRPr lang="uk-UA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7772400" cy="1244600"/>
          </a:xfrm>
        </p:spPr>
        <p:txBody>
          <a:bodyPr/>
          <a:lstStyle/>
          <a:p>
            <a:r>
              <a:rPr lang="uk"/>
              <a:t>Огляд SQL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07375" cy="47529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" sz="2800"/>
              <a:t>Структурована мова запитів</a:t>
            </a:r>
          </a:p>
          <a:p>
            <a:pPr>
              <a:lnSpc>
                <a:spcPct val="90000"/>
              </a:lnSpc>
            </a:pPr>
            <a:r>
              <a:rPr lang="uk" sz="2800"/>
              <a:t>Стандарт для реляційних систем керування базами даних (RDBMS)</a:t>
            </a:r>
          </a:p>
          <a:p>
            <a:pPr>
              <a:lnSpc>
                <a:spcPct val="90000"/>
              </a:lnSpc>
            </a:pPr>
            <a:r>
              <a:rPr lang="uk" sz="2800"/>
              <a:t>Стандарти SQL-92 та SQL-99 – Призначення:</a:t>
            </a:r>
          </a:p>
          <a:p>
            <a:pPr lvl="1">
              <a:lnSpc>
                <a:spcPct val="90000"/>
              </a:lnSpc>
            </a:pPr>
            <a:r>
              <a:rPr lang="uk" sz="2400"/>
              <a:t>Вкажіть синтаксис/семантику для визначення та маніпулювання даними</a:t>
            </a:r>
          </a:p>
          <a:p>
            <a:pPr lvl="1">
              <a:lnSpc>
                <a:spcPct val="90000"/>
              </a:lnSpc>
            </a:pPr>
            <a:r>
              <a:rPr lang="uk" sz="2400"/>
              <a:t>Визначення структур даних</a:t>
            </a:r>
          </a:p>
          <a:p>
            <a:pPr lvl="1">
              <a:lnSpc>
                <a:spcPct val="90000"/>
              </a:lnSpc>
            </a:pPr>
            <a:r>
              <a:rPr lang="uk" sz="2400"/>
              <a:t>Увімкнути портативність</a:t>
            </a:r>
          </a:p>
          <a:p>
            <a:pPr lvl="1">
              <a:lnSpc>
                <a:spcPct val="90000"/>
              </a:lnSpc>
            </a:pPr>
            <a:r>
              <a:rPr lang="uk" sz="2400"/>
              <a:t>Вкажіть мінімальні (рівень 1) та повні (рівень 2) стандарти</a:t>
            </a:r>
          </a:p>
          <a:p>
            <a:pPr lvl="1">
              <a:lnSpc>
                <a:spcPct val="90000"/>
              </a:lnSpc>
            </a:pPr>
            <a:r>
              <a:rPr lang="uk" sz="2400"/>
              <a:t>Допускати подальше зростання/доведення до стандарту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2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2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3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4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9D478-FD9E-4B99-BE99-C6F6F728F413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4A79-1394-4FC0-BCEC-763A60E04868}" type="slidenum">
              <a:rPr lang="uk-UA"/>
              <a:pPr/>
              <a:t>8</a:t>
            </a:fld>
            <a:endParaRPr lang="uk-UA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Базовий SQL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r>
              <a:rPr lang="uk"/>
              <a:t>Мова SQL</a:t>
            </a:r>
          </a:p>
          <a:p>
            <a:pPr lvl="1"/>
            <a:r>
              <a:rPr lang="uk"/>
              <a:t>Вважається однією з основних причин комерційного успіху реляційних баз даних</a:t>
            </a:r>
          </a:p>
          <a:p>
            <a:r>
              <a:rPr lang="uk" b="1"/>
              <a:t>SQL</a:t>
            </a:r>
          </a:p>
          <a:p>
            <a:pPr lvl="1"/>
            <a:r>
              <a:rPr lang="uk" b="1"/>
              <a:t>Структурована мова запитів</a:t>
            </a:r>
          </a:p>
          <a:p>
            <a:pPr lvl="1"/>
            <a:r>
              <a:rPr lang="uk"/>
              <a:t>Оператори для визначень даних, запитів та оновлень (як DDL, так і DML)</a:t>
            </a:r>
          </a:p>
          <a:p>
            <a:pPr lvl="1"/>
            <a:r>
              <a:rPr lang="uk" b="1"/>
              <a:t>Основна специфікація</a:t>
            </a:r>
          </a:p>
          <a:p>
            <a:pPr lvl="1"/>
            <a:r>
              <a:rPr lang="uk"/>
              <a:t>Плюс спеціалізовані </a:t>
            </a:r>
            <a:r>
              <a:rPr lang="uk" b="1"/>
              <a:t>розширення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2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2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3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3DC48-827A-4471-86F0-846834B68122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E280-8195-4914-B38C-05B28E328030}" type="slidenum">
              <a:rPr lang="uk-UA"/>
              <a:pPr/>
              <a:t>9</a:t>
            </a:fld>
            <a:endParaRPr lang="uk-UA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r>
              <a:rPr lang="uk"/>
              <a:t>Визначення даних SQL та типи даних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"/>
              <a:t>Термінологія:</a:t>
            </a:r>
          </a:p>
          <a:p>
            <a:pPr lvl="1"/>
            <a:r>
              <a:rPr lang="uk" b="1"/>
              <a:t>Таблиця </a:t>
            </a:r>
            <a:r>
              <a:rPr lang="uk"/>
              <a:t>, </a:t>
            </a:r>
            <a:r>
              <a:rPr lang="uk" b="1"/>
              <a:t>рядок </a:t>
            </a:r>
            <a:r>
              <a:rPr lang="uk"/>
              <a:t>і </a:t>
            </a:r>
            <a:r>
              <a:rPr lang="uk" b="1"/>
              <a:t>стовпець, </a:t>
            </a:r>
            <a:r>
              <a:rPr lang="uk"/>
              <a:t>що використовуються для термінів реляційної моделі: відношення, кортеж і атрибут</a:t>
            </a:r>
          </a:p>
          <a:p>
            <a:r>
              <a:rPr lang="uk"/>
              <a:t>Оператор CREATE</a:t>
            </a:r>
          </a:p>
          <a:p>
            <a:pPr lvl="1"/>
            <a:r>
              <a:rPr lang="uk"/>
              <a:t>Основна команда SQL для визначення даних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8" grpId="1"/>
      <p:bldP spid="5017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583C-CB49-48AD-A0E5-50D3D7AA497A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28A2-231E-485D-A5D4-92EE7A2B7257}" type="slidenum">
              <a:rPr lang="uk-UA"/>
              <a:pPr/>
              <a:t>10</a:t>
            </a:fld>
            <a:endParaRPr lang="uk-UA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uk" sz="4000"/>
              <a:t>Концепції схеми та каталогу у SQL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" b="1"/>
              <a:t>Схема SQL</a:t>
            </a:r>
          </a:p>
          <a:p>
            <a:pPr lvl="1"/>
            <a:r>
              <a:rPr lang="uk"/>
              <a:t>Визначається назвою </a:t>
            </a:r>
            <a:r>
              <a:rPr lang="uk" b="1"/>
              <a:t>схеми</a:t>
            </a:r>
          </a:p>
          <a:p>
            <a:pPr lvl="1"/>
            <a:r>
              <a:rPr lang="uk"/>
              <a:t>Включає </a:t>
            </a:r>
            <a:r>
              <a:rPr lang="uk" b="1"/>
              <a:t>ідентифікатор авторизації </a:t>
            </a:r>
            <a:r>
              <a:rPr lang="uk"/>
              <a:t>та </a:t>
            </a:r>
            <a:r>
              <a:rPr lang="uk" b="1"/>
              <a:t>дескриптори </a:t>
            </a:r>
            <a:r>
              <a:rPr lang="uk"/>
              <a:t>для кожного елемента</a:t>
            </a:r>
          </a:p>
          <a:p>
            <a:r>
              <a:rPr lang="uk" b="1"/>
              <a:t>Елементи </a:t>
            </a:r>
            <a:r>
              <a:rPr lang="uk"/>
              <a:t>S -хімічної терапії включають</a:t>
            </a:r>
          </a:p>
          <a:p>
            <a:pPr lvl="1"/>
            <a:r>
              <a:rPr lang="uk"/>
              <a:t>Таблиці, обмеження, представлення, домени та інші конструкції</a:t>
            </a:r>
          </a:p>
          <a:p>
            <a:pPr lvl="1"/>
            <a:r>
              <a:rPr lang="uk"/>
              <a:t>Кожен оператор у SQL закінчується крапкою з комою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6" grpId="1"/>
      <p:bldP spid="5222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5571C-C1EB-4914-BA7D-AFF80DB7F10F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716D1-D907-4DFD-A736-06CACFEC2D1D}" type="slidenum">
              <a:rPr lang="uk-UA"/>
              <a:pPr/>
              <a:t>11</a:t>
            </a:fld>
            <a:endParaRPr lang="uk-UA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" sz="2800"/>
              <a:t>Оператор CREATE SCHEMA</a:t>
            </a:r>
          </a:p>
          <a:p>
            <a:pPr lvl="1"/>
            <a:r>
              <a:rPr lang="uk" sz="2400"/>
              <a:t>СТВОРИТИ СХЕМУ КОМПАНІЇ АВТОРИЗАЦІЯ «Дж. Сміт»;</a:t>
            </a:r>
          </a:p>
          <a:p>
            <a:r>
              <a:rPr lang="uk" sz="2800" b="1"/>
              <a:t>Каталог</a:t>
            </a:r>
          </a:p>
          <a:p>
            <a:pPr lvl="1"/>
            <a:r>
              <a:rPr lang="uk" sz="2400"/>
              <a:t>Іменована колекція схем у SQL навколишнє середовище</a:t>
            </a:r>
          </a:p>
          <a:p>
            <a:r>
              <a:rPr lang="uk" sz="2800" b="1"/>
              <a:t>Середовище </a:t>
            </a:r>
            <a:r>
              <a:rPr lang="uk" sz="2800"/>
              <a:t>SQL</a:t>
            </a:r>
          </a:p>
          <a:p>
            <a:pPr lvl="1"/>
            <a:r>
              <a:rPr lang="uk" sz="2400"/>
              <a:t>Встановлення SQL-сумісної реляційної СУБД на комп'ютерна система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title"/>
          </p:nvPr>
        </p:nvSpPr>
        <p:spPr>
          <a:xfrm>
            <a:off x="-180975" y="274638"/>
            <a:ext cx="9324975" cy="1143000"/>
          </a:xfrm>
          <a:noFill/>
          <a:ln/>
        </p:spPr>
        <p:txBody>
          <a:bodyPr/>
          <a:lstStyle/>
          <a:p>
            <a:r>
              <a:rPr lang="uk" sz="4000"/>
              <a:t>Концепції схеми та каталогу у SQL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  <p:bldP spid="54277" grpId="0"/>
      <p:bldP spid="5427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D2FC-6756-4F9E-A8F1-632BE1D69F11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B963D-A267-4F4F-AF12-3E24968ACF40}" type="slidenum">
              <a:rPr lang="uk-UA"/>
              <a:pPr/>
              <a:t>12</a:t>
            </a:fld>
            <a:endParaRPr lang="uk-UA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uk" sz="3600"/>
              <a:t>Команда CREATE TABLE у SQL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362950" cy="49291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" sz="2800"/>
              <a:t>Вкажіть нове відношення</a:t>
            </a:r>
          </a:p>
          <a:p>
            <a:pPr lvl="1">
              <a:lnSpc>
                <a:spcPct val="90000"/>
              </a:lnSpc>
            </a:pPr>
            <a:r>
              <a:rPr lang="uk" sz="2400"/>
              <a:t>Вкажіть ім'я</a:t>
            </a:r>
          </a:p>
          <a:p>
            <a:pPr lvl="1">
              <a:lnSpc>
                <a:spcPct val="90000"/>
              </a:lnSpc>
            </a:pPr>
            <a:r>
              <a:rPr lang="uk" sz="2400"/>
              <a:t>Вкажіть атрибути та початкові обмеження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uk" sz="2800" b="1"/>
              <a:t>Базові таблиці </a:t>
            </a:r>
            <a:r>
              <a:rPr lang="uk" sz="2800"/>
              <a:t>( </a:t>
            </a:r>
            <a:r>
              <a:rPr lang="uk" sz="2800" b="1"/>
              <a:t>базові відношення </a:t>
            </a:r>
            <a:r>
              <a:rPr lang="uk" sz="2800"/>
              <a:t>)</a:t>
            </a:r>
          </a:p>
          <a:p>
            <a:pPr lvl="1">
              <a:lnSpc>
                <a:spcPct val="90000"/>
              </a:lnSpc>
            </a:pPr>
            <a:r>
              <a:rPr lang="uk" sz="2400"/>
              <a:t>Відношення та його кортежі фактично створюються та зберігається у файлі СУБД</a:t>
            </a:r>
          </a:p>
          <a:p>
            <a:pPr>
              <a:lnSpc>
                <a:spcPct val="90000"/>
              </a:lnSpc>
            </a:pPr>
            <a:r>
              <a:rPr lang="uk" sz="2800" b="1"/>
              <a:t>Віртуальні стосунки</a:t>
            </a:r>
          </a:p>
          <a:p>
            <a:pPr lvl="1">
              <a:lnSpc>
                <a:spcPct val="90000"/>
              </a:lnSpc>
            </a:pPr>
            <a:r>
              <a:rPr lang="uk" sz="2400"/>
              <a:t>Створено за допомогою оператора CREATE VIEW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uk" sz="2800"/>
              <a:t>Деякі зовнішні ключі можуть спричиняти помилки</a:t>
            </a:r>
          </a:p>
          <a:p>
            <a:pPr lvl="1">
              <a:lnSpc>
                <a:spcPct val="90000"/>
              </a:lnSpc>
            </a:pPr>
            <a:r>
              <a:rPr lang="uk" sz="2400"/>
              <a:t>Визначається або через:</a:t>
            </a:r>
          </a:p>
          <a:p>
            <a:pPr lvl="2">
              <a:lnSpc>
                <a:spcPct val="90000"/>
              </a:lnSpc>
            </a:pPr>
            <a:r>
              <a:rPr lang="uk" sz="2000"/>
              <a:t>Циклічні посилання</a:t>
            </a:r>
          </a:p>
          <a:p>
            <a:pPr lvl="2">
              <a:lnSpc>
                <a:spcPct val="90000"/>
              </a:lnSpc>
            </a:pPr>
            <a:r>
              <a:rPr lang="uk" sz="2000"/>
              <a:t>Або тому, що вони посилаються на таблицю, якої ще немає створено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4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4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5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5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4000"/>
                            </p:stCondLst>
                            <p:childTnLst>
                              <p:par>
                                <p:cTn id="6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8" grpId="1"/>
      <p:bldP spid="5529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BA45-4EFC-4D4E-84BD-3280E2808D39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082E5-B779-46AF-8F11-3D42BF67D930}" type="slidenum">
              <a:rPr lang="uk-UA"/>
              <a:pPr/>
              <a:t>13</a:t>
            </a:fld>
            <a:endParaRPr lang="uk-UA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914400"/>
          </a:xfrm>
        </p:spPr>
        <p:txBody>
          <a:bodyPr/>
          <a:lstStyle/>
          <a:p>
            <a:r>
              <a:rPr lang="uk"/>
              <a:t>Середовище SQL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9275"/>
            <a:ext cx="9144000" cy="4327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" sz="2800"/>
              <a:t>Каталог</a:t>
            </a:r>
            <a:r>
              <a:rPr lang="uk" sz="2400"/>
              <a:t> </a:t>
            </a:r>
          </a:p>
          <a:p>
            <a:pPr lvl="1">
              <a:lnSpc>
                <a:spcPct val="90000"/>
              </a:lnSpc>
            </a:pPr>
            <a:r>
              <a:rPr lang="uk" sz="2400"/>
              <a:t>Набір схем, що складають опис бази даних</a:t>
            </a:r>
          </a:p>
          <a:p>
            <a:pPr>
              <a:lnSpc>
                <a:spcPct val="90000"/>
              </a:lnSpc>
            </a:pPr>
            <a:r>
              <a:rPr lang="uk" sz="2800"/>
              <a:t>Схема</a:t>
            </a:r>
          </a:p>
          <a:p>
            <a:pPr lvl="1">
              <a:lnSpc>
                <a:spcPct val="90000"/>
              </a:lnSpc>
            </a:pPr>
            <a:r>
              <a:rPr lang="uk" sz="2400"/>
              <a:t>Структура, що містить описи об'єктів, створених користувачем (базові таблиці, представлення, обмеження)</a:t>
            </a:r>
          </a:p>
          <a:p>
            <a:pPr>
              <a:lnSpc>
                <a:spcPct val="90000"/>
              </a:lnSpc>
            </a:pPr>
            <a:r>
              <a:rPr lang="uk" sz="2800"/>
              <a:t>Мова визначення даних (DDL)</a:t>
            </a:r>
          </a:p>
          <a:p>
            <a:pPr lvl="1">
              <a:lnSpc>
                <a:spcPct val="90000"/>
              </a:lnSpc>
            </a:pPr>
            <a:r>
              <a:rPr lang="uk" sz="2400"/>
              <a:t>Команди, що визначають базу даних, включаючи створення, зміну та видалення таблиць, а також встановлення обмежень</a:t>
            </a:r>
          </a:p>
          <a:p>
            <a:pPr>
              <a:lnSpc>
                <a:spcPct val="90000"/>
              </a:lnSpc>
            </a:pPr>
            <a:r>
              <a:rPr lang="uk" sz="2800"/>
              <a:t>Мова маніпулювання даними (DML)</a:t>
            </a:r>
          </a:p>
          <a:p>
            <a:pPr lvl="1">
              <a:lnSpc>
                <a:spcPct val="90000"/>
              </a:lnSpc>
            </a:pPr>
            <a:r>
              <a:rPr lang="uk" sz="2400"/>
              <a:t>Команди, що підтримують та запитують базу даних</a:t>
            </a:r>
          </a:p>
          <a:p>
            <a:pPr>
              <a:lnSpc>
                <a:spcPct val="90000"/>
              </a:lnSpc>
            </a:pPr>
            <a:r>
              <a:rPr lang="uk" sz="2800"/>
              <a:t>Мова керування даними (DCL)</a:t>
            </a:r>
          </a:p>
          <a:p>
            <a:pPr lvl="1">
              <a:lnSpc>
                <a:spcPct val="90000"/>
              </a:lnSpc>
            </a:pPr>
            <a:r>
              <a:rPr lang="uk" sz="2400"/>
              <a:t>Команди, що керують базою даних, включаючи адміністрування привілеїв та фіксацію даних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  <p:bldP spid="112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FFD5C-F138-47BF-8963-04B43F46D875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4B9C0-0A3A-42F9-A5B9-62AEE047EA82}" type="slidenum">
              <a:rPr lang="uk-UA"/>
              <a:pPr/>
              <a:t>14</a:t>
            </a:fld>
            <a:endParaRPr lang="uk-UA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35113"/>
          </a:xfrm>
        </p:spPr>
        <p:txBody>
          <a:bodyPr/>
          <a:lstStyle/>
          <a:p>
            <a:r>
              <a:rPr lang="uk" sz="4000"/>
              <a:t>Типи даних SQL </a:t>
            </a:r>
            <a:br>
              <a:rPr lang="en-US" sz="4000"/>
            </a:br>
            <a:r>
              <a:rPr lang="uk" sz="4000"/>
              <a:t>(з Oracle 9i)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84313"/>
            <a:ext cx="8713787" cy="42386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" sz="2800"/>
              <a:t>Типи рядків</a:t>
            </a:r>
          </a:p>
          <a:p>
            <a:pPr lvl="1">
              <a:lnSpc>
                <a:spcPct val="90000"/>
              </a:lnSpc>
            </a:pPr>
            <a:r>
              <a:rPr lang="uk" sz="2000" u="sng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 </a:t>
            </a:r>
            <a:r>
              <a:rPr lang="uk" sz="2000"/>
              <a:t>(n) – символьні дані фіксованої довжини, n символів. Максимальна довжина = 2000 байт.</a:t>
            </a:r>
          </a:p>
          <a:p>
            <a:pPr lvl="1">
              <a:lnSpc>
                <a:spcPct val="90000"/>
              </a:lnSpc>
            </a:pPr>
            <a:r>
              <a:rPr lang="uk" sz="2000" u="sng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VARCHAR2 </a:t>
            </a:r>
            <a:r>
              <a:rPr lang="uk" sz="2000"/>
              <a:t>(n) – символьні дані змінної довжини, максимум 4000 байт</a:t>
            </a:r>
          </a:p>
          <a:p>
            <a:pPr lvl="1">
              <a:lnSpc>
                <a:spcPct val="90000"/>
              </a:lnSpc>
            </a:pPr>
            <a:r>
              <a:rPr lang="uk" sz="2000" u="sng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LONG </a:t>
            </a:r>
            <a:r>
              <a:rPr lang="uk" sz="2000"/>
              <a:t>– символьні дані змінної довжини, до 4 ГБ. Максимум 1 на таблицю</a:t>
            </a:r>
          </a:p>
          <a:p>
            <a:pPr>
              <a:lnSpc>
                <a:spcPct val="90000"/>
              </a:lnSpc>
            </a:pPr>
            <a:r>
              <a:rPr lang="uk" sz="2800"/>
              <a:t>Числові типи</a:t>
            </a:r>
          </a:p>
          <a:p>
            <a:pPr lvl="1">
              <a:lnSpc>
                <a:spcPct val="90000"/>
              </a:lnSpc>
            </a:pPr>
            <a:r>
              <a:rPr lang="uk" sz="2000" u="sng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NUMBER </a:t>
            </a:r>
            <a:r>
              <a:rPr lang="uk" sz="2000"/>
              <a:t>(p,q) – числовий тип даних загального призначення</a:t>
            </a:r>
          </a:p>
          <a:p>
            <a:pPr lvl="1">
              <a:lnSpc>
                <a:spcPct val="90000"/>
              </a:lnSpc>
            </a:pPr>
            <a:r>
              <a:rPr lang="uk" sz="2000" u="sng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ЦІЛЕ ЧИСЛО </a:t>
            </a:r>
            <a:r>
              <a:rPr lang="uk" sz="2000"/>
              <a:t>(p) – ціле число зі знаком, p цифр завширшки</a:t>
            </a:r>
          </a:p>
          <a:p>
            <a:pPr lvl="1">
              <a:lnSpc>
                <a:spcPct val="90000"/>
              </a:lnSpc>
            </a:pPr>
            <a:r>
              <a:rPr lang="uk" sz="2000" u="sng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FLOAT </a:t>
            </a:r>
            <a:r>
              <a:rPr lang="uk" sz="2000"/>
              <a:t>(p) – число з плаваючою комою в науковій нотації з точністю до p двійкових цифр</a:t>
            </a:r>
          </a:p>
          <a:p>
            <a:pPr>
              <a:lnSpc>
                <a:spcPct val="90000"/>
              </a:lnSpc>
            </a:pPr>
            <a:r>
              <a:rPr lang="uk" sz="2800"/>
              <a:t>Тип дати/часу</a:t>
            </a:r>
          </a:p>
          <a:p>
            <a:pPr lvl="1">
              <a:lnSpc>
                <a:spcPct val="90000"/>
              </a:lnSpc>
            </a:pPr>
            <a:r>
              <a:rPr lang="uk" sz="2000" u="sng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ДАТА </a:t>
            </a:r>
            <a:r>
              <a:rPr lang="uk" sz="2000"/>
              <a:t>– дата/час фіксованої довжини у форматі дд-мм-рр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4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4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5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5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0" grpId="1"/>
      <p:bldP spid="1229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C119E-EDB0-43AE-B4C3-EE06BC731323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49A26-87C2-4D46-B987-3C9A9BE975B8}" type="slidenum">
              <a:rPr lang="uk-UA"/>
              <a:pPr/>
              <a:t>15</a:t>
            </a:fld>
            <a:endParaRPr lang="uk-UA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244600"/>
          </a:xfrm>
        </p:spPr>
        <p:txBody>
          <a:bodyPr/>
          <a:lstStyle/>
          <a:p>
            <a:r>
              <a:rPr lang="uk"/>
              <a:t>Визначення бази даних SQL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r>
              <a:rPr lang="uk" sz="2800"/>
              <a:t>Мова визначення даних (DDL)</a:t>
            </a:r>
          </a:p>
          <a:p>
            <a:r>
              <a:rPr lang="uk" sz="2800"/>
              <a:t>Основні оператори CREATE:</a:t>
            </a:r>
          </a:p>
          <a:p>
            <a:pPr lvl="1"/>
            <a:r>
              <a:rPr lang="uk" sz="2400"/>
              <a:t>СТВОРИТИ СХЕМУ – визначає частину бази даних, що належить певному користувачеві</a:t>
            </a:r>
          </a:p>
          <a:p>
            <a:pPr lvl="1"/>
            <a:r>
              <a:rPr lang="uk" sz="240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СТВОРИТИ ТАБЛИЦЮ </a:t>
            </a:r>
            <a:r>
              <a:rPr lang="uk" sz="2400"/>
              <a:t>– визначає таблицю та її стовпці</a:t>
            </a:r>
          </a:p>
          <a:p>
            <a:pPr lvl="1"/>
            <a:r>
              <a:rPr lang="uk" sz="2400"/>
              <a:t>СТВОРИТИ ПЕРЕГЛЯД – визначає логічну таблицю з одного або кількох переглядів</a:t>
            </a:r>
          </a:p>
          <a:p>
            <a:r>
              <a:rPr lang="uk" sz="2800"/>
              <a:t>Інші оператори CREATE: CHARACTER SET, COLLATION, TRANSLATION, ASSERTION, DOMAIN</a:t>
            </a:r>
          </a:p>
          <a:p>
            <a:pPr lvl="1"/>
            <a:endParaRPr lang="en-US" sz="240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8" grpId="1"/>
      <p:bldP spid="1433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1420-20BB-4552-BDB1-907742D18C1B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37F0A-61C2-40AB-AE97-B815B0E78401}" type="slidenum">
              <a:rPr lang="uk-UA"/>
              <a:pPr/>
              <a:t>16</a:t>
            </a:fld>
            <a:endParaRPr lang="uk-UA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371600"/>
          </a:xfrm>
        </p:spPr>
        <p:txBody>
          <a:bodyPr/>
          <a:lstStyle/>
          <a:p>
            <a:r>
              <a:rPr lang="uk"/>
              <a:t>Створення таблиць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89138"/>
            <a:ext cx="4033837" cy="4114800"/>
          </a:xfrm>
        </p:spPr>
        <p:txBody>
          <a:bodyPr/>
          <a:lstStyle/>
          <a:p>
            <a:r>
              <a:rPr lang="uk"/>
              <a:t>З минулої лекції…</a:t>
            </a:r>
          </a:p>
          <a:p>
            <a:pPr lvl="1"/>
            <a:r>
              <a:rPr lang="uk"/>
              <a:t>СТВОРИТИ ТАБЛИЦЮ</a:t>
            </a:r>
          </a:p>
          <a:p>
            <a:pPr lvl="1"/>
            <a:r>
              <a:rPr lang="uk"/>
              <a:t>Колонки</a:t>
            </a:r>
          </a:p>
          <a:p>
            <a:pPr lvl="2"/>
            <a:r>
              <a:rPr lang="uk"/>
              <a:t>Типи даних</a:t>
            </a:r>
          </a:p>
          <a:p>
            <a:pPr lvl="2"/>
            <a:r>
              <a:rPr lang="uk"/>
              <a:t>[НЕ] NULL, значення ЗА ЗАМОВЧАННЯМ</a:t>
            </a:r>
          </a:p>
          <a:p>
            <a:pPr lvl="1"/>
            <a:r>
              <a:rPr lang="uk"/>
              <a:t>Обмеження</a:t>
            </a:r>
          </a:p>
          <a:p>
            <a:pPr lvl="2"/>
            <a:r>
              <a:rPr lang="uk"/>
              <a:t>Первинні ключі</a:t>
            </a:r>
          </a:p>
          <a:p>
            <a:pPr lvl="2"/>
            <a:r>
              <a:rPr lang="uk"/>
              <a:t>Унікальні колонки</a:t>
            </a:r>
          </a:p>
          <a:p>
            <a:pPr lvl="2"/>
            <a:r>
              <a:rPr lang="uk"/>
              <a:t>Зовнішні ключі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981200"/>
            <a:ext cx="4033837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" sz="2400" b="1">
                <a:latin typeface="Courier New" pitchFamily="49" charset="0"/>
              </a:rPr>
              <a:t>СТВОРИТИ ТАБЛИЦЮ</a:t>
            </a:r>
          </a:p>
          <a:p>
            <a:pPr>
              <a:buFont typeface="Wingdings" pitchFamily="2" charset="2"/>
              <a:buNone/>
            </a:pPr>
            <a:r>
              <a:rPr lang="uk" sz="2400" b="1">
                <a:latin typeface="Courier New" pitchFamily="49" charset="0"/>
              </a:rPr>
              <a:t>&lt;ім'я&gt; (</a:t>
            </a:r>
          </a:p>
          <a:p>
            <a:pPr>
              <a:buFont typeface="Wingdings" pitchFamily="2" charset="2"/>
              <a:buNone/>
            </a:pPr>
            <a:r>
              <a:rPr lang="uk" sz="2400" b="1">
                <a:latin typeface="Courier New" pitchFamily="49" charset="0"/>
              </a:rPr>
              <a:t>&lt;col-def-1&gt;,</a:t>
            </a:r>
          </a:p>
          <a:p>
            <a:pPr>
              <a:buFont typeface="Wingdings" pitchFamily="2" charset="2"/>
              <a:buNone/>
            </a:pPr>
            <a:r>
              <a:rPr lang="uk" sz="2400" b="1">
                <a:latin typeface="Courier New" pitchFamily="49" charset="0"/>
              </a:rPr>
              <a:t>&lt;col-def-2&gt;,</a:t>
            </a:r>
          </a:p>
          <a:p>
            <a:pPr>
              <a:buFont typeface="Wingdings" pitchFamily="2" charset="2"/>
              <a:buNone/>
            </a:pPr>
            <a:r>
              <a:rPr lang="uk" sz="2400" b="1">
                <a:latin typeface="Courier New" pitchFamily="49" charset="0"/>
              </a:rPr>
              <a:t>:</a:t>
            </a:r>
          </a:p>
          <a:p>
            <a:pPr>
              <a:buFont typeface="Wingdings" pitchFamily="2" charset="2"/>
              <a:buNone/>
            </a:pPr>
            <a:r>
              <a:rPr lang="uk" sz="2400" b="1">
                <a:latin typeface="Courier New" pitchFamily="49" charset="0"/>
              </a:rPr>
              <a:t>&lt;col-def-n&gt;,</a:t>
            </a:r>
          </a:p>
          <a:p>
            <a:pPr>
              <a:buFont typeface="Wingdings" pitchFamily="2" charset="2"/>
              <a:buNone/>
            </a:pPr>
            <a:r>
              <a:rPr lang="uk" sz="2400" b="1">
                <a:latin typeface="Courier New" pitchFamily="49" charset="0"/>
              </a:rPr>
              <a:t>&lt;обмеження-1&gt;,</a:t>
            </a:r>
          </a:p>
          <a:p>
            <a:pPr>
              <a:buFont typeface="Wingdings" pitchFamily="2" charset="2"/>
              <a:buNone/>
            </a:pPr>
            <a:r>
              <a:rPr lang="uk" sz="2400" b="1">
                <a:latin typeface="Courier New" pitchFamily="49" charset="0"/>
              </a:rPr>
              <a:t>:</a:t>
            </a:r>
          </a:p>
          <a:p>
            <a:pPr>
              <a:buFont typeface="Wingdings" pitchFamily="2" charset="2"/>
              <a:buNone/>
            </a:pPr>
            <a:r>
              <a:rPr lang="uk" sz="2400" b="1">
                <a:latin typeface="Courier New" pitchFamily="49" charset="0"/>
              </a:rPr>
              <a:t>&lt;обмеження-k&gt;)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4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4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5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5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4000"/>
                            </p:stCondLst>
                            <p:childTnLst>
                              <p:par>
                                <p:cTn id="6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9000"/>
                            </p:stCondLst>
                            <p:childTnLst>
                              <p:par>
                                <p:cTn id="6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64000"/>
                            </p:stCondLst>
                            <p:childTnLst>
                              <p:par>
                                <p:cTn id="7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69000"/>
                            </p:stCondLst>
                            <p:childTnLst>
                              <p:par>
                                <p:cTn id="7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74000"/>
                            </p:stCondLst>
                            <p:childTnLst>
                              <p:par>
                                <p:cTn id="8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9000"/>
                            </p:stCondLst>
                            <p:childTnLst>
                              <p:par>
                                <p:cTn id="8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4000"/>
                            </p:stCondLst>
                            <p:childTnLst>
                              <p:par>
                                <p:cTn id="9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89000"/>
                            </p:stCondLst>
                            <p:childTnLst>
                              <p:par>
                                <p:cTn id="9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0" fill="hold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0" fill="hold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0" grpId="1"/>
      <p:bldP spid="17411" grpId="0" build="p"/>
      <p:bldP spid="1741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B79C-D6D5-4A89-B3A2-95666B73592B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2F399-A40C-467E-AED1-0919247B4AA6}" type="slidenum">
              <a:rPr lang="uk-UA"/>
              <a:pPr/>
              <a:t>17</a:t>
            </a:fld>
            <a:endParaRPr lang="uk-UA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371600"/>
          </a:xfrm>
        </p:spPr>
        <p:txBody>
          <a:bodyPr/>
          <a:lstStyle/>
          <a:p>
            <a:r>
              <a:rPr lang="uk"/>
              <a:t>Видалення таблиць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r>
              <a:rPr lang="uk"/>
              <a:t>Щоб видалити таблицю, використовуйте</a:t>
            </a:r>
          </a:p>
          <a:p>
            <a:endParaRPr lang="en-GB" sz="1200"/>
          </a:p>
          <a:p>
            <a:r>
              <a:rPr lang="uk" b="1">
                <a:latin typeface="Courier New" pitchFamily="49" charset="0"/>
              </a:rPr>
              <a:t>ВИДАЛИТИ ТАБЛИЦЮ</a:t>
            </a:r>
          </a:p>
          <a:p>
            <a:r>
              <a:rPr lang="uk" b="1">
                <a:latin typeface="Courier New" pitchFamily="49" charset="0"/>
              </a:rPr>
              <a:t>[ЯКЩО ІСНУЄ]</a:t>
            </a:r>
          </a:p>
          <a:p>
            <a:r>
              <a:rPr lang="uk" b="1">
                <a:latin typeface="Courier New" pitchFamily="49" charset="0"/>
              </a:rPr>
              <a:t>&lt;ім'я&gt;</a:t>
            </a:r>
            <a:endParaRPr lang="en-GB">
              <a:latin typeface="Courier New" pitchFamily="49" charset="0"/>
            </a:endParaRPr>
          </a:p>
          <a:p>
            <a:endParaRPr lang="en-GB" sz="1200"/>
          </a:p>
          <a:p>
            <a:r>
              <a:rPr lang="uk"/>
              <a:t>Приклад:</a:t>
            </a:r>
          </a:p>
          <a:p>
            <a:endParaRPr lang="en-GB" sz="1200"/>
          </a:p>
          <a:p>
            <a:r>
              <a:rPr lang="uk" b="1">
                <a:latin typeface="Courier New" pitchFamily="49" charset="0"/>
              </a:rPr>
              <a:t>Модуль DROP TABLE</a:t>
            </a:r>
            <a:endParaRPr lang="en-GB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981200"/>
            <a:ext cx="4033837" cy="4114800"/>
          </a:xfrm>
        </p:spPr>
        <p:txBody>
          <a:bodyPr/>
          <a:lstStyle/>
          <a:p>
            <a:r>
              <a:rPr lang="uk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БУДЬТЕ ОБЕРЕЖНІ </a:t>
            </a:r>
            <a:r>
              <a:rPr lang="uk"/>
              <a:t>з будь-яким SQL-запитом, що містить DROP</a:t>
            </a:r>
          </a:p>
          <a:p>
            <a:pPr lvl="1"/>
            <a:r>
              <a:rPr lang="uk"/>
              <a:t>Ви також видалите будь-яку інформацію з таблиці</a:t>
            </a:r>
          </a:p>
          <a:p>
            <a:pPr lvl="1"/>
            <a:r>
              <a:rPr lang="uk"/>
              <a:t>Зазвичай вас не просять підтвердити</a:t>
            </a:r>
          </a:p>
          <a:p>
            <a:pPr lvl="1"/>
            <a:r>
              <a:rPr lang="uk"/>
              <a:t>Немає простого способу скасувати зміни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4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4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5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5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4" grpId="1"/>
      <p:bldP spid="18435" grpId="0" build="p"/>
      <p:bldP spid="1843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4EFF0-C223-46CE-BB0E-5D1CC76A2793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CF93-9F0B-40E5-8D31-41B489A672DA}" type="slidenum">
              <a:rPr lang="uk-UA"/>
              <a:pPr/>
              <a:t>18</a:t>
            </a:fld>
            <a:endParaRPr lang="uk-UA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371600"/>
          </a:xfrm>
        </p:spPr>
        <p:txBody>
          <a:bodyPr/>
          <a:lstStyle/>
          <a:p>
            <a:r>
              <a:rPr lang="uk"/>
              <a:t>Пеленальні столики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r>
              <a:rPr lang="uk"/>
              <a:t>Іноді потрібно змінити структуру існуючої таблиці</a:t>
            </a:r>
          </a:p>
          <a:p>
            <a:pPr lvl="1"/>
            <a:r>
              <a:rPr lang="uk"/>
              <a:t>Один зі способів - ВИДАЛИТИ його, а потім перебудувати</a:t>
            </a:r>
          </a:p>
          <a:p>
            <a:pPr lvl="1"/>
            <a:r>
              <a:rPr lang="uk"/>
              <a:t>Це небезпечно, тому замість цього є команда ALTER TABLE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981200"/>
            <a:ext cx="4033837" cy="4114800"/>
          </a:xfrm>
        </p:spPr>
        <p:txBody>
          <a:bodyPr/>
          <a:lstStyle/>
          <a:p>
            <a:r>
              <a:rPr lang="uk"/>
              <a:t>ЗМІНИТИ ТАБЛИЦЮ можна</a:t>
            </a:r>
          </a:p>
          <a:p>
            <a:pPr lvl="1"/>
            <a:r>
              <a:rPr lang="uk"/>
              <a:t>Додати новий стовпець</a:t>
            </a:r>
          </a:p>
          <a:p>
            <a:pPr lvl="1"/>
            <a:r>
              <a:rPr lang="uk"/>
              <a:t>Видалити наявний стовпець</a:t>
            </a:r>
          </a:p>
          <a:p>
            <a:pPr lvl="1"/>
            <a:r>
              <a:rPr lang="uk"/>
              <a:t>Додати нове обмеження</a:t>
            </a:r>
          </a:p>
          <a:p>
            <a:pPr lvl="1"/>
            <a:r>
              <a:rPr lang="uk"/>
              <a:t>Видалити існуюче обмеження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4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4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8" grpId="1"/>
      <p:bldP spid="19459" grpId="0" build="p"/>
      <p:bldP spid="1946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E6FB5-AD3E-4322-9D49-D64D1413F12C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7CFA-79BF-4452-847E-174823158A68}" type="slidenum">
              <a:rPr lang="uk-UA"/>
              <a:pPr/>
              <a:t>19</a:t>
            </a:fld>
            <a:endParaRPr lang="uk-UA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371600"/>
          </a:xfrm>
        </p:spPr>
        <p:txBody>
          <a:bodyPr/>
          <a:lstStyle/>
          <a:p>
            <a:r>
              <a:rPr lang="uk"/>
              <a:t>ЗМІНА стовпців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052513"/>
            <a:ext cx="4033838" cy="41148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uk" sz="3200"/>
              <a:t>Щоб додати або видалити стовпці, використовуйте</a:t>
            </a:r>
          </a:p>
          <a:p>
            <a:pPr marL="0" indent="0"/>
            <a:endParaRPr lang="en-GB" sz="1400" b="1">
              <a:latin typeface="Courier New" pitchFamily="49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ALTER TABLE &lt;таблиця&gt;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ДОДАТИ КОЛОНКУ &lt;col&gt;</a:t>
            </a:r>
          </a:p>
          <a:p>
            <a:pPr marL="0" indent="0">
              <a:buFont typeface="Wingdings" pitchFamily="2" charset="2"/>
              <a:buNone/>
            </a:pPr>
            <a:endParaRPr lang="en-GB" sz="1400" b="1">
              <a:latin typeface="Courier New" pitchFamily="49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ALTER TABLE &lt;таблиця&gt;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ПОВЕРНУТИ КОЛОНКУ &lt;ім'я&gt;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1052513"/>
            <a:ext cx="4392612" cy="43434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uk" sz="3200"/>
              <a:t>Приклади</a:t>
            </a:r>
          </a:p>
          <a:p>
            <a:pPr marL="0" indent="0">
              <a:buFont typeface="Wingdings" pitchFamily="2" charset="2"/>
              <a:buNone/>
            </a:pPr>
            <a:endParaRPr lang="en-GB" sz="3200"/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ЗМІНИТИ ТАБЛИЦЮ Студент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ДОДАТИ СТОЛОПЕЦЬ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Ступінь VARCHAR(50)</a:t>
            </a:r>
          </a:p>
          <a:p>
            <a:pPr marL="0" indent="0">
              <a:buFont typeface="Wingdings" pitchFamily="2" charset="2"/>
              <a:buNone/>
            </a:pPr>
            <a:endParaRPr lang="en-GB" b="1">
              <a:latin typeface="Courier New" pitchFamily="49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ЗМІНИТИ ТАБЛИЦЮ Студент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DROP COLUMN Ступінь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4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4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5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5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4000"/>
                            </p:stCondLst>
                            <p:childTnLst>
                              <p:par>
                                <p:cTn id="6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2" grpId="1"/>
      <p:bldP spid="20483" grpId="0" build="p"/>
      <p:bldP spid="2048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9707-A4B1-466F-83B1-2B1000A3CF5E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4AEF1-6490-4263-BFFA-3A54E85288CB}" type="slidenum">
              <a:rPr lang="uk-UA"/>
              <a:pPr/>
              <a:t>20</a:t>
            </a:fld>
            <a:endParaRPr lang="uk-UA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371600"/>
          </a:xfrm>
        </p:spPr>
        <p:txBody>
          <a:bodyPr/>
          <a:lstStyle/>
          <a:p>
            <a:r>
              <a:rPr lang="uk"/>
              <a:t>ЗМІНА обмежень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196975"/>
            <a:ext cx="4033838" cy="41148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uk" sz="3200"/>
              <a:t>Щоб додати або видалити стовпці, використовуйте</a:t>
            </a:r>
          </a:p>
          <a:p>
            <a:pPr marL="0" indent="0">
              <a:buFont typeface="Wingdings" pitchFamily="2" charset="2"/>
              <a:buNone/>
            </a:pPr>
            <a:endParaRPr lang="en-GB" sz="1400" b="1">
              <a:latin typeface="Courier New" pitchFamily="49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ALTER TABLE &lt;таблиця&gt;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ДОДАТИ ОБМЕЖЕННЯ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&lt;визначення&gt;</a:t>
            </a:r>
          </a:p>
          <a:p>
            <a:pPr marL="0" indent="0">
              <a:buFont typeface="Wingdings" pitchFamily="2" charset="2"/>
              <a:buNone/>
            </a:pPr>
            <a:endParaRPr lang="en-GB" sz="1400" b="1">
              <a:latin typeface="Courier New" pitchFamily="49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ALTER TABLE &lt;таблиця&gt;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ВИДАЛИТИ ОБМЕЖЕННЯ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&lt;ім'я&gt;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1268413"/>
            <a:ext cx="4716462" cy="496887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uk" sz="3200"/>
              <a:t>Приклади</a:t>
            </a:r>
          </a:p>
          <a:p>
            <a:pPr marL="0" indent="0">
              <a:buFont typeface="Wingdings" pitchFamily="2" charset="2"/>
              <a:buNone/>
            </a:pPr>
            <a:endParaRPr lang="en-GB" sz="3200"/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Модуль ALTER TABLE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ДОДАТИ ОБМЕЖЕННЯ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ck УНІКАЛЬНИЙ (назва)</a:t>
            </a:r>
          </a:p>
          <a:p>
            <a:pPr marL="0" indent="0">
              <a:buFont typeface="Wingdings" pitchFamily="2" charset="2"/>
              <a:buNone/>
            </a:pPr>
            <a:endParaRPr lang="en-GB" b="1">
              <a:latin typeface="Courier New" pitchFamily="49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Модуль ALTER TABLE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ОБМЕЖЕННЯ ВІДКИНУТИ ck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4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4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5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5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4000"/>
                            </p:stCondLst>
                            <p:childTnLst>
                              <p:par>
                                <p:cTn id="6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9000"/>
                            </p:stCondLst>
                            <p:childTnLst>
                              <p:par>
                                <p:cTn id="6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64000"/>
                            </p:stCondLst>
                            <p:childTnLst>
                              <p:par>
                                <p:cTn id="7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215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215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6" grpId="1"/>
      <p:bldP spid="21507" grpId="0" build="p"/>
      <p:bldP spid="2150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E3745-52BD-4D88-97AC-8952FF220195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B138-A713-4971-AC53-DE557C98C088}" type="slidenum">
              <a:rPr lang="uk-UA"/>
              <a:pPr/>
              <a:t>21</a:t>
            </a:fld>
            <a:endParaRPr lang="uk-UA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ВСТАВИТИ, ОНОВИТИ, ВИДАЛИТИ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r>
              <a:rPr lang="uk" b="1">
                <a:latin typeface="Courier New" pitchFamily="49" charset="0"/>
              </a:rPr>
              <a:t>INSERT </a:t>
            </a:r>
            <a:r>
              <a:rPr lang="uk"/>
              <a:t>- додати рядок до таблиці</a:t>
            </a:r>
          </a:p>
          <a:p>
            <a:endParaRPr lang="en-GB"/>
          </a:p>
          <a:p>
            <a:r>
              <a:rPr lang="uk" b="1">
                <a:latin typeface="Courier New" pitchFamily="49" charset="0"/>
              </a:rPr>
              <a:t>ОНОВЛЕННЯ </a:t>
            </a:r>
            <a:r>
              <a:rPr lang="uk"/>
              <a:t>- змінити рядок(ки) в таблиці</a:t>
            </a:r>
          </a:p>
          <a:p>
            <a:endParaRPr lang="en-GB" b="1">
              <a:latin typeface="Courier New" pitchFamily="49" charset="0"/>
            </a:endParaRPr>
          </a:p>
          <a:p>
            <a:r>
              <a:rPr lang="uk" b="1">
                <a:latin typeface="Courier New" pitchFamily="49" charset="0"/>
              </a:rPr>
              <a:t>ВИДАЛИТИ </a:t>
            </a:r>
            <a:r>
              <a:rPr lang="uk"/>
              <a:t>- видалити рядок(ки) з таблиці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981200"/>
            <a:ext cx="4033837" cy="4114800"/>
          </a:xfrm>
        </p:spPr>
        <p:txBody>
          <a:bodyPr/>
          <a:lstStyle/>
          <a:p>
            <a:r>
              <a:rPr lang="uk" b="1">
                <a:latin typeface="Courier New" pitchFamily="49" charset="0"/>
              </a:rPr>
              <a:t>UPDATE </a:t>
            </a:r>
            <a:r>
              <a:rPr lang="uk"/>
              <a:t>та </a:t>
            </a:r>
            <a:r>
              <a:rPr lang="uk" b="1">
                <a:latin typeface="Courier New" pitchFamily="49" charset="0"/>
              </a:rPr>
              <a:t>DELETE </a:t>
            </a:r>
            <a:r>
              <a:rPr lang="uk"/>
              <a:t>використовують речення </a:t>
            </a:r>
            <a:r>
              <a:rPr lang="uk" b="1">
                <a:latin typeface="Courier New" pitchFamily="49" charset="0"/>
              </a:rPr>
              <a:t>WHERE </a:t>
            </a:r>
            <a:r>
              <a:rPr lang="uk"/>
              <a:t>, щоб вказати, які рядки потрібно змінити або видалити.</a:t>
            </a:r>
          </a:p>
          <a:p>
            <a:r>
              <a:rPr lang="uk"/>
              <a:t>БУДЬТЕ ОБЕРЕЖНІ з цими речами — неправильна умова </a:t>
            </a:r>
            <a:r>
              <a:rPr lang="uk" b="1">
                <a:latin typeface="Courier New" pitchFamily="49" charset="0"/>
              </a:rPr>
              <a:t>WHERE </a:t>
            </a:r>
            <a:r>
              <a:rPr lang="uk"/>
              <a:t>може знищити багато даних.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0" grpId="1"/>
      <p:bldP spid="22531" grpId="0" build="p"/>
      <p:bldP spid="2253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DC92-80AC-4570-BAE3-4DF18AA2D60D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A2D21-42E6-44C5-8425-33D323526553}" type="slidenum">
              <a:rPr lang="uk-UA"/>
              <a:pPr/>
              <a:t>22</a:t>
            </a:fld>
            <a:endParaRPr lang="uk-UA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ВСТАВИТИ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ВСТАВИТИ В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&lt;таблиця&gt;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(колонка1, колонка2, …)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ЦІННОСТІ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(значення1, значення2, …)</a:t>
            </a:r>
          </a:p>
          <a:p>
            <a:endParaRPr lang="en-GB" b="1">
              <a:latin typeface="Courier New" pitchFamily="49" charset="0"/>
            </a:endParaRP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981200"/>
            <a:ext cx="4033837" cy="4114800"/>
          </a:xfrm>
        </p:spPr>
        <p:txBody>
          <a:bodyPr/>
          <a:lstStyle/>
          <a:p>
            <a:pPr lvl="1"/>
            <a:r>
              <a:rPr lang="uk"/>
              <a:t>Кількість стовпців та значень має бути однаковою</a:t>
            </a:r>
          </a:p>
          <a:p>
            <a:pPr lvl="1"/>
            <a:r>
              <a:rPr lang="uk"/>
              <a:t>Якщо ви додаєте значення до кожного стовпця, вам не потрібно їх перераховувати</a:t>
            </a:r>
          </a:p>
          <a:p>
            <a:pPr lvl="1"/>
            <a:r>
              <a:rPr lang="uk"/>
              <a:t>SQL не вимагає, щоб усі рядки були різними (якщо обмеження не вказує на це)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  <p:bldP spid="2355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B1877-51A0-47D0-A668-6A5F8F49301A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3D8-7AAF-4AB5-B671-B4B9216C59AF}" type="slidenum">
              <a:rPr lang="uk-UA"/>
              <a:pPr/>
              <a:t>23</a:t>
            </a:fld>
            <a:endParaRPr lang="uk-UA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ВСТАВИТИ</a:t>
            </a:r>
          </a:p>
        </p:txBody>
      </p:sp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304800" y="3276600"/>
            <a:ext cx="1885950" cy="1419225"/>
            <a:chOff x="288" y="1776"/>
            <a:chExt cx="1188" cy="894"/>
          </a:xfrm>
        </p:grpSpPr>
        <p:sp>
          <p:nvSpPr>
            <p:cNvPr id="24580" name="Text Box 4"/>
            <p:cNvSpPr txBox="1">
              <a:spLocks noChangeArrowheads="1"/>
            </p:cNvSpPr>
            <p:nvPr/>
          </p:nvSpPr>
          <p:spPr bwMode="auto">
            <a:xfrm>
              <a:off x="288" y="1776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Студент</a:t>
              </a:r>
            </a:p>
          </p:txBody>
        </p:sp>
        <p:sp>
          <p:nvSpPr>
            <p:cNvPr id="24581" name="Text Box 5"/>
            <p:cNvSpPr txBox="1">
              <a:spLocks noChangeArrowheads="1"/>
            </p:cNvSpPr>
            <p:nvPr/>
          </p:nvSpPr>
          <p:spPr bwMode="auto">
            <a:xfrm>
              <a:off x="288" y="2016"/>
              <a:ext cx="260" cy="4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Ідентифікатор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</p:txBody>
        </p:sp>
        <p:sp>
          <p:nvSpPr>
            <p:cNvPr id="24582" name="Text Box 6"/>
            <p:cNvSpPr txBox="1">
              <a:spLocks noChangeArrowheads="1"/>
            </p:cNvSpPr>
            <p:nvPr/>
          </p:nvSpPr>
          <p:spPr bwMode="auto">
            <a:xfrm>
              <a:off x="576" y="2016"/>
              <a:ext cx="500" cy="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Ім'я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Джон</a:t>
              </a:r>
            </a:p>
            <a:p>
              <a:pPr eaLnBrk="0" hangingPunct="0"/>
              <a:endParaRPr lang="en-GB">
                <a:latin typeface="Arial" charset="0"/>
              </a:endParaRPr>
            </a:p>
          </p:txBody>
        </p:sp>
        <p:sp>
          <p:nvSpPr>
            <p:cNvPr id="24583" name="Text Box 7"/>
            <p:cNvSpPr txBox="1">
              <a:spLocks noChangeArrowheads="1"/>
            </p:cNvSpPr>
            <p:nvPr/>
          </p:nvSpPr>
          <p:spPr bwMode="auto">
            <a:xfrm>
              <a:off x="1056" y="2016"/>
              <a:ext cx="420" cy="4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Рік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</p:txBody>
        </p:sp>
        <p:sp>
          <p:nvSpPr>
            <p:cNvPr id="24584" name="Rectangle 8"/>
            <p:cNvSpPr>
              <a:spLocks noChangeArrowheads="1"/>
            </p:cNvSpPr>
            <p:nvPr/>
          </p:nvSpPr>
          <p:spPr bwMode="auto">
            <a:xfrm>
              <a:off x="288" y="2016"/>
              <a:ext cx="1152" cy="48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4585" name="Line 9"/>
            <p:cNvSpPr>
              <a:spLocks noChangeShapeType="1"/>
            </p:cNvSpPr>
            <p:nvPr/>
          </p:nvSpPr>
          <p:spPr bwMode="auto">
            <a:xfrm>
              <a:off x="288" y="2256"/>
              <a:ext cx="11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4586" name="Line 10"/>
            <p:cNvSpPr>
              <a:spLocks noChangeShapeType="1"/>
            </p:cNvSpPr>
            <p:nvPr/>
          </p:nvSpPr>
          <p:spPr bwMode="auto">
            <a:xfrm>
              <a:off x="576" y="2016"/>
              <a:ext cx="0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4587" name="Line 11"/>
            <p:cNvSpPr>
              <a:spLocks noChangeShapeType="1"/>
            </p:cNvSpPr>
            <p:nvPr/>
          </p:nvSpPr>
          <p:spPr bwMode="auto">
            <a:xfrm>
              <a:off x="1056" y="2016"/>
              <a:ext cx="0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grpSp>
        <p:nvGrpSpPr>
          <p:cNvPr id="24588" name="Group 12"/>
          <p:cNvGrpSpPr>
            <a:grpSpLocks/>
          </p:cNvGrpSpPr>
          <p:nvPr/>
        </p:nvGrpSpPr>
        <p:grpSpPr bwMode="auto">
          <a:xfrm>
            <a:off x="6553200" y="3124200"/>
            <a:ext cx="1885950" cy="1693863"/>
            <a:chOff x="288" y="1776"/>
            <a:chExt cx="1188" cy="1067"/>
          </a:xfrm>
        </p:grpSpPr>
        <p:sp>
          <p:nvSpPr>
            <p:cNvPr id="24589" name="Text Box 13"/>
            <p:cNvSpPr txBox="1">
              <a:spLocks noChangeArrowheads="1"/>
            </p:cNvSpPr>
            <p:nvPr/>
          </p:nvSpPr>
          <p:spPr bwMode="auto">
            <a:xfrm>
              <a:off x="288" y="1776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Студент</a:t>
              </a:r>
            </a:p>
          </p:txBody>
        </p:sp>
        <p:sp>
          <p:nvSpPr>
            <p:cNvPr id="24590" name="Text Box 14"/>
            <p:cNvSpPr txBox="1">
              <a:spLocks noChangeArrowheads="1"/>
            </p:cNvSpPr>
            <p:nvPr/>
          </p:nvSpPr>
          <p:spPr bwMode="auto">
            <a:xfrm>
              <a:off x="288" y="2016"/>
              <a:ext cx="260" cy="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Ідентифікатор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</p:txBody>
        </p:sp>
        <p:sp>
          <p:nvSpPr>
            <p:cNvPr id="24591" name="Text Box 15"/>
            <p:cNvSpPr txBox="1">
              <a:spLocks noChangeArrowheads="1"/>
            </p:cNvSpPr>
            <p:nvPr/>
          </p:nvSpPr>
          <p:spPr bwMode="auto">
            <a:xfrm>
              <a:off x="576" y="2016"/>
              <a:ext cx="500" cy="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Ім'я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Джон</a:t>
              </a:r>
            </a:p>
            <a:p>
              <a:pPr eaLnBrk="0" hangingPunct="0"/>
              <a:r>
                <a:rPr lang="uk">
                  <a:latin typeface="Arial" charset="0"/>
                </a:rPr>
                <a:t>Мері</a:t>
              </a:r>
            </a:p>
            <a:p>
              <a:pPr eaLnBrk="0" hangingPunct="0"/>
              <a:endParaRPr lang="en-GB">
                <a:latin typeface="Arial" charset="0"/>
              </a:endParaRPr>
            </a:p>
          </p:txBody>
        </p:sp>
        <p:sp>
          <p:nvSpPr>
            <p:cNvPr id="24592" name="Text Box 16"/>
            <p:cNvSpPr txBox="1">
              <a:spLocks noChangeArrowheads="1"/>
            </p:cNvSpPr>
            <p:nvPr/>
          </p:nvSpPr>
          <p:spPr bwMode="auto">
            <a:xfrm>
              <a:off x="1056" y="2016"/>
              <a:ext cx="420" cy="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Рік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endParaRPr lang="en-GB">
                <a:latin typeface="Arial" charset="0"/>
              </a:endParaRPr>
            </a:p>
          </p:txBody>
        </p:sp>
        <p:sp>
          <p:nvSpPr>
            <p:cNvPr id="24593" name="Rectangle 17"/>
            <p:cNvSpPr>
              <a:spLocks noChangeArrowheads="1"/>
            </p:cNvSpPr>
            <p:nvPr/>
          </p:nvSpPr>
          <p:spPr bwMode="auto">
            <a:xfrm>
              <a:off x="288" y="2016"/>
              <a:ext cx="1152" cy="67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4594" name="Line 18"/>
            <p:cNvSpPr>
              <a:spLocks noChangeShapeType="1"/>
            </p:cNvSpPr>
            <p:nvPr/>
          </p:nvSpPr>
          <p:spPr bwMode="auto">
            <a:xfrm>
              <a:off x="288" y="2256"/>
              <a:ext cx="11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4595" name="Line 19"/>
            <p:cNvSpPr>
              <a:spLocks noChangeShapeType="1"/>
            </p:cNvSpPr>
            <p:nvPr/>
          </p:nvSpPr>
          <p:spPr bwMode="auto">
            <a:xfrm>
              <a:off x="576" y="2016"/>
              <a:ext cx="0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4596" name="Line 20"/>
            <p:cNvSpPr>
              <a:spLocks noChangeShapeType="1"/>
            </p:cNvSpPr>
            <p:nvPr/>
          </p:nvSpPr>
          <p:spPr bwMode="auto">
            <a:xfrm>
              <a:off x="1056" y="2016"/>
              <a:ext cx="0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grpSp>
        <p:nvGrpSpPr>
          <p:cNvPr id="24597" name="Group 21"/>
          <p:cNvGrpSpPr>
            <a:grpSpLocks/>
          </p:cNvGrpSpPr>
          <p:nvPr/>
        </p:nvGrpSpPr>
        <p:grpSpPr bwMode="auto">
          <a:xfrm>
            <a:off x="6553200" y="1600200"/>
            <a:ext cx="1885950" cy="1693863"/>
            <a:chOff x="288" y="1776"/>
            <a:chExt cx="1188" cy="1067"/>
          </a:xfrm>
        </p:grpSpPr>
        <p:sp>
          <p:nvSpPr>
            <p:cNvPr id="24598" name="Text Box 22"/>
            <p:cNvSpPr txBox="1">
              <a:spLocks noChangeArrowheads="1"/>
            </p:cNvSpPr>
            <p:nvPr/>
          </p:nvSpPr>
          <p:spPr bwMode="auto">
            <a:xfrm>
              <a:off x="288" y="1776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Студент</a:t>
              </a:r>
            </a:p>
          </p:txBody>
        </p:sp>
        <p:sp>
          <p:nvSpPr>
            <p:cNvPr id="24599" name="Text Box 23"/>
            <p:cNvSpPr txBox="1">
              <a:spLocks noChangeArrowheads="1"/>
            </p:cNvSpPr>
            <p:nvPr/>
          </p:nvSpPr>
          <p:spPr bwMode="auto">
            <a:xfrm>
              <a:off x="288" y="2016"/>
              <a:ext cx="260" cy="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Ідентифікатор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</p:txBody>
        </p:sp>
        <p:sp>
          <p:nvSpPr>
            <p:cNvPr id="24600" name="Text Box 24"/>
            <p:cNvSpPr txBox="1">
              <a:spLocks noChangeArrowheads="1"/>
            </p:cNvSpPr>
            <p:nvPr/>
          </p:nvSpPr>
          <p:spPr bwMode="auto">
            <a:xfrm>
              <a:off x="576" y="2016"/>
              <a:ext cx="500" cy="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Ім'я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Джон</a:t>
              </a:r>
            </a:p>
            <a:p>
              <a:pPr eaLnBrk="0" hangingPunct="0"/>
              <a:r>
                <a:rPr lang="uk">
                  <a:latin typeface="Arial" charset="0"/>
                </a:rPr>
                <a:t>Мері</a:t>
              </a:r>
            </a:p>
            <a:p>
              <a:pPr eaLnBrk="0" hangingPunct="0"/>
              <a:endParaRPr lang="en-GB">
                <a:latin typeface="Arial" charset="0"/>
              </a:endParaRPr>
            </a:p>
          </p:txBody>
        </p:sp>
        <p:sp>
          <p:nvSpPr>
            <p:cNvPr id="24601" name="Text Box 25"/>
            <p:cNvSpPr txBox="1">
              <a:spLocks noChangeArrowheads="1"/>
            </p:cNvSpPr>
            <p:nvPr/>
          </p:nvSpPr>
          <p:spPr bwMode="auto">
            <a:xfrm>
              <a:off x="1056" y="2016"/>
              <a:ext cx="420" cy="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Рік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r>
                <a:rPr lang="uk">
                  <a:latin typeface="Arial" charset="0"/>
                </a:rPr>
                <a:t>3</a:t>
              </a:r>
            </a:p>
          </p:txBody>
        </p:sp>
        <p:sp>
          <p:nvSpPr>
            <p:cNvPr id="24602" name="Rectangle 26"/>
            <p:cNvSpPr>
              <a:spLocks noChangeArrowheads="1"/>
            </p:cNvSpPr>
            <p:nvPr/>
          </p:nvSpPr>
          <p:spPr bwMode="auto">
            <a:xfrm>
              <a:off x="288" y="2016"/>
              <a:ext cx="1152" cy="67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4603" name="Line 27"/>
            <p:cNvSpPr>
              <a:spLocks noChangeShapeType="1"/>
            </p:cNvSpPr>
            <p:nvPr/>
          </p:nvSpPr>
          <p:spPr bwMode="auto">
            <a:xfrm>
              <a:off x="288" y="2256"/>
              <a:ext cx="11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4604" name="Line 28"/>
            <p:cNvSpPr>
              <a:spLocks noChangeShapeType="1"/>
            </p:cNvSpPr>
            <p:nvPr/>
          </p:nvSpPr>
          <p:spPr bwMode="auto">
            <a:xfrm>
              <a:off x="576" y="2016"/>
              <a:ext cx="0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4605" name="Line 29"/>
            <p:cNvSpPr>
              <a:spLocks noChangeShapeType="1"/>
            </p:cNvSpPr>
            <p:nvPr/>
          </p:nvSpPr>
          <p:spPr bwMode="auto">
            <a:xfrm>
              <a:off x="1056" y="2016"/>
              <a:ext cx="0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grpSp>
        <p:nvGrpSpPr>
          <p:cNvPr id="24606" name="Group 30"/>
          <p:cNvGrpSpPr>
            <a:grpSpLocks/>
          </p:cNvGrpSpPr>
          <p:nvPr/>
        </p:nvGrpSpPr>
        <p:grpSpPr bwMode="auto">
          <a:xfrm>
            <a:off x="6553200" y="4572000"/>
            <a:ext cx="1885950" cy="1693863"/>
            <a:chOff x="288" y="1776"/>
            <a:chExt cx="1188" cy="1067"/>
          </a:xfrm>
        </p:grpSpPr>
        <p:sp>
          <p:nvSpPr>
            <p:cNvPr id="24607" name="Text Box 31"/>
            <p:cNvSpPr txBox="1">
              <a:spLocks noChangeArrowheads="1"/>
            </p:cNvSpPr>
            <p:nvPr/>
          </p:nvSpPr>
          <p:spPr bwMode="auto">
            <a:xfrm>
              <a:off x="288" y="1776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Студент</a:t>
              </a:r>
            </a:p>
          </p:txBody>
        </p:sp>
        <p:sp>
          <p:nvSpPr>
            <p:cNvPr id="24608" name="Text Box 32"/>
            <p:cNvSpPr txBox="1">
              <a:spLocks noChangeArrowheads="1"/>
            </p:cNvSpPr>
            <p:nvPr/>
          </p:nvSpPr>
          <p:spPr bwMode="auto">
            <a:xfrm>
              <a:off x="288" y="2016"/>
              <a:ext cx="260" cy="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Ідентифікатор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</p:txBody>
        </p:sp>
        <p:sp>
          <p:nvSpPr>
            <p:cNvPr id="24609" name="Text Box 33"/>
            <p:cNvSpPr txBox="1">
              <a:spLocks noChangeArrowheads="1"/>
            </p:cNvSpPr>
            <p:nvPr/>
          </p:nvSpPr>
          <p:spPr bwMode="auto">
            <a:xfrm>
              <a:off x="576" y="2016"/>
              <a:ext cx="500" cy="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Ім'я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Джон</a:t>
              </a:r>
            </a:p>
            <a:p>
              <a:pPr eaLnBrk="0" hangingPunct="0"/>
              <a:r>
                <a:rPr lang="uk">
                  <a:latin typeface="Arial" charset="0"/>
                </a:rPr>
                <a:t>Мері</a:t>
              </a:r>
            </a:p>
            <a:p>
              <a:pPr eaLnBrk="0" hangingPunct="0"/>
              <a:endParaRPr lang="en-GB">
                <a:latin typeface="Arial" charset="0"/>
              </a:endParaRPr>
            </a:p>
          </p:txBody>
        </p:sp>
        <p:sp>
          <p:nvSpPr>
            <p:cNvPr id="24610" name="Text Box 34"/>
            <p:cNvSpPr txBox="1">
              <a:spLocks noChangeArrowheads="1"/>
            </p:cNvSpPr>
            <p:nvPr/>
          </p:nvSpPr>
          <p:spPr bwMode="auto">
            <a:xfrm>
              <a:off x="1056" y="2016"/>
              <a:ext cx="420" cy="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Рік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r>
                <a:rPr lang="uk">
                  <a:latin typeface="Arial" charset="0"/>
                </a:rPr>
                <a:t>3</a:t>
              </a:r>
            </a:p>
          </p:txBody>
        </p:sp>
        <p:sp>
          <p:nvSpPr>
            <p:cNvPr id="24611" name="Rectangle 35"/>
            <p:cNvSpPr>
              <a:spLocks noChangeArrowheads="1"/>
            </p:cNvSpPr>
            <p:nvPr/>
          </p:nvSpPr>
          <p:spPr bwMode="auto">
            <a:xfrm>
              <a:off x="288" y="2016"/>
              <a:ext cx="1152" cy="67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4612" name="Line 36"/>
            <p:cNvSpPr>
              <a:spLocks noChangeShapeType="1"/>
            </p:cNvSpPr>
            <p:nvPr/>
          </p:nvSpPr>
          <p:spPr bwMode="auto">
            <a:xfrm>
              <a:off x="288" y="2256"/>
              <a:ext cx="11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4613" name="Line 37"/>
            <p:cNvSpPr>
              <a:spLocks noChangeShapeType="1"/>
            </p:cNvSpPr>
            <p:nvPr/>
          </p:nvSpPr>
          <p:spPr bwMode="auto">
            <a:xfrm>
              <a:off x="576" y="2016"/>
              <a:ext cx="0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4614" name="Line 38"/>
            <p:cNvSpPr>
              <a:spLocks noChangeShapeType="1"/>
            </p:cNvSpPr>
            <p:nvPr/>
          </p:nvSpPr>
          <p:spPr bwMode="auto">
            <a:xfrm>
              <a:off x="1056" y="2016"/>
              <a:ext cx="0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24615" name="Text Box 39"/>
          <p:cNvSpPr txBox="1">
            <a:spLocks noChangeArrowheads="1"/>
          </p:cNvSpPr>
          <p:nvPr/>
        </p:nvSpPr>
        <p:spPr bwMode="auto">
          <a:xfrm>
            <a:off x="2895600" y="2057400"/>
            <a:ext cx="31877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uk" b="1">
                <a:latin typeface="Courier New" pitchFamily="49" charset="0"/>
              </a:rPr>
              <a:t>ВСТАВИТИ В УЧНЯ</a:t>
            </a:r>
          </a:p>
          <a:p>
            <a:pPr eaLnBrk="0" hangingPunct="0"/>
            <a:r>
              <a:rPr lang="uk" b="1">
                <a:latin typeface="Courier New" pitchFamily="49" charset="0"/>
              </a:rPr>
              <a:t>(ID, Ім'я, Рік)</a:t>
            </a:r>
          </a:p>
          <a:p>
            <a:pPr eaLnBrk="0" hangingPunct="0"/>
            <a:r>
              <a:rPr lang="uk" b="1">
                <a:latin typeface="Courier New" pitchFamily="49" charset="0"/>
              </a:rPr>
              <a:t>ЦІННОСТІ (2, «Мері», 3)</a:t>
            </a:r>
          </a:p>
        </p:txBody>
      </p:sp>
      <p:sp>
        <p:nvSpPr>
          <p:cNvPr id="24616" name="Text Box 40"/>
          <p:cNvSpPr txBox="1">
            <a:spLocks noChangeArrowheads="1"/>
          </p:cNvSpPr>
          <p:nvPr/>
        </p:nvSpPr>
        <p:spPr bwMode="auto">
          <a:xfrm>
            <a:off x="2895600" y="3581400"/>
            <a:ext cx="27781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uk" b="1">
                <a:latin typeface="Courier New" pitchFamily="49" charset="0"/>
              </a:rPr>
              <a:t>ВСТАВИТИ В УЧНЯ</a:t>
            </a:r>
          </a:p>
          <a:p>
            <a:pPr eaLnBrk="0" hangingPunct="0"/>
            <a:r>
              <a:rPr lang="uk" b="1">
                <a:latin typeface="Courier New" pitchFamily="49" charset="0"/>
              </a:rPr>
              <a:t>(Ім'я, ID)</a:t>
            </a:r>
          </a:p>
          <a:p>
            <a:pPr eaLnBrk="0" hangingPunct="0"/>
            <a:r>
              <a:rPr lang="uk" b="1">
                <a:latin typeface="Courier New" pitchFamily="49" charset="0"/>
              </a:rPr>
              <a:t>ЦІННОСТІ («Мері», 2)</a:t>
            </a:r>
          </a:p>
        </p:txBody>
      </p:sp>
      <p:sp>
        <p:nvSpPr>
          <p:cNvPr id="24617" name="Text Box 41"/>
          <p:cNvSpPr txBox="1">
            <a:spLocks noChangeArrowheads="1"/>
          </p:cNvSpPr>
          <p:nvPr/>
        </p:nvSpPr>
        <p:spPr bwMode="auto">
          <a:xfrm>
            <a:off x="2895600" y="5029200"/>
            <a:ext cx="31877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uk" b="1">
                <a:latin typeface="Courier New" pitchFamily="49" charset="0"/>
              </a:rPr>
              <a:t>ВСТАВИТИ В УЧНЯ</a:t>
            </a:r>
          </a:p>
          <a:p>
            <a:pPr eaLnBrk="0" hangingPunct="0"/>
            <a:r>
              <a:rPr lang="uk" b="1">
                <a:latin typeface="Courier New" pitchFamily="49" charset="0"/>
              </a:rPr>
              <a:t>ЦІННОСТІ (2, «Мері», 3)</a:t>
            </a:r>
          </a:p>
          <a:p>
            <a:pPr eaLnBrk="0" hangingPunct="0"/>
            <a:endParaRPr lang="en-GB" b="1">
              <a:latin typeface="Courier New" pitchFamily="49" charset="0"/>
            </a:endParaRPr>
          </a:p>
        </p:txBody>
      </p:sp>
      <p:cxnSp>
        <p:nvCxnSpPr>
          <p:cNvPr id="24618" name="AutoShape 42"/>
          <p:cNvCxnSpPr>
            <a:cxnSpLocks noChangeShapeType="1"/>
            <a:stCxn id="24584" idx="3"/>
            <a:endCxn id="24615" idx="1"/>
          </p:cNvCxnSpPr>
          <p:nvPr/>
        </p:nvCxnSpPr>
        <p:spPr bwMode="auto">
          <a:xfrm flipV="1">
            <a:off x="2143125" y="2516188"/>
            <a:ext cx="752475" cy="152241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619" name="AutoShape 43"/>
          <p:cNvCxnSpPr>
            <a:cxnSpLocks noChangeShapeType="1"/>
            <a:stCxn id="24585" idx="1"/>
            <a:endCxn id="24616" idx="1"/>
          </p:cNvCxnSpPr>
          <p:nvPr/>
        </p:nvCxnSpPr>
        <p:spPr bwMode="auto">
          <a:xfrm flipV="1">
            <a:off x="2133600" y="4040188"/>
            <a:ext cx="762000" cy="793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620" name="AutoShape 44"/>
          <p:cNvCxnSpPr>
            <a:cxnSpLocks noChangeShapeType="1"/>
            <a:stCxn id="24584" idx="3"/>
            <a:endCxn id="24617" idx="1"/>
          </p:cNvCxnSpPr>
          <p:nvPr/>
        </p:nvCxnSpPr>
        <p:spPr bwMode="auto">
          <a:xfrm>
            <a:off x="2143125" y="4038600"/>
            <a:ext cx="752475" cy="14493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621" name="AutoShape 45"/>
          <p:cNvCxnSpPr>
            <a:cxnSpLocks noChangeShapeType="1"/>
            <a:stCxn id="24617" idx="3"/>
            <a:endCxn id="24611" idx="1"/>
          </p:cNvCxnSpPr>
          <p:nvPr/>
        </p:nvCxnSpPr>
        <p:spPr bwMode="auto">
          <a:xfrm flipV="1">
            <a:off x="6083300" y="5486400"/>
            <a:ext cx="460375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622" name="AutoShape 46"/>
          <p:cNvCxnSpPr>
            <a:cxnSpLocks noChangeShapeType="1"/>
            <a:stCxn id="24616" idx="3"/>
            <a:endCxn id="24593" idx="1"/>
          </p:cNvCxnSpPr>
          <p:nvPr/>
        </p:nvCxnSpPr>
        <p:spPr bwMode="auto">
          <a:xfrm flipV="1">
            <a:off x="5673725" y="4038600"/>
            <a:ext cx="86995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623" name="AutoShape 47"/>
          <p:cNvCxnSpPr>
            <a:cxnSpLocks noChangeShapeType="1"/>
            <a:stCxn id="24615" idx="3"/>
            <a:endCxn id="24602" idx="1"/>
          </p:cNvCxnSpPr>
          <p:nvPr/>
        </p:nvCxnSpPr>
        <p:spPr bwMode="auto">
          <a:xfrm flipV="1">
            <a:off x="6083300" y="2514600"/>
            <a:ext cx="460375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4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4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4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4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4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4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4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4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615" grpId="0"/>
      <p:bldP spid="24616" grpId="0"/>
      <p:bldP spid="246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D5-751C-4CD7-BC9A-126C4BBD2749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5C6B-CE23-44BA-94C1-A3784817C2C3}" type="slidenum">
              <a:rPr lang="uk-UA"/>
              <a:pPr/>
              <a:t>24</a:t>
            </a:fld>
            <a:endParaRPr lang="uk-UA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ОНОВЛЕННЯ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endParaRPr lang="en-GB" b="1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ОНОВЛЕННЯ &lt;таблиця&gt;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ВСТАНОВИТИ стовпець1 = значення1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[,стовпець2 = значення2…]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ДЕ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&lt;умова&gt;]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981200"/>
            <a:ext cx="4033837" cy="4114800"/>
          </a:xfrm>
        </p:spPr>
        <p:txBody>
          <a:bodyPr/>
          <a:lstStyle/>
          <a:p>
            <a:pPr lvl="1"/>
            <a:r>
              <a:rPr lang="uk"/>
              <a:t>У всіх рядках, де умова істинна, стовпці мають задані значення</a:t>
            </a:r>
          </a:p>
          <a:p>
            <a:pPr lvl="1"/>
            <a:r>
              <a:rPr lang="uk"/>
              <a:t>Якщо умова не задана, усі рядки змінюються, тому БУДЬТЕ УВАЖНІ</a:t>
            </a:r>
          </a:p>
          <a:p>
            <a:pPr lvl="1"/>
            <a:r>
              <a:rPr lang="uk"/>
              <a:t>Значення є константами або можуть бути обчислені зі стовпців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  <p:bldP spid="2560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E2C19-63AF-48EA-939C-C3E332764AD7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3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3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6452-7C60-4C61-8D64-5C6053A3DD30}" type="slidenum">
              <a:rPr lang="uk-UA"/>
              <a:pPr/>
              <a:t>25</a:t>
            </a:fld>
            <a:endParaRPr lang="uk-UA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ОНОВЛЕННЯ</a:t>
            </a:r>
          </a:p>
        </p:txBody>
      </p:sp>
      <p:grpSp>
        <p:nvGrpSpPr>
          <p:cNvPr id="26627" name="Group 3"/>
          <p:cNvGrpSpPr>
            <a:grpSpLocks/>
          </p:cNvGrpSpPr>
          <p:nvPr/>
        </p:nvGrpSpPr>
        <p:grpSpPr bwMode="auto">
          <a:xfrm>
            <a:off x="457200" y="2819400"/>
            <a:ext cx="1885950" cy="1981200"/>
            <a:chOff x="1008" y="1776"/>
            <a:chExt cx="1188" cy="1248"/>
          </a:xfrm>
        </p:grpSpPr>
        <p:sp>
          <p:nvSpPr>
            <p:cNvPr id="26628" name="Text Box 4"/>
            <p:cNvSpPr txBox="1">
              <a:spLocks noChangeArrowheads="1"/>
            </p:cNvSpPr>
            <p:nvPr/>
          </p:nvSpPr>
          <p:spPr bwMode="auto">
            <a:xfrm>
              <a:off x="1008" y="1776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Студент</a:t>
              </a:r>
            </a:p>
          </p:txBody>
        </p:sp>
        <p:sp>
          <p:nvSpPr>
            <p:cNvPr id="26629" name="Text Box 5"/>
            <p:cNvSpPr txBox="1">
              <a:spLocks noChangeArrowheads="1"/>
            </p:cNvSpPr>
            <p:nvPr/>
          </p:nvSpPr>
          <p:spPr bwMode="auto">
            <a:xfrm>
              <a:off x="1008" y="2016"/>
              <a:ext cx="260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Ідентифікатор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  <a:p>
              <a:pPr eaLnBrk="0" hangingPunct="0"/>
              <a:r>
                <a:rPr lang="uk">
                  <a:latin typeface="Arial" charset="0"/>
                </a:rPr>
                <a:t>3</a:t>
              </a:r>
            </a:p>
            <a:p>
              <a:pPr eaLnBrk="0" hangingPunct="0"/>
              <a:r>
                <a:rPr lang="uk">
                  <a:latin typeface="Arial" charset="0"/>
                </a:rPr>
                <a:t>4</a:t>
              </a:r>
            </a:p>
          </p:txBody>
        </p:sp>
        <p:sp>
          <p:nvSpPr>
            <p:cNvPr id="26630" name="Text Box 6"/>
            <p:cNvSpPr txBox="1">
              <a:spLocks noChangeArrowheads="1"/>
            </p:cNvSpPr>
            <p:nvPr/>
          </p:nvSpPr>
          <p:spPr bwMode="auto">
            <a:xfrm>
              <a:off x="1296" y="2016"/>
              <a:ext cx="500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Ім'я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Джон</a:t>
              </a:r>
            </a:p>
            <a:p>
              <a:pPr eaLnBrk="0" hangingPunct="0"/>
              <a:r>
                <a:rPr lang="uk">
                  <a:latin typeface="Arial" charset="0"/>
                </a:rPr>
                <a:t>Марк</a:t>
              </a:r>
            </a:p>
            <a:p>
              <a:pPr eaLnBrk="0" hangingPunct="0"/>
              <a:r>
                <a:rPr lang="uk">
                  <a:latin typeface="Arial" charset="0"/>
                </a:rPr>
                <a:t>Анна</a:t>
              </a:r>
            </a:p>
            <a:p>
              <a:pPr eaLnBrk="0" hangingPunct="0"/>
              <a:r>
                <a:rPr lang="uk">
                  <a:latin typeface="Arial" charset="0"/>
                </a:rPr>
                <a:t>Мері</a:t>
              </a:r>
            </a:p>
          </p:txBody>
        </p:sp>
        <p:sp>
          <p:nvSpPr>
            <p:cNvPr id="26631" name="Text Box 7"/>
            <p:cNvSpPr txBox="1">
              <a:spLocks noChangeArrowheads="1"/>
            </p:cNvSpPr>
            <p:nvPr/>
          </p:nvSpPr>
          <p:spPr bwMode="auto">
            <a:xfrm>
              <a:off x="1776" y="2016"/>
              <a:ext cx="420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Рік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r>
                <a:rPr lang="uk">
                  <a:latin typeface="Arial" charset="0"/>
                </a:rPr>
                <a:t>3</a:t>
              </a: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</p:txBody>
        </p:sp>
        <p:sp>
          <p:nvSpPr>
            <p:cNvPr id="26632" name="Rectangle 8"/>
            <p:cNvSpPr>
              <a:spLocks noChangeArrowheads="1"/>
            </p:cNvSpPr>
            <p:nvPr/>
          </p:nvSpPr>
          <p:spPr bwMode="auto">
            <a:xfrm>
              <a:off x="1008" y="2016"/>
              <a:ext cx="1152" cy="100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6633" name="Line 9"/>
            <p:cNvSpPr>
              <a:spLocks noChangeShapeType="1"/>
            </p:cNvSpPr>
            <p:nvPr/>
          </p:nvSpPr>
          <p:spPr bwMode="auto">
            <a:xfrm>
              <a:off x="1008" y="2256"/>
              <a:ext cx="11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6634" name="Line 10"/>
            <p:cNvSpPr>
              <a:spLocks noChangeShapeType="1"/>
            </p:cNvSpPr>
            <p:nvPr/>
          </p:nvSpPr>
          <p:spPr bwMode="auto">
            <a:xfrm>
              <a:off x="1296" y="2016"/>
              <a:ext cx="0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6635" name="Line 11"/>
            <p:cNvSpPr>
              <a:spLocks noChangeShapeType="1"/>
            </p:cNvSpPr>
            <p:nvPr/>
          </p:nvSpPr>
          <p:spPr bwMode="auto">
            <a:xfrm>
              <a:off x="1776" y="2016"/>
              <a:ext cx="0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6477000" y="4114800"/>
            <a:ext cx="1885950" cy="1981200"/>
            <a:chOff x="4080" y="2736"/>
            <a:chExt cx="1188" cy="1248"/>
          </a:xfrm>
        </p:grpSpPr>
        <p:sp>
          <p:nvSpPr>
            <p:cNvPr id="26637" name="Text Box 13"/>
            <p:cNvSpPr txBox="1">
              <a:spLocks noChangeArrowheads="1"/>
            </p:cNvSpPr>
            <p:nvPr/>
          </p:nvSpPr>
          <p:spPr bwMode="auto">
            <a:xfrm>
              <a:off x="4080" y="2736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Студент</a:t>
              </a:r>
            </a:p>
          </p:txBody>
        </p:sp>
        <p:sp>
          <p:nvSpPr>
            <p:cNvPr id="26638" name="Text Box 14"/>
            <p:cNvSpPr txBox="1">
              <a:spLocks noChangeArrowheads="1"/>
            </p:cNvSpPr>
            <p:nvPr/>
          </p:nvSpPr>
          <p:spPr bwMode="auto">
            <a:xfrm>
              <a:off x="4080" y="2976"/>
              <a:ext cx="260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Ідентифікатор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  <a:p>
              <a:pPr eaLnBrk="0" hangingPunct="0"/>
              <a:r>
                <a:rPr lang="uk">
                  <a:latin typeface="Arial" charset="0"/>
                </a:rPr>
                <a:t>3</a:t>
              </a:r>
            </a:p>
            <a:p>
              <a:pPr eaLnBrk="0" hangingPunct="0"/>
              <a:r>
                <a:rPr lang="uk">
                  <a:latin typeface="Arial" charset="0"/>
                </a:rPr>
                <a:t>4</a:t>
              </a:r>
            </a:p>
          </p:txBody>
        </p:sp>
        <p:sp>
          <p:nvSpPr>
            <p:cNvPr id="26639" name="Text Box 15"/>
            <p:cNvSpPr txBox="1">
              <a:spLocks noChangeArrowheads="1"/>
            </p:cNvSpPr>
            <p:nvPr/>
          </p:nvSpPr>
          <p:spPr bwMode="auto">
            <a:xfrm>
              <a:off x="4368" y="2976"/>
              <a:ext cx="500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Ім'я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Джон</a:t>
              </a:r>
            </a:p>
            <a:p>
              <a:pPr eaLnBrk="0" hangingPunct="0"/>
              <a:r>
                <a:rPr lang="uk">
                  <a:latin typeface="Arial" charset="0"/>
                </a:rPr>
                <a:t>Марк</a:t>
              </a:r>
            </a:p>
            <a:p>
              <a:pPr eaLnBrk="0" hangingPunct="0"/>
              <a:r>
                <a:rPr lang="uk">
                  <a:latin typeface="Arial" charset="0"/>
                </a:rPr>
                <a:t>Анна</a:t>
              </a:r>
            </a:p>
            <a:p>
              <a:pPr eaLnBrk="0" hangingPunct="0"/>
              <a:r>
                <a:rPr lang="uk">
                  <a:latin typeface="Arial" charset="0"/>
                </a:rPr>
                <a:t>Мері</a:t>
              </a:r>
            </a:p>
          </p:txBody>
        </p:sp>
        <p:sp>
          <p:nvSpPr>
            <p:cNvPr id="26640" name="Text Box 16"/>
            <p:cNvSpPr txBox="1">
              <a:spLocks noChangeArrowheads="1"/>
            </p:cNvSpPr>
            <p:nvPr/>
          </p:nvSpPr>
          <p:spPr bwMode="auto">
            <a:xfrm>
              <a:off x="4848" y="2976"/>
              <a:ext cx="420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Рік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  <a:p>
              <a:pPr eaLnBrk="0" hangingPunct="0"/>
              <a:r>
                <a:rPr lang="uk">
                  <a:latin typeface="Arial" charset="0"/>
                </a:rPr>
                <a:t>4</a:t>
              </a:r>
            </a:p>
            <a:p>
              <a:pPr eaLnBrk="0" hangingPunct="0"/>
              <a:r>
                <a:rPr lang="uk">
                  <a:latin typeface="Arial" charset="0"/>
                </a:rPr>
                <a:t>3</a:t>
              </a:r>
            </a:p>
            <a:p>
              <a:pPr eaLnBrk="0" hangingPunct="0"/>
              <a:r>
                <a:rPr lang="uk">
                  <a:latin typeface="Arial" charset="0"/>
                </a:rPr>
                <a:t>3</a:t>
              </a:r>
            </a:p>
          </p:txBody>
        </p:sp>
        <p:sp>
          <p:nvSpPr>
            <p:cNvPr id="26641" name="Rectangle 17"/>
            <p:cNvSpPr>
              <a:spLocks noChangeArrowheads="1"/>
            </p:cNvSpPr>
            <p:nvPr/>
          </p:nvSpPr>
          <p:spPr bwMode="auto">
            <a:xfrm>
              <a:off x="4080" y="2976"/>
              <a:ext cx="1152" cy="100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>
              <a:off x="4080" y="3216"/>
              <a:ext cx="11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6643" name="Line 19"/>
            <p:cNvSpPr>
              <a:spLocks noChangeShapeType="1"/>
            </p:cNvSpPr>
            <p:nvPr/>
          </p:nvSpPr>
          <p:spPr bwMode="auto">
            <a:xfrm>
              <a:off x="4368" y="2976"/>
              <a:ext cx="0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6644" name="Line 20"/>
            <p:cNvSpPr>
              <a:spLocks noChangeShapeType="1"/>
            </p:cNvSpPr>
            <p:nvPr/>
          </p:nvSpPr>
          <p:spPr bwMode="auto">
            <a:xfrm>
              <a:off x="4848" y="2976"/>
              <a:ext cx="0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26645" name="Text Box 21"/>
          <p:cNvSpPr txBox="1">
            <a:spLocks noChangeArrowheads="1"/>
          </p:cNvSpPr>
          <p:nvPr/>
        </p:nvSpPr>
        <p:spPr bwMode="auto">
          <a:xfrm>
            <a:off x="3124200" y="4800600"/>
            <a:ext cx="27781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uk" b="1">
                <a:latin typeface="Courier New" pitchFamily="49" charset="0"/>
              </a:rPr>
              <a:t>ОНОВЛЕННЯ Студент</a:t>
            </a:r>
          </a:p>
          <a:p>
            <a:pPr eaLnBrk="0" hangingPunct="0"/>
            <a:r>
              <a:rPr lang="uk" b="1">
                <a:latin typeface="Courier New" pitchFamily="49" charset="0"/>
              </a:rPr>
              <a:t>ВСТАНОВИТИ Рік = Рік + 1</a:t>
            </a:r>
          </a:p>
        </p:txBody>
      </p:sp>
      <p:sp>
        <p:nvSpPr>
          <p:cNvPr id="26646" name="Text Box 22"/>
          <p:cNvSpPr txBox="1">
            <a:spLocks noChangeArrowheads="1"/>
          </p:cNvSpPr>
          <p:nvPr/>
        </p:nvSpPr>
        <p:spPr bwMode="auto">
          <a:xfrm>
            <a:off x="3124200" y="2238375"/>
            <a:ext cx="25050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uk" b="1">
                <a:latin typeface="Courier New" pitchFamily="49" charset="0"/>
              </a:rPr>
              <a:t>ОНОВЛЕННЯ Студент</a:t>
            </a:r>
          </a:p>
          <a:p>
            <a:pPr eaLnBrk="0" hangingPunct="0"/>
            <a:r>
              <a:rPr lang="uk" b="1">
                <a:latin typeface="Courier New" pitchFamily="49" charset="0"/>
              </a:rPr>
              <a:t>ВСТАНОВИТИ Рік = 1,</a:t>
            </a:r>
          </a:p>
          <a:p>
            <a:pPr eaLnBrk="0" hangingPunct="0"/>
            <a:r>
              <a:rPr lang="uk" b="1">
                <a:latin typeface="Courier New" pitchFamily="49" charset="0"/>
              </a:rPr>
              <a:t>Ім'я = «Джейн»</a:t>
            </a:r>
          </a:p>
          <a:p>
            <a:pPr eaLnBrk="0" hangingPunct="0"/>
            <a:r>
              <a:rPr lang="uk" b="1">
                <a:latin typeface="Courier New" pitchFamily="49" charset="0"/>
              </a:rPr>
              <a:t>ДЕ ІДЕНТИФІКАТОР = 4</a:t>
            </a:r>
          </a:p>
        </p:txBody>
      </p:sp>
      <p:grpSp>
        <p:nvGrpSpPr>
          <p:cNvPr id="26647" name="Group 23"/>
          <p:cNvGrpSpPr>
            <a:grpSpLocks/>
          </p:cNvGrpSpPr>
          <p:nvPr/>
        </p:nvGrpSpPr>
        <p:grpSpPr bwMode="auto">
          <a:xfrm>
            <a:off x="6477000" y="1447800"/>
            <a:ext cx="1885950" cy="1981200"/>
            <a:chOff x="4080" y="2736"/>
            <a:chExt cx="1188" cy="1248"/>
          </a:xfrm>
        </p:grpSpPr>
        <p:sp>
          <p:nvSpPr>
            <p:cNvPr id="26648" name="Text Box 24"/>
            <p:cNvSpPr txBox="1">
              <a:spLocks noChangeArrowheads="1"/>
            </p:cNvSpPr>
            <p:nvPr/>
          </p:nvSpPr>
          <p:spPr bwMode="auto">
            <a:xfrm>
              <a:off x="4080" y="2736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Студент</a:t>
              </a:r>
            </a:p>
          </p:txBody>
        </p:sp>
        <p:sp>
          <p:nvSpPr>
            <p:cNvPr id="26649" name="Text Box 25"/>
            <p:cNvSpPr txBox="1">
              <a:spLocks noChangeArrowheads="1"/>
            </p:cNvSpPr>
            <p:nvPr/>
          </p:nvSpPr>
          <p:spPr bwMode="auto">
            <a:xfrm>
              <a:off x="4080" y="2976"/>
              <a:ext cx="260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Ідентифікатор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  <a:p>
              <a:pPr eaLnBrk="0" hangingPunct="0"/>
              <a:r>
                <a:rPr lang="uk">
                  <a:latin typeface="Arial" charset="0"/>
                </a:rPr>
                <a:t>3</a:t>
              </a:r>
            </a:p>
            <a:p>
              <a:pPr eaLnBrk="0" hangingPunct="0"/>
              <a:r>
                <a:rPr lang="uk">
                  <a:latin typeface="Arial" charset="0"/>
                </a:rPr>
                <a:t>4</a:t>
              </a:r>
            </a:p>
          </p:txBody>
        </p:sp>
        <p:sp>
          <p:nvSpPr>
            <p:cNvPr id="26650" name="Text Box 26"/>
            <p:cNvSpPr txBox="1">
              <a:spLocks noChangeArrowheads="1"/>
            </p:cNvSpPr>
            <p:nvPr/>
          </p:nvSpPr>
          <p:spPr bwMode="auto">
            <a:xfrm>
              <a:off x="4368" y="2976"/>
              <a:ext cx="500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Ім'я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Джон</a:t>
              </a:r>
            </a:p>
            <a:p>
              <a:pPr eaLnBrk="0" hangingPunct="0"/>
              <a:r>
                <a:rPr lang="uk">
                  <a:latin typeface="Arial" charset="0"/>
                </a:rPr>
                <a:t>Марк</a:t>
              </a:r>
            </a:p>
            <a:p>
              <a:pPr eaLnBrk="0" hangingPunct="0"/>
              <a:r>
                <a:rPr lang="uk">
                  <a:latin typeface="Arial" charset="0"/>
                </a:rPr>
                <a:t>Анна</a:t>
              </a:r>
            </a:p>
            <a:p>
              <a:pPr eaLnBrk="0" hangingPunct="0"/>
              <a:r>
                <a:rPr lang="uk">
                  <a:latin typeface="Arial" charset="0"/>
                </a:rPr>
                <a:t>Джейн</a:t>
              </a:r>
            </a:p>
          </p:txBody>
        </p:sp>
        <p:sp>
          <p:nvSpPr>
            <p:cNvPr id="26651" name="Text Box 27"/>
            <p:cNvSpPr txBox="1">
              <a:spLocks noChangeArrowheads="1"/>
            </p:cNvSpPr>
            <p:nvPr/>
          </p:nvSpPr>
          <p:spPr bwMode="auto">
            <a:xfrm>
              <a:off x="4848" y="2976"/>
              <a:ext cx="420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Рік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r>
                <a:rPr lang="uk">
                  <a:latin typeface="Arial" charset="0"/>
                </a:rPr>
                <a:t>3</a:t>
              </a: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</p:txBody>
        </p:sp>
        <p:sp>
          <p:nvSpPr>
            <p:cNvPr id="26652" name="Rectangle 28"/>
            <p:cNvSpPr>
              <a:spLocks noChangeArrowheads="1"/>
            </p:cNvSpPr>
            <p:nvPr/>
          </p:nvSpPr>
          <p:spPr bwMode="auto">
            <a:xfrm>
              <a:off x="4080" y="2976"/>
              <a:ext cx="1152" cy="100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6653" name="Line 29"/>
            <p:cNvSpPr>
              <a:spLocks noChangeShapeType="1"/>
            </p:cNvSpPr>
            <p:nvPr/>
          </p:nvSpPr>
          <p:spPr bwMode="auto">
            <a:xfrm>
              <a:off x="4080" y="3216"/>
              <a:ext cx="11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6654" name="Line 30"/>
            <p:cNvSpPr>
              <a:spLocks noChangeShapeType="1"/>
            </p:cNvSpPr>
            <p:nvPr/>
          </p:nvSpPr>
          <p:spPr bwMode="auto">
            <a:xfrm>
              <a:off x="4368" y="2976"/>
              <a:ext cx="0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6655" name="Line 31"/>
            <p:cNvSpPr>
              <a:spLocks noChangeShapeType="1"/>
            </p:cNvSpPr>
            <p:nvPr/>
          </p:nvSpPr>
          <p:spPr bwMode="auto">
            <a:xfrm>
              <a:off x="4848" y="2976"/>
              <a:ext cx="0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cxnSp>
        <p:nvCxnSpPr>
          <p:cNvPr id="26656" name="AutoShape 32"/>
          <p:cNvCxnSpPr>
            <a:cxnSpLocks noChangeShapeType="1"/>
            <a:stCxn id="26631" idx="3"/>
            <a:endCxn id="26646" idx="1"/>
          </p:cNvCxnSpPr>
          <p:nvPr/>
        </p:nvCxnSpPr>
        <p:spPr bwMode="auto">
          <a:xfrm flipV="1">
            <a:off x="2343150" y="2833688"/>
            <a:ext cx="781050" cy="116046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57" name="AutoShape 33"/>
          <p:cNvCxnSpPr>
            <a:cxnSpLocks noChangeShapeType="1"/>
            <a:stCxn id="26631" idx="3"/>
            <a:endCxn id="26645" idx="1"/>
          </p:cNvCxnSpPr>
          <p:nvPr/>
        </p:nvCxnSpPr>
        <p:spPr bwMode="auto">
          <a:xfrm>
            <a:off x="2343150" y="3994150"/>
            <a:ext cx="781050" cy="11271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58" name="AutoShape 34"/>
          <p:cNvCxnSpPr>
            <a:cxnSpLocks noChangeShapeType="1"/>
            <a:stCxn id="26645" idx="3"/>
            <a:endCxn id="26641" idx="1"/>
          </p:cNvCxnSpPr>
          <p:nvPr/>
        </p:nvCxnSpPr>
        <p:spPr bwMode="auto">
          <a:xfrm>
            <a:off x="5902325" y="5121275"/>
            <a:ext cx="565150" cy="1746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659" name="AutoShape 35"/>
          <p:cNvCxnSpPr>
            <a:cxnSpLocks noChangeShapeType="1"/>
            <a:stCxn id="26646" idx="3"/>
            <a:endCxn id="26652" idx="1"/>
          </p:cNvCxnSpPr>
          <p:nvPr/>
        </p:nvCxnSpPr>
        <p:spPr bwMode="auto">
          <a:xfrm flipV="1">
            <a:off x="5629275" y="2628900"/>
            <a:ext cx="838200" cy="2047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45" grpId="0"/>
      <p:bldP spid="266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EE18-9577-45BB-823B-3E2EB93928FC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26C8E-B95F-4B1E-A035-60844DB44EAB}" type="slidenum">
              <a:rPr lang="uk-UA"/>
              <a:pPr/>
              <a:t>26</a:t>
            </a:fld>
            <a:endParaRPr lang="uk-UA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ВИДАЛИТИ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r>
              <a:rPr lang="uk"/>
              <a:t>Видаляє всі рядки, які задовольняють умову</a:t>
            </a:r>
          </a:p>
          <a:p>
            <a:endParaRPr lang="en-GB" b="1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ВИДАЛИТИ З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&lt;таблиця&gt;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ДЕ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&lt;умова&gt;]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981200"/>
            <a:ext cx="4033837" cy="4114800"/>
          </a:xfrm>
        </p:spPr>
        <p:txBody>
          <a:bodyPr/>
          <a:lstStyle/>
          <a:p>
            <a:pPr lvl="1"/>
            <a:r>
              <a:rPr lang="uk"/>
              <a:t>Якщо умова не задана, то ВСІ рядки видаляються - БУДЬТЕ УВАЖНІ</a:t>
            </a:r>
          </a:p>
          <a:p>
            <a:pPr lvl="1"/>
            <a:r>
              <a:rPr lang="uk"/>
              <a:t>У деяких версіях SQL також є </a:t>
            </a:r>
            <a:r>
              <a:rPr lang="uk" sz="2000" b="1">
                <a:latin typeface="Courier New" pitchFamily="49" charset="0"/>
              </a:rPr>
              <a:t>TRUNCATE TABLE &lt;T&gt; </a:t>
            </a:r>
            <a:r>
              <a:rPr lang="uk"/>
              <a:t>, що подібно до </a:t>
            </a:r>
            <a:r>
              <a:rPr lang="uk" sz="2000" b="1">
                <a:latin typeface="Courier New" pitchFamily="49" charset="0"/>
              </a:rPr>
              <a:t>DELETE FROM &lt;T&gt; </a:t>
            </a:r>
            <a:r>
              <a:rPr lang="uk"/>
              <a:t>, але швидше, оскільки не записує свої дії.</a:t>
            </a:r>
            <a:endParaRPr lang="en-GB" sz="2000" b="1">
              <a:latin typeface="Courier New" pitchFamily="49" charset="0"/>
            </a:endParaRP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  <p:bldP spid="2765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31BFA-B615-425C-9B46-02E21AFDC1F4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6772-C958-424E-B425-CE70E5531ED5}" type="slidenum">
              <a:rPr lang="uk-UA"/>
              <a:pPr/>
              <a:t>27</a:t>
            </a:fld>
            <a:endParaRPr lang="uk-UA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ВИДАЛИТИ</a:t>
            </a: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457200" y="2819400"/>
            <a:ext cx="1885950" cy="1981200"/>
            <a:chOff x="1008" y="1776"/>
            <a:chExt cx="1188" cy="1248"/>
          </a:xfrm>
        </p:grpSpPr>
        <p:sp>
          <p:nvSpPr>
            <p:cNvPr id="28676" name="Text Box 4"/>
            <p:cNvSpPr txBox="1">
              <a:spLocks noChangeArrowheads="1"/>
            </p:cNvSpPr>
            <p:nvPr/>
          </p:nvSpPr>
          <p:spPr bwMode="auto">
            <a:xfrm>
              <a:off x="1008" y="1776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Студент</a:t>
              </a:r>
            </a:p>
          </p:txBody>
        </p:sp>
        <p:sp>
          <p:nvSpPr>
            <p:cNvPr id="28677" name="Text Box 5"/>
            <p:cNvSpPr txBox="1">
              <a:spLocks noChangeArrowheads="1"/>
            </p:cNvSpPr>
            <p:nvPr/>
          </p:nvSpPr>
          <p:spPr bwMode="auto">
            <a:xfrm>
              <a:off x="1008" y="2016"/>
              <a:ext cx="260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Ідентифікатор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  <a:p>
              <a:pPr eaLnBrk="0" hangingPunct="0"/>
              <a:r>
                <a:rPr lang="uk">
                  <a:latin typeface="Arial" charset="0"/>
                </a:rPr>
                <a:t>3</a:t>
              </a:r>
            </a:p>
            <a:p>
              <a:pPr eaLnBrk="0" hangingPunct="0"/>
              <a:r>
                <a:rPr lang="uk">
                  <a:latin typeface="Arial" charset="0"/>
                </a:rPr>
                <a:t>4</a:t>
              </a:r>
            </a:p>
          </p:txBody>
        </p:sp>
        <p:sp>
          <p:nvSpPr>
            <p:cNvPr id="28678" name="Text Box 6"/>
            <p:cNvSpPr txBox="1">
              <a:spLocks noChangeArrowheads="1"/>
            </p:cNvSpPr>
            <p:nvPr/>
          </p:nvSpPr>
          <p:spPr bwMode="auto">
            <a:xfrm>
              <a:off x="1296" y="2016"/>
              <a:ext cx="500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Ім'я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Джон</a:t>
              </a:r>
            </a:p>
            <a:p>
              <a:pPr eaLnBrk="0" hangingPunct="0"/>
              <a:r>
                <a:rPr lang="uk">
                  <a:latin typeface="Arial" charset="0"/>
                </a:rPr>
                <a:t>Марк</a:t>
              </a:r>
            </a:p>
            <a:p>
              <a:pPr eaLnBrk="0" hangingPunct="0"/>
              <a:r>
                <a:rPr lang="uk">
                  <a:latin typeface="Arial" charset="0"/>
                </a:rPr>
                <a:t>Анна</a:t>
              </a:r>
            </a:p>
            <a:p>
              <a:pPr eaLnBrk="0" hangingPunct="0"/>
              <a:r>
                <a:rPr lang="uk">
                  <a:latin typeface="Arial" charset="0"/>
                </a:rPr>
                <a:t>Мері</a:t>
              </a:r>
            </a:p>
          </p:txBody>
        </p:sp>
        <p:sp>
          <p:nvSpPr>
            <p:cNvPr id="28679" name="Text Box 7"/>
            <p:cNvSpPr txBox="1">
              <a:spLocks noChangeArrowheads="1"/>
            </p:cNvSpPr>
            <p:nvPr/>
          </p:nvSpPr>
          <p:spPr bwMode="auto">
            <a:xfrm>
              <a:off x="1776" y="2016"/>
              <a:ext cx="420" cy="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uk">
                  <a:latin typeface="Arial" charset="0"/>
                </a:rPr>
                <a:t>Рік</a:t>
              </a:r>
            </a:p>
            <a:p>
              <a:pPr eaLnBrk="0" hangingPunct="0"/>
              <a:endParaRPr lang="en-GB" sz="800">
                <a:latin typeface="Arial" charset="0"/>
              </a:endParaRPr>
            </a:p>
            <a:p>
              <a:pPr eaLnBrk="0" hangingPunct="0"/>
              <a:r>
                <a:rPr lang="uk">
                  <a:latin typeface="Arial" charset="0"/>
                </a:rPr>
                <a:t>1</a:t>
              </a:r>
            </a:p>
            <a:p>
              <a:pPr eaLnBrk="0" hangingPunct="0"/>
              <a:r>
                <a:rPr lang="uk">
                  <a:latin typeface="Arial" charset="0"/>
                </a:rPr>
                <a:t>3</a:t>
              </a: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  <a:p>
              <a:pPr eaLnBrk="0" hangingPunct="0"/>
              <a:r>
                <a:rPr lang="uk">
                  <a:latin typeface="Arial" charset="0"/>
                </a:rPr>
                <a:t>2</a:t>
              </a:r>
            </a:p>
          </p:txBody>
        </p:sp>
        <p:sp>
          <p:nvSpPr>
            <p:cNvPr id="28680" name="Rectangle 8"/>
            <p:cNvSpPr>
              <a:spLocks noChangeArrowheads="1"/>
            </p:cNvSpPr>
            <p:nvPr/>
          </p:nvSpPr>
          <p:spPr bwMode="auto">
            <a:xfrm>
              <a:off x="1008" y="2016"/>
              <a:ext cx="1152" cy="100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8681" name="Line 9"/>
            <p:cNvSpPr>
              <a:spLocks noChangeShapeType="1"/>
            </p:cNvSpPr>
            <p:nvPr/>
          </p:nvSpPr>
          <p:spPr bwMode="auto">
            <a:xfrm>
              <a:off x="1008" y="2256"/>
              <a:ext cx="11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8682" name="Line 10"/>
            <p:cNvSpPr>
              <a:spLocks noChangeShapeType="1"/>
            </p:cNvSpPr>
            <p:nvPr/>
          </p:nvSpPr>
          <p:spPr bwMode="auto">
            <a:xfrm>
              <a:off x="1296" y="2016"/>
              <a:ext cx="0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28683" name="Line 11"/>
            <p:cNvSpPr>
              <a:spLocks noChangeShapeType="1"/>
            </p:cNvSpPr>
            <p:nvPr/>
          </p:nvSpPr>
          <p:spPr bwMode="auto">
            <a:xfrm>
              <a:off x="1776" y="2016"/>
              <a:ext cx="0" cy="10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6477000" y="4724400"/>
            <a:ext cx="971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uk">
                <a:latin typeface="Arial" charset="0"/>
              </a:rPr>
              <a:t>Студент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6477000" y="5105400"/>
            <a:ext cx="412750" cy="76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uk">
                <a:latin typeface="Arial" charset="0"/>
              </a:rPr>
              <a:t>Ідентифікатор</a:t>
            </a:r>
          </a:p>
          <a:p>
            <a:pPr eaLnBrk="0" hangingPunct="0"/>
            <a:endParaRPr lang="en-GB" sz="800">
              <a:latin typeface="Arial" charset="0"/>
            </a:endParaRPr>
          </a:p>
          <a:p>
            <a:pPr eaLnBrk="0" hangingPunct="0"/>
            <a:endParaRPr lang="en-GB">
              <a:latin typeface="Arial" charset="0"/>
            </a:endParaRP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6934200" y="5105400"/>
            <a:ext cx="793750" cy="76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uk">
                <a:latin typeface="Arial" charset="0"/>
              </a:rPr>
              <a:t>Ім'я</a:t>
            </a:r>
          </a:p>
          <a:p>
            <a:pPr eaLnBrk="0" hangingPunct="0"/>
            <a:endParaRPr lang="en-GB" sz="800">
              <a:latin typeface="Arial" charset="0"/>
            </a:endParaRPr>
          </a:p>
          <a:p>
            <a:pPr eaLnBrk="0" hangingPunct="0"/>
            <a:endParaRPr lang="en-GB">
              <a:latin typeface="Arial" charset="0"/>
            </a:endParaRPr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7696200" y="5105400"/>
            <a:ext cx="666750" cy="76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uk">
                <a:latin typeface="Arial" charset="0"/>
              </a:rPr>
              <a:t>Рік</a:t>
            </a:r>
          </a:p>
          <a:p>
            <a:pPr eaLnBrk="0" hangingPunct="0"/>
            <a:endParaRPr lang="en-GB" sz="800">
              <a:latin typeface="Arial" charset="0"/>
            </a:endParaRPr>
          </a:p>
          <a:p>
            <a:pPr eaLnBrk="0" hangingPunct="0"/>
            <a:endParaRPr lang="en-GB">
              <a:latin typeface="Arial" charset="0"/>
            </a:endParaRPr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6477000" y="5105400"/>
            <a:ext cx="1828800" cy="381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6934200" y="51054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7696200" y="51054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2819400" y="4876800"/>
            <a:ext cx="3200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uk" b="1">
                <a:latin typeface="Courier New" pitchFamily="49" charset="0"/>
              </a:rPr>
              <a:t>ВИДАЛИТИ ЗІ УЧНЯ</a:t>
            </a:r>
          </a:p>
          <a:p>
            <a:pPr algn="ctr" eaLnBrk="0" hangingPunct="0"/>
            <a:r>
              <a:rPr lang="uk">
                <a:latin typeface="Arial" charset="0"/>
              </a:rPr>
              <a:t>або</a:t>
            </a:r>
            <a:r>
              <a:rPr lang="uk" b="1">
                <a:latin typeface="Courier New" pitchFamily="49" charset="0"/>
              </a:rPr>
              <a:t> </a:t>
            </a:r>
          </a:p>
          <a:p>
            <a:pPr eaLnBrk="0" hangingPunct="0"/>
            <a:r>
              <a:rPr lang="uk" b="1">
                <a:latin typeface="Courier New" pitchFamily="49" charset="0"/>
              </a:rPr>
              <a:t>УКРАЩИТИ ТАБЛИЦЮ Студент</a:t>
            </a:r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3124200" y="2209800"/>
            <a:ext cx="25050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uk" b="1">
                <a:latin typeface="Courier New" pitchFamily="49" charset="0"/>
              </a:rPr>
              <a:t>ВИДАЛИТИ З</a:t>
            </a:r>
          </a:p>
          <a:p>
            <a:pPr eaLnBrk="0" hangingPunct="0"/>
            <a:r>
              <a:rPr lang="uk" b="1">
                <a:latin typeface="Courier New" pitchFamily="49" charset="0"/>
              </a:rPr>
              <a:t>Студент</a:t>
            </a:r>
          </a:p>
          <a:p>
            <a:pPr eaLnBrk="0" hangingPunct="0"/>
            <a:r>
              <a:rPr lang="uk" b="1">
                <a:latin typeface="Courier New" pitchFamily="49" charset="0"/>
              </a:rPr>
              <a:t>ДЕ Рік = 2</a:t>
            </a:r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6477000" y="1752600"/>
            <a:ext cx="971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uk">
                <a:latin typeface="Arial" charset="0"/>
              </a:rPr>
              <a:t>Студент</a:t>
            </a:r>
          </a:p>
        </p:txBody>
      </p: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6477000" y="2133600"/>
            <a:ext cx="41275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uk">
                <a:latin typeface="Arial" charset="0"/>
              </a:rPr>
              <a:t>Ідентифікатор</a:t>
            </a:r>
          </a:p>
          <a:p>
            <a:pPr eaLnBrk="0" hangingPunct="0"/>
            <a:endParaRPr lang="en-GB" sz="800">
              <a:latin typeface="Arial" charset="0"/>
            </a:endParaRPr>
          </a:p>
          <a:p>
            <a:pPr eaLnBrk="0" hangingPunct="0"/>
            <a:r>
              <a:rPr lang="uk">
                <a:latin typeface="Arial" charset="0"/>
              </a:rPr>
              <a:t>1</a:t>
            </a:r>
          </a:p>
          <a:p>
            <a:pPr eaLnBrk="0" hangingPunct="0"/>
            <a:r>
              <a:rPr lang="uk">
                <a:latin typeface="Arial" charset="0"/>
              </a:rPr>
              <a:t>2</a:t>
            </a:r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6934200" y="2133600"/>
            <a:ext cx="79375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uk">
                <a:latin typeface="Arial" charset="0"/>
              </a:rPr>
              <a:t>Ім'я</a:t>
            </a:r>
          </a:p>
          <a:p>
            <a:pPr eaLnBrk="0" hangingPunct="0"/>
            <a:endParaRPr lang="en-GB" sz="800">
              <a:latin typeface="Arial" charset="0"/>
            </a:endParaRPr>
          </a:p>
          <a:p>
            <a:pPr eaLnBrk="0" hangingPunct="0"/>
            <a:r>
              <a:rPr lang="uk">
                <a:latin typeface="Arial" charset="0"/>
              </a:rPr>
              <a:t>Джон</a:t>
            </a:r>
          </a:p>
          <a:p>
            <a:pPr eaLnBrk="0" hangingPunct="0"/>
            <a:r>
              <a:rPr lang="uk">
                <a:latin typeface="Arial" charset="0"/>
              </a:rPr>
              <a:t>Марк</a:t>
            </a:r>
          </a:p>
        </p:txBody>
      </p:sp>
      <p:sp>
        <p:nvSpPr>
          <p:cNvPr id="28696" name="Text Box 24"/>
          <p:cNvSpPr txBox="1">
            <a:spLocks noChangeArrowheads="1"/>
          </p:cNvSpPr>
          <p:nvPr/>
        </p:nvSpPr>
        <p:spPr bwMode="auto">
          <a:xfrm>
            <a:off x="7696200" y="2133600"/>
            <a:ext cx="66675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uk">
                <a:latin typeface="Arial" charset="0"/>
              </a:rPr>
              <a:t>Рік</a:t>
            </a:r>
          </a:p>
          <a:p>
            <a:pPr eaLnBrk="0" hangingPunct="0"/>
            <a:endParaRPr lang="en-GB" sz="800">
              <a:latin typeface="Arial" charset="0"/>
            </a:endParaRPr>
          </a:p>
          <a:p>
            <a:pPr eaLnBrk="0" hangingPunct="0"/>
            <a:r>
              <a:rPr lang="uk">
                <a:latin typeface="Arial" charset="0"/>
              </a:rPr>
              <a:t>1</a:t>
            </a:r>
          </a:p>
          <a:p>
            <a:pPr eaLnBrk="0" hangingPunct="0"/>
            <a:r>
              <a:rPr lang="uk">
                <a:latin typeface="Arial" charset="0"/>
              </a:rPr>
              <a:t>3</a:t>
            </a:r>
          </a:p>
        </p:txBody>
      </p:sp>
      <p:sp>
        <p:nvSpPr>
          <p:cNvPr id="28697" name="Rectangle 25"/>
          <p:cNvSpPr>
            <a:spLocks noChangeArrowheads="1"/>
          </p:cNvSpPr>
          <p:nvPr/>
        </p:nvSpPr>
        <p:spPr bwMode="auto">
          <a:xfrm>
            <a:off x="6477000" y="2133600"/>
            <a:ext cx="1828800" cy="1066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28698" name="Line 26"/>
          <p:cNvSpPr>
            <a:spLocks noChangeShapeType="1"/>
          </p:cNvSpPr>
          <p:nvPr/>
        </p:nvSpPr>
        <p:spPr bwMode="auto">
          <a:xfrm>
            <a:off x="6477000" y="2514600"/>
            <a:ext cx="1828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28699" name="Line 27"/>
          <p:cNvSpPr>
            <a:spLocks noChangeShapeType="1"/>
          </p:cNvSpPr>
          <p:nvPr/>
        </p:nvSpPr>
        <p:spPr bwMode="auto">
          <a:xfrm>
            <a:off x="6934200" y="2133600"/>
            <a:ext cx="0" cy="1066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>
            <a:off x="7696200" y="2133600"/>
            <a:ext cx="0" cy="1066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cxnSp>
        <p:nvCxnSpPr>
          <p:cNvPr id="28701" name="AutoShape 29"/>
          <p:cNvCxnSpPr>
            <a:cxnSpLocks noChangeShapeType="1"/>
            <a:stCxn id="28679" idx="3"/>
            <a:endCxn id="28692" idx="1"/>
          </p:cNvCxnSpPr>
          <p:nvPr/>
        </p:nvCxnSpPr>
        <p:spPr bwMode="auto">
          <a:xfrm flipV="1">
            <a:off x="2343150" y="2668588"/>
            <a:ext cx="781050" cy="132556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702" name="AutoShape 30"/>
          <p:cNvCxnSpPr>
            <a:cxnSpLocks noChangeShapeType="1"/>
            <a:stCxn id="28679" idx="3"/>
            <a:endCxn id="28691" idx="1"/>
          </p:cNvCxnSpPr>
          <p:nvPr/>
        </p:nvCxnSpPr>
        <p:spPr bwMode="auto">
          <a:xfrm>
            <a:off x="2343150" y="3994150"/>
            <a:ext cx="476250" cy="13414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703" name="AutoShape 31"/>
          <p:cNvCxnSpPr>
            <a:cxnSpLocks noChangeShapeType="1"/>
            <a:stCxn id="28691" idx="3"/>
          </p:cNvCxnSpPr>
          <p:nvPr/>
        </p:nvCxnSpPr>
        <p:spPr bwMode="auto">
          <a:xfrm flipV="1">
            <a:off x="6019800" y="5334000"/>
            <a:ext cx="3810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704" name="AutoShape 32"/>
          <p:cNvCxnSpPr>
            <a:cxnSpLocks noChangeShapeType="1"/>
            <a:stCxn id="28692" idx="3"/>
            <a:endCxn id="28697" idx="1"/>
          </p:cNvCxnSpPr>
          <p:nvPr/>
        </p:nvCxnSpPr>
        <p:spPr bwMode="auto">
          <a:xfrm flipV="1">
            <a:off x="5629275" y="2667000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2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3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3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4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4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5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0"/>
                            </p:stCondLst>
                            <p:childTnLst>
                              <p:par>
                                <p:cTn id="5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000"/>
                            </p:stCondLst>
                            <p:childTnLst>
                              <p:par>
                                <p:cTn id="6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60000"/>
                            </p:stCondLst>
                            <p:childTnLst>
                              <p:par>
                                <p:cTn id="6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8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8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5000"/>
                            </p:stCondLst>
                            <p:childTnLst>
                              <p:par>
                                <p:cTn id="7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70000"/>
                            </p:stCondLst>
                            <p:childTnLst>
                              <p:par>
                                <p:cTn id="7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75000"/>
                            </p:stCondLst>
                            <p:childTnLst>
                              <p:par>
                                <p:cTn id="8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80000"/>
                            </p:stCondLst>
                            <p:childTnLst>
                              <p:par>
                                <p:cTn id="8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85000"/>
                            </p:stCondLst>
                            <p:childTnLst>
                              <p:par>
                                <p:cTn id="9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28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28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90000"/>
                            </p:stCondLst>
                            <p:childTnLst>
                              <p:par>
                                <p:cTn id="9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95000"/>
                            </p:stCondLst>
                            <p:childTnLst>
                              <p:par>
                                <p:cTn id="10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00000"/>
                            </p:stCondLst>
                            <p:childTnLst>
                              <p:par>
                                <p:cTn id="10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05000"/>
                            </p:stCondLst>
                            <p:childTnLst>
                              <p:par>
                                <p:cTn id="11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0" fill="hold"/>
                                        <p:tgtEl>
                                          <p:spTgt spid="28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28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10000"/>
                            </p:stCondLst>
                            <p:childTnLst>
                              <p:par>
                                <p:cTn id="11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0" fill="hold"/>
                                        <p:tgtEl>
                                          <p:spTgt spid="28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0" fill="hold"/>
                                        <p:tgtEl>
                                          <p:spTgt spid="28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84" grpId="0"/>
      <p:bldP spid="28685" grpId="0"/>
      <p:bldP spid="28686" grpId="0"/>
      <p:bldP spid="28687" grpId="0"/>
      <p:bldP spid="28688" grpId="0" animBg="1"/>
      <p:bldP spid="28689" grpId="0" animBg="1"/>
      <p:bldP spid="28690" grpId="0" animBg="1"/>
      <p:bldP spid="28691" grpId="0"/>
      <p:bldP spid="28692" grpId="0"/>
      <p:bldP spid="28693" grpId="0"/>
      <p:bldP spid="28694" grpId="0"/>
      <p:bldP spid="28695" grpId="0"/>
      <p:bldP spid="28696" grpId="0"/>
      <p:bldP spid="28697" grpId="0" animBg="1"/>
      <p:bldP spid="28698" grpId="0" animBg="1"/>
      <p:bldP spid="28699" grpId="0" animBg="1"/>
      <p:bldP spid="2870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8E70F-74BE-4D27-AE1E-E5410A3013D0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E9AAA-88B0-4088-B138-189534432E8E}" type="slidenum">
              <a:rPr lang="uk-UA"/>
              <a:pPr/>
              <a:t>28</a:t>
            </a:fld>
            <a:endParaRPr lang="uk-UA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ВИБРАТИ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r>
              <a:rPr lang="uk"/>
              <a:t>Команда SQL, яку ви використовуватимете найчастіше</a:t>
            </a:r>
          </a:p>
          <a:p>
            <a:pPr lvl="1"/>
            <a:r>
              <a:rPr lang="uk"/>
              <a:t>Здійснює запит до набору таблиць та повертає результати у вигляді таблиці</a:t>
            </a:r>
          </a:p>
          <a:p>
            <a:pPr lvl="1"/>
            <a:r>
              <a:rPr lang="uk"/>
              <a:t>Багато варіантів, ми розглянемо багато з них</a:t>
            </a:r>
          </a:p>
          <a:p>
            <a:pPr lvl="1"/>
            <a:r>
              <a:rPr lang="uk"/>
              <a:t>Зазвичай існує кілька способів виконання будь-якого запиту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981200"/>
            <a:ext cx="4033837" cy="4114800"/>
          </a:xfrm>
        </p:spPr>
        <p:txBody>
          <a:bodyPr/>
          <a:lstStyle/>
          <a:p>
            <a:r>
              <a:rPr lang="uk"/>
              <a:t>SELECT в SQL відрізняється від вибору в реляційній алгебрі </a:t>
            </a:r>
            <a:r>
              <a:rPr lang="uk">
                <a:sym typeface="Symbol" pitchFamily="18" charset="2"/>
              </a:rPr>
              <a:t></a:t>
            </a:r>
          </a:p>
          <a:p>
            <a:pPr lvl="1"/>
            <a:r>
              <a:rPr lang="uk"/>
              <a:t>SELECT в SQL виконує всю реляційну алгебру.</a:t>
            </a:r>
          </a:p>
          <a:p>
            <a:pPr lvl="1"/>
            <a:r>
              <a:rPr lang="uk"/>
              <a:t>Але це дещо інакше, оскільки SQL відрізняється від реляційної моделі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  <p:bldP spid="29700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50B5A-F8A5-44EF-BFB7-BD1914C7D92D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0E763-8ADC-4A75-99A6-4DAE8A5E2E32}" type="slidenum">
              <a:rPr lang="uk-UA"/>
              <a:pPr/>
              <a:t>29</a:t>
            </a:fld>
            <a:endParaRPr lang="uk-UA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9063"/>
            <a:ext cx="8229600" cy="1633537"/>
          </a:xfrm>
        </p:spPr>
        <p:txBody>
          <a:bodyPr/>
          <a:lstStyle/>
          <a:p>
            <a:r>
              <a:rPr lang="uk"/>
              <a:t>Огляд SQL SELECT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8990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ВИБРАТИ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[DISTINCT | ALL] &lt;список-стовпців&gt;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ВІД &lt;імена-таблиць&gt;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[ДЕ &lt;умова&gt;]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[ОРІЄНТ ЗА &lt;список-стовпців&gt;]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[ГРУПОВАТИ ЗА &lt;списком-стовпців&gt;]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[МАЄ &lt;умова&gt;]</a:t>
            </a:r>
          </a:p>
          <a:p>
            <a:pPr algn="r"/>
            <a:r>
              <a:rPr lang="uk" b="1" i="1">
                <a:latin typeface="Courier New" pitchFamily="49" charset="0"/>
              </a:rPr>
              <a:t>([] </a:t>
            </a:r>
            <a:r>
              <a:rPr lang="uk" i="1"/>
              <a:t>- необов'язково, </a:t>
            </a:r>
            <a:r>
              <a:rPr lang="uk" b="1" i="1">
                <a:latin typeface="Courier New" pitchFamily="49" charset="0"/>
              </a:rPr>
              <a:t>| </a:t>
            </a:r>
            <a:r>
              <a:rPr lang="uk" i="1"/>
              <a:t>- або)</a:t>
            </a:r>
            <a:endParaRPr lang="en-GB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ED3F9-D24A-4950-B17A-E73F207FC471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E8D41-28B3-42B5-A672-642DCC20B8C1}" type="slidenum">
              <a:rPr lang="uk-UA"/>
              <a:pPr/>
              <a:t>30</a:t>
            </a:fld>
            <a:endParaRPr lang="uk-UA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Простий ВИБІР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SELECT &lt;стовпці&gt;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З &lt;таблиці&gt;</a:t>
            </a:r>
          </a:p>
          <a:p>
            <a:endParaRPr lang="en-GB" sz="2400" b="1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&lt;стовпці&gt; </a:t>
            </a:r>
            <a:r>
              <a:rPr lang="uk"/>
              <a:t>можуть бути</a:t>
            </a:r>
          </a:p>
          <a:p>
            <a:pPr lvl="1"/>
            <a:r>
              <a:rPr lang="uk"/>
              <a:t>Один стовпець</a:t>
            </a:r>
          </a:p>
          <a:p>
            <a:pPr lvl="1"/>
            <a:r>
              <a:rPr lang="uk"/>
              <a:t>Список стовпців, розділених комами</a:t>
            </a:r>
          </a:p>
          <a:p>
            <a:pPr lvl="1"/>
            <a:r>
              <a:rPr lang="uk" b="1">
                <a:latin typeface="Courier New" pitchFamily="49" charset="0"/>
              </a:rPr>
              <a:t>* </a:t>
            </a:r>
            <a:r>
              <a:rPr lang="uk"/>
              <a:t>для «всіх стовпців»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981200"/>
            <a:ext cx="4033837" cy="4114800"/>
          </a:xfrm>
        </p:spPr>
        <p:txBody>
          <a:bodyPr/>
          <a:lstStyle/>
          <a:p>
            <a:r>
              <a:rPr lang="uk"/>
              <a:t>Дано таблицю Student зі стовпцями</a:t>
            </a:r>
          </a:p>
          <a:p>
            <a:pPr lvl="1"/>
            <a:r>
              <a:rPr lang="uk"/>
              <a:t>Ідентифікатор студента</a:t>
            </a:r>
          </a:p>
          <a:p>
            <a:pPr lvl="1"/>
            <a:r>
              <a:rPr lang="uk"/>
              <a:t>Назва сту</a:t>
            </a:r>
          </a:p>
          <a:p>
            <a:pPr lvl="1"/>
            <a:r>
              <a:rPr lang="uk"/>
              <a:t>Адреса stu</a:t>
            </a:r>
          </a:p>
          <a:p>
            <a:pPr lvl="1"/>
            <a:r>
              <a:rPr lang="uk"/>
              <a:t>рік</a:t>
            </a:r>
          </a:p>
          <a:p>
            <a:pPr lvl="1"/>
            <a:endParaRPr lang="en-GB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  <p:bldP spid="31748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8423-8CE8-4BDF-89B8-2C65185FA66A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5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2D3F9-1CFC-4161-BE7F-442420802E4B}" type="slidenum">
              <a:rPr lang="uk-UA"/>
              <a:pPr/>
              <a:t>31</a:t>
            </a:fld>
            <a:endParaRPr lang="uk-UA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Зразки SELECTS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ВИБРАТИ * ВІД Студента</a:t>
            </a:r>
          </a:p>
        </p:txBody>
      </p:sp>
      <p:graphicFrame>
        <p:nvGraphicFramePr>
          <p:cNvPr id="32826" name="Group 58"/>
          <p:cNvGraphicFramePr>
            <a:graphicFrameLocks noGrp="1"/>
          </p:cNvGraphicFramePr>
          <p:nvPr/>
        </p:nvGraphicFramePr>
        <p:xfrm>
          <a:off x="539750" y="2565400"/>
          <a:ext cx="8064500" cy="3311526"/>
        </p:xfrm>
        <a:graphic>
          <a:graphicData uri="http://schemas.openxmlformats.org/drawingml/2006/table">
            <a:tbl>
              <a:tblPr/>
              <a:tblGrid>
                <a:gridCol w="1249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7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3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Ідентифікатор студента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Назва сту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Адреса stu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рік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Андерсон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15 Хай-стріт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2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Брукс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27 Квінз-роуд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3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Чен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Лентон-Холл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4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Д'Анджело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Дербі-Холл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5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Еванс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Лентон-Холл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6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Франклін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13 Елм Стріт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7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Ганді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Лентон-Холл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8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Гаррісон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Дербі-Холл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2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ABED-EF05-4C11-B6A6-84452BA77C9B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7093-08B1-4222-AC68-5E216D1F7286}" type="slidenum">
              <a:rPr lang="uk-UA"/>
              <a:pPr/>
              <a:t>32</a:t>
            </a:fld>
            <a:endParaRPr lang="uk-UA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Зразки SELECTS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ВИБЕРІТЬ ім'я_студента ЗІ Студента</a:t>
            </a:r>
          </a:p>
        </p:txBody>
      </p:sp>
      <p:graphicFrame>
        <p:nvGraphicFramePr>
          <p:cNvPr id="33822" name="Group 30"/>
          <p:cNvGraphicFramePr>
            <a:graphicFrameLocks noGrp="1"/>
          </p:cNvGraphicFramePr>
          <p:nvPr/>
        </p:nvGraphicFramePr>
        <p:xfrm>
          <a:off x="3352800" y="2590800"/>
          <a:ext cx="3019425" cy="3291840"/>
        </p:xfrm>
        <a:graphic>
          <a:graphicData uri="http://schemas.openxmlformats.org/drawingml/2006/table">
            <a:tbl>
              <a:tblPr/>
              <a:tblGrid>
                <a:gridCol w="3019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Назва сту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Андерсон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Брукс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Чен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Д'Анджело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Еванс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Франклін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Ганді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Гаррісон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6B91F-E781-435C-8F9D-375E11090D38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F7274-2DEF-4A1C-BB0E-06CDE3DF496B}" type="slidenum">
              <a:rPr lang="uk-UA"/>
              <a:pPr/>
              <a:t>33</a:t>
            </a:fld>
            <a:endParaRPr lang="uk-UA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Зразки SELECTS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296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ВИБЕРІТЬ назву_студії, адресу_студії</a:t>
            </a:r>
          </a:p>
          <a:p>
            <a:pPr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ВІД Студента</a:t>
            </a:r>
          </a:p>
        </p:txBody>
      </p:sp>
      <p:graphicFrame>
        <p:nvGraphicFramePr>
          <p:cNvPr id="34856" name="Group 40"/>
          <p:cNvGraphicFramePr>
            <a:graphicFrameLocks noGrp="1"/>
          </p:cNvGraphicFramePr>
          <p:nvPr/>
        </p:nvGraphicFramePr>
        <p:xfrm>
          <a:off x="2124075" y="2565400"/>
          <a:ext cx="5111750" cy="3291840"/>
        </p:xfrm>
        <a:graphic>
          <a:graphicData uri="http://schemas.openxmlformats.org/drawingml/2006/table">
            <a:tbl>
              <a:tblPr/>
              <a:tblGrid>
                <a:gridCol w="204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Назва сту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Адреса stu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Андерсон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15 Хай-стріт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Брукс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27 Квінз-роуд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Чен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Лентон-Холл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Д'Анджело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Дербі-Холл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Еванс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Лентон-Холл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Франклін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13 Елм Стріт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Ганді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Лентон-Холл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Гаррісон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uk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urier New" pitchFamily="49" charset="0"/>
                          <a:cs typeface="Arial" charset="0"/>
                        </a:rPr>
                        <a:t>Дербі-Холл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A5E7-58B6-42F1-849F-A4C8EFC47F4D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19193-BF27-4FB3-AFBF-3E0CC04397FE}" type="slidenum">
              <a:rPr lang="uk-UA"/>
              <a:pPr/>
              <a:t>34</a:t>
            </a:fld>
            <a:endParaRPr lang="uk-UA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r>
              <a:rPr lang="uk"/>
              <a:t>Будьте обережні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196975"/>
            <a:ext cx="4033837" cy="4114800"/>
          </a:xfrm>
        </p:spPr>
        <p:txBody>
          <a:bodyPr/>
          <a:lstStyle/>
          <a:p>
            <a:r>
              <a:rPr lang="uk"/>
              <a:t>Під час використання DELETE та UPDATE</a:t>
            </a:r>
          </a:p>
          <a:p>
            <a:pPr lvl="1"/>
            <a:r>
              <a:rPr lang="uk"/>
              <a:t>Вам потрібно бути уважним, щоб мати правильний оператор WHERE</a:t>
            </a:r>
          </a:p>
          <a:p>
            <a:pPr lvl="1"/>
            <a:r>
              <a:rPr lang="uk"/>
              <a:t>Ви можете перевірити це, виконавши спочатку оператор SELECT з тим самим оператором WHERE.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125538"/>
            <a:ext cx="4321175" cy="43434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uk" sz="3200"/>
              <a:t>Перед запуском</a:t>
            </a:r>
          </a:p>
          <a:p>
            <a:pPr marL="0" indent="0">
              <a:buFont typeface="Wingdings" pitchFamily="2" charset="2"/>
              <a:buNone/>
            </a:pPr>
            <a:endParaRPr lang="en-GB" sz="1400"/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ВИДАЛИТИ ЗІ УЧНЯ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ДЕ Рік = 3</a:t>
            </a:r>
            <a:endParaRPr lang="en-GB" sz="3200"/>
          </a:p>
          <a:p>
            <a:pPr marL="0" indent="0">
              <a:buFont typeface="Wingdings" pitchFamily="2" charset="2"/>
              <a:buNone/>
            </a:pPr>
            <a:endParaRPr lang="en-GB" sz="1400"/>
          </a:p>
          <a:p>
            <a:pPr marL="0" indent="0">
              <a:buFont typeface="Wingdings" pitchFamily="2" charset="2"/>
              <a:buNone/>
            </a:pPr>
            <a:r>
              <a:rPr lang="uk" sz="3200"/>
              <a:t>бігти</a:t>
            </a:r>
          </a:p>
          <a:p>
            <a:pPr marL="0" indent="0">
              <a:buFont typeface="Wingdings" pitchFamily="2" charset="2"/>
              <a:buNone/>
            </a:pPr>
            <a:endParaRPr lang="en-GB" sz="1400"/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ВИБРАТИ * ВІД Студента</a:t>
            </a:r>
          </a:p>
          <a:p>
            <a:pPr marL="0" indent="0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ДЕ Рік = 3</a:t>
            </a:r>
            <a:endParaRPr lang="en-GB" sz="320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  <p:bldP spid="3584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9A0C-8FB1-4630-B3B5-50F96DF96E74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3FF5-A183-495E-B2F0-8C32DBC4E5BC}" type="slidenum">
              <a:rPr lang="uk-UA"/>
              <a:pPr/>
              <a:t>35</a:t>
            </a:fld>
            <a:endParaRPr lang="uk-UA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371600"/>
          </a:xfrm>
        </p:spPr>
        <p:txBody>
          <a:bodyPr/>
          <a:lstStyle/>
          <a:p>
            <a:r>
              <a:rPr lang="uk"/>
              <a:t>Послідовності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341438"/>
            <a:ext cx="4033837" cy="4114800"/>
          </a:xfrm>
        </p:spPr>
        <p:txBody>
          <a:bodyPr/>
          <a:lstStyle/>
          <a:p>
            <a:r>
              <a:rPr lang="uk"/>
              <a:t>Часто нам потрібно присвоїти кожному рядку унікальний номер</a:t>
            </a:r>
          </a:p>
          <a:p>
            <a:pPr lvl="1"/>
            <a:r>
              <a:rPr lang="uk"/>
              <a:t>Вони корисні як первинні ключі</a:t>
            </a:r>
          </a:p>
          <a:p>
            <a:pPr lvl="1"/>
            <a:r>
              <a:rPr lang="uk"/>
              <a:t>Використання цілих чисел для посилання на рядки є ефективнішим</a:t>
            </a:r>
          </a:p>
          <a:p>
            <a:pPr lvl="1"/>
            <a:r>
              <a:rPr lang="uk"/>
              <a:t>Ми хотіли б, щоб СУБД це робила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341438"/>
            <a:ext cx="4033837" cy="4114800"/>
          </a:xfrm>
        </p:spPr>
        <p:txBody>
          <a:bodyPr/>
          <a:lstStyle/>
          <a:p>
            <a:r>
              <a:rPr lang="uk"/>
              <a:t>У більшості версій SQL для цього можна використовувати автоінкрементні поля.</a:t>
            </a:r>
          </a:p>
          <a:p>
            <a:pPr lvl="1"/>
            <a:r>
              <a:rPr lang="uk"/>
              <a:t>Деталі відрізняються між версіями</a:t>
            </a:r>
          </a:p>
          <a:p>
            <a:pPr lvl="1"/>
            <a:r>
              <a:rPr lang="uk"/>
              <a:t>Зазвичай першому запису присвоюється значення 1, наступному – 2 тощо, але Oracle дозволяє змінити це.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  <p:bldP spid="36868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73B71-01FB-4BE9-811D-D888BD9CD091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4C23-10D4-46C9-ABB1-AE35D1461B6D}" type="slidenum">
              <a:rPr lang="uk-UA"/>
              <a:pPr/>
              <a:t>36</a:t>
            </a:fld>
            <a:endParaRPr lang="uk-UA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Послідовності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"/>
              <a:t>В Oracle ми використовуємо </a:t>
            </a:r>
            <a:r>
              <a:rPr lang="uk" i="1"/>
              <a:t>послідовність (Sequence).</a:t>
            </a:r>
          </a:p>
          <a:p>
            <a:pPr lvl="1"/>
            <a:r>
              <a:rPr lang="uk"/>
              <a:t>Послідовність є джерелом чисел</a:t>
            </a:r>
          </a:p>
          <a:p>
            <a:pPr lvl="1"/>
            <a:r>
              <a:rPr lang="uk"/>
              <a:t>Ми можемо оголосити кілька послідовностей, давши кожній назву, початкову точку та розмір кроку</a:t>
            </a:r>
          </a:p>
          <a:p>
            <a:pPr lvl="1"/>
            <a:r>
              <a:rPr lang="uk"/>
              <a:t>Потім ми можемо генерувати унікальні числа, запитуючи наступний елемент із послідовності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2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C532-10C7-4CC9-9BE0-A30073EE36CF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ECEB-DA74-4F66-B83F-12DC3CC49A77}" type="slidenum">
              <a:rPr lang="uk-UA"/>
              <a:pPr/>
              <a:t>37</a:t>
            </a:fld>
            <a:endParaRPr lang="uk-UA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371600"/>
          </a:xfrm>
        </p:spPr>
        <p:txBody>
          <a:bodyPr/>
          <a:lstStyle/>
          <a:p>
            <a:r>
              <a:rPr lang="uk"/>
              <a:t>Послідовності в Oracle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229600" cy="4114800"/>
          </a:xfrm>
        </p:spPr>
        <p:txBody>
          <a:bodyPr/>
          <a:lstStyle/>
          <a:p>
            <a:r>
              <a:rPr lang="uk"/>
              <a:t>Щоб оголосити послідовність:</a:t>
            </a:r>
          </a:p>
          <a:p>
            <a:pPr lvl="1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СТВОРИТИ ПОСЛІДОВНІСТЬ &lt;ім'я&gt;</a:t>
            </a:r>
          </a:p>
          <a:p>
            <a:pPr lvl="1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[ПОЧИНАТИ З &lt;значення&gt;]</a:t>
            </a:r>
          </a:p>
          <a:p>
            <a:pPr lvl="1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[ЗБІЛЬШЕННЯ НА &lt;значення&gt;]</a:t>
            </a:r>
          </a:p>
          <a:p>
            <a:pPr lvl="1"/>
            <a:r>
              <a:rPr lang="uk"/>
              <a:t>Якщо значення </a:t>
            </a:r>
            <a:r>
              <a:rPr lang="uk" b="1">
                <a:latin typeface="Courier New" pitchFamily="49" charset="0"/>
              </a:rPr>
              <a:t>START WITH </a:t>
            </a:r>
            <a:r>
              <a:rPr lang="uk"/>
              <a:t>або </a:t>
            </a:r>
            <a:r>
              <a:rPr lang="uk" b="1">
                <a:latin typeface="Courier New" pitchFamily="49" charset="0"/>
              </a:rPr>
              <a:t>INCREMENT BY не </a:t>
            </a:r>
            <a:r>
              <a:rPr lang="uk"/>
              <a:t>вказані, вони за замовчуванням дорівнюють 1.</a:t>
            </a:r>
          </a:p>
          <a:p>
            <a:r>
              <a:rPr lang="uk"/>
              <a:t>Щоб отримати наступне значення з послідовності</a:t>
            </a:r>
          </a:p>
          <a:p>
            <a:pPr lvl="1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&lt;назва послідовності&gt;.nextVal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4459-609B-49C0-90D2-DA30E3CD351E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53F0-7900-46C2-BD26-53ACB71B5873}" type="slidenum">
              <a:rPr lang="uk-UA"/>
              <a:pPr/>
              <a:t>38</a:t>
            </a:fld>
            <a:endParaRPr lang="uk-UA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052513"/>
          </a:xfrm>
        </p:spPr>
        <p:txBody>
          <a:bodyPr/>
          <a:lstStyle/>
          <a:p>
            <a:r>
              <a:rPr lang="uk"/>
              <a:t>Приклад послідовності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81075"/>
            <a:ext cx="8497887" cy="4824413"/>
          </a:xfrm>
        </p:spPr>
        <p:txBody>
          <a:bodyPr/>
          <a:lstStyle/>
          <a:p>
            <a:r>
              <a:rPr lang="uk"/>
              <a:t>Створення послідовності</a:t>
            </a:r>
          </a:p>
          <a:p>
            <a:pPr lvl="1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СТВОРИТИ ПОСЛІДОВНІСТЬ mySeq ПОЧАТИ З 1</a:t>
            </a:r>
          </a:p>
          <a:p>
            <a:r>
              <a:rPr lang="uk"/>
              <a:t>Використання послідовності</a:t>
            </a:r>
          </a:p>
          <a:p>
            <a:pPr lvl="1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ВИБЕРІТЬ mySeq.nextVal З ПОДВІЙНОГО;</a:t>
            </a:r>
          </a:p>
          <a:p>
            <a:pPr lvl="1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ВСТАВИТИ В УЧНЯ</a:t>
            </a:r>
          </a:p>
          <a:p>
            <a:pPr lvl="1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(ID студента, Ім'я студента, Адреса студента)</a:t>
            </a:r>
          </a:p>
          <a:p>
            <a:pPr lvl="1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ЦІННОСТІ</a:t>
            </a:r>
          </a:p>
          <a:p>
            <a:pPr lvl="1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(mySeq.nextVal, «Стів Міллс»,</a:t>
            </a:r>
          </a:p>
          <a:p>
            <a:pPr lvl="1">
              <a:buFont typeface="Wingdings" pitchFamily="2" charset="2"/>
              <a:buNone/>
            </a:pPr>
            <a:r>
              <a:rPr lang="uk" b="1">
                <a:latin typeface="Courier New" pitchFamily="49" charset="0"/>
              </a:rPr>
              <a:t>«Вулиця В'язів, 13»)</a:t>
            </a:r>
          </a:p>
          <a:p>
            <a:pPr lvl="1"/>
            <a:endParaRPr lang="en-GB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843E9-F401-4746-AE0E-003085A2BE9B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51C9-09C5-414F-A1E0-62D3CF1EE3D9}" type="slidenum">
              <a:rPr lang="uk-UA"/>
              <a:pPr/>
              <a:t>39</a:t>
            </a:fld>
            <a:endParaRPr lang="uk-UA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/>
              <a:t>SQL та словник даних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r>
              <a:rPr lang="uk"/>
              <a:t>Словник </a:t>
            </a:r>
            <a:r>
              <a:rPr lang="uk" i="1"/>
              <a:t>даних </a:t>
            </a:r>
            <a:r>
              <a:rPr lang="uk"/>
              <a:t>або </a:t>
            </a:r>
            <a:r>
              <a:rPr lang="uk" i="1"/>
              <a:t>каталог </a:t>
            </a:r>
            <a:r>
              <a:rPr lang="uk"/>
              <a:t>зберігає</a:t>
            </a:r>
          </a:p>
          <a:p>
            <a:pPr lvl="1"/>
            <a:r>
              <a:rPr lang="uk"/>
              <a:t>Інформація про таблиці бази даних</a:t>
            </a:r>
          </a:p>
          <a:p>
            <a:pPr lvl="1"/>
            <a:r>
              <a:rPr lang="uk"/>
              <a:t>Інформація про стовпці таблиць</a:t>
            </a:r>
          </a:p>
          <a:p>
            <a:pPr lvl="1"/>
            <a:r>
              <a:rPr lang="uk"/>
              <a:t>Інша інформація – користувачі, блокування, індекси тощо</a:t>
            </a:r>
          </a:p>
          <a:p>
            <a:pPr lvl="1"/>
            <a:r>
              <a:rPr lang="uk"/>
              <a:t>Це «метадані»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981200"/>
            <a:ext cx="4033837" cy="4114800"/>
          </a:xfrm>
        </p:spPr>
        <p:txBody>
          <a:bodyPr/>
          <a:lstStyle/>
          <a:p>
            <a:r>
              <a:rPr lang="uk"/>
              <a:t>Деякі СУБД дозволяють робити запити до каталогу</a:t>
            </a:r>
          </a:p>
          <a:p>
            <a:pPr lvl="1"/>
            <a:r>
              <a:rPr lang="uk"/>
              <a:t>В Oracle ви можете отримати доступ до метаданих кількома способами</a:t>
            </a:r>
          </a:p>
          <a:p>
            <a:pPr lvl="1"/>
            <a:r>
              <a:rPr lang="uk"/>
              <a:t>Існують «системні таблиці» з метаданими</a:t>
            </a:r>
          </a:p>
          <a:p>
            <a:pPr lvl="1"/>
            <a:r>
              <a:rPr lang="uk"/>
              <a:t>Ви також можете </a:t>
            </a:r>
            <a:r>
              <a:rPr lang="uk" b="1">
                <a:latin typeface="Courier New" pitchFamily="49" charset="0"/>
              </a:rPr>
              <a:t>ОПИСУВАТИ </a:t>
            </a:r>
            <a:r>
              <a:rPr lang="uk"/>
              <a:t>столи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2" grpId="1"/>
      <p:bldP spid="40963" grpId="0" build="p"/>
      <p:bldP spid="4096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ED3B-6C6A-4567-BBF8-62BF7C800A3F}" type="datetime1">
              <a:rPr lang="uk-UA"/>
              <a:pPr/>
              <a:t>24.06.2026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© Кафедра ГІС та технологій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F579B-E08B-4929-9B32-9596713D2D6E}" type="slidenum">
              <a:rPr lang="uk-UA"/>
              <a:pPr/>
              <a:t>40</a:t>
            </a:fld>
            <a:endParaRPr lang="uk-UA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2852738"/>
            <a:ext cx="8229600" cy="649287"/>
          </a:xfrm>
          <a:noFill/>
          <a:ln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" b="1"/>
              <a:t>Питання ?</a:t>
            </a:r>
            <a:endParaRPr lang="ru-RU" b="1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92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84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92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 build="p"/>
      <p:bldP spid="92164" grpId="1" build="p"/>
    </p:bldLst>
  </p:timing>
</p:sld>
</file>

<file path=ppt/theme/theme1.xml><?xml version="1.0" encoding="utf-8"?>
<a:theme xmlns:a="http://schemas.openxmlformats.org/drawingml/2006/main" name="Текстура">
  <a:themeElements>
    <a:clrScheme name="Текстура 7">
      <a:dk1>
        <a:srgbClr val="000000"/>
      </a:dk1>
      <a:lt1>
        <a:srgbClr val="DBDAC2"/>
      </a:lt1>
      <a:dk2>
        <a:srgbClr val="827F4C"/>
      </a:dk2>
      <a:lt2>
        <a:srgbClr val="C0BC94"/>
      </a:lt2>
      <a:accent1>
        <a:srgbClr val="AAA578"/>
      </a:accent1>
      <a:accent2>
        <a:srgbClr val="A2A4AC"/>
      </a:accent2>
      <a:accent3>
        <a:srgbClr val="EAEADD"/>
      </a:accent3>
      <a:accent4>
        <a:srgbClr val="000000"/>
      </a:accent4>
      <a:accent5>
        <a:srgbClr val="D2CFBE"/>
      </a:accent5>
      <a:accent6>
        <a:srgbClr val="92949B"/>
      </a:accent6>
      <a:hlink>
        <a:srgbClr val="5B8800"/>
      </a:hlink>
      <a:folHlink>
        <a:srgbClr val="686532"/>
      </a:folHlink>
    </a:clrScheme>
    <a:fontScheme name="Тексту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324</TotalTime>
  <Words>2249</Words>
  <Application>Microsoft Office PowerPoint</Application>
  <PresentationFormat>Екран (4:3)</PresentationFormat>
  <Paragraphs>638</Paragraphs>
  <Slides>40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40</vt:i4>
      </vt:variant>
    </vt:vector>
  </HeadingPairs>
  <TitlesOfParts>
    <vt:vector size="46" baseType="lpstr">
      <vt:lpstr>Arial</vt:lpstr>
      <vt:lpstr>Courier New</vt:lpstr>
      <vt:lpstr>Symbol</vt:lpstr>
      <vt:lpstr>Tahoma</vt:lpstr>
      <vt:lpstr>Wingdings</vt:lpstr>
      <vt:lpstr>Текстура</vt:lpstr>
      <vt:lpstr>Тема 13. Мова запитів SQL</vt:lpstr>
      <vt:lpstr>Зміст</vt:lpstr>
      <vt:lpstr>Що таке SQL?</vt:lpstr>
      <vt:lpstr>Презентація PowerPoint</vt:lpstr>
      <vt:lpstr>Що таке SQL?</vt:lpstr>
      <vt:lpstr>Що таке SQL?</vt:lpstr>
      <vt:lpstr>Огляд SQL</vt:lpstr>
      <vt:lpstr>Базовий SQL</vt:lpstr>
      <vt:lpstr>Визначення даних SQL та типи даних</vt:lpstr>
      <vt:lpstr>Концепції схеми та каталогу у SQL</vt:lpstr>
      <vt:lpstr>Концепції схеми та каталогу у SQL</vt:lpstr>
      <vt:lpstr>Команда CREATE TABLE у SQL</vt:lpstr>
      <vt:lpstr>Середовище SQL</vt:lpstr>
      <vt:lpstr>Типи даних SQL  (з Oracle 9i)</vt:lpstr>
      <vt:lpstr>Визначення бази даних SQL</vt:lpstr>
      <vt:lpstr>Створення таблиць</vt:lpstr>
      <vt:lpstr>Видалення таблиць</vt:lpstr>
      <vt:lpstr>Пеленальні столики</vt:lpstr>
      <vt:lpstr>ЗМІНА стовпців</vt:lpstr>
      <vt:lpstr>ЗМІНА обмежень</vt:lpstr>
      <vt:lpstr>ВСТАВИТИ, ОНОВИТИ, ВИДАЛИТИ</vt:lpstr>
      <vt:lpstr>ВСТАВИТИ</vt:lpstr>
      <vt:lpstr>ВСТАВИТИ</vt:lpstr>
      <vt:lpstr>ОНОВЛЕННЯ</vt:lpstr>
      <vt:lpstr>ОНОВЛЕННЯ</vt:lpstr>
      <vt:lpstr>ВИДАЛИТИ</vt:lpstr>
      <vt:lpstr>ВИДАЛИТИ</vt:lpstr>
      <vt:lpstr>ВИБРАТИ</vt:lpstr>
      <vt:lpstr>Огляд SQL SELECT</vt:lpstr>
      <vt:lpstr>Простий ВИБІР</vt:lpstr>
      <vt:lpstr>Зразки SELECTS</vt:lpstr>
      <vt:lpstr>Зразки SELECTS</vt:lpstr>
      <vt:lpstr>Зразки SELECTS</vt:lpstr>
      <vt:lpstr>Будьте обережні</vt:lpstr>
      <vt:lpstr>Послідовності</vt:lpstr>
      <vt:lpstr>Послідовності</vt:lpstr>
      <vt:lpstr>Послідовності в Oracle</vt:lpstr>
      <vt:lpstr>Приклад послідовності</vt:lpstr>
      <vt:lpstr>SQL та словник даних</vt:lpstr>
      <vt:lpstr>Презентація PowerPoint</vt:lpstr>
    </vt:vector>
  </TitlesOfParts>
  <Company>NhT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Антоніна</dc:creator>
  <cp:lastModifiedBy>Антоніна Москаленко</cp:lastModifiedBy>
  <cp:revision>8</cp:revision>
  <dcterms:created xsi:type="dcterms:W3CDTF">2013-11-17T20:47:15Z</dcterms:created>
  <dcterms:modified xsi:type="dcterms:W3CDTF">2026-06-24T07:12:15Z</dcterms:modified>
</cp:coreProperties>
</file>