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83" r:id="rId13"/>
    <p:sldId id="266" r:id="rId14"/>
    <p:sldId id="267" r:id="rId15"/>
    <p:sldId id="268" r:id="rId16"/>
    <p:sldId id="269" r:id="rId17"/>
    <p:sldId id="270" r:id="rId18"/>
    <p:sldId id="284" r:id="rId19"/>
    <p:sldId id="271" r:id="rId20"/>
    <p:sldId id="272" r:id="rId21"/>
    <p:sldId id="273" r:id="rId22"/>
    <p:sldId id="274" r:id="rId23"/>
    <p:sldId id="285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7559675" cy="5400675"/>
  <p:notesSz cx="7559675" cy="5327650"/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1483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563" y="883484"/>
            <a:ext cx="5670550" cy="1881224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4563" y="2837126"/>
            <a:ext cx="5670550" cy="130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46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7" y="189916"/>
            <a:ext cx="7048500" cy="49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7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8" y="334283"/>
            <a:ext cx="7277099" cy="47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7" y="59210"/>
            <a:ext cx="7124700" cy="52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3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294581"/>
            <a:ext cx="7306906" cy="48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" y="109537"/>
            <a:ext cx="7162800" cy="519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0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7" y="0"/>
            <a:ext cx="7087792" cy="52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" y="150340"/>
            <a:ext cx="7340099" cy="50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04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2" y="185737"/>
            <a:ext cx="7291386" cy="499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5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" y="46271"/>
            <a:ext cx="7100762" cy="52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1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7" y="109537"/>
            <a:ext cx="6782272" cy="51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1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" y="35909"/>
            <a:ext cx="7364421" cy="52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" y="167983"/>
            <a:ext cx="7277100" cy="498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95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" y="161140"/>
            <a:ext cx="7355599" cy="50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9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0" y="223837"/>
            <a:ext cx="7240437" cy="49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44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7" y="109537"/>
            <a:ext cx="688588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39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8" y="107334"/>
            <a:ext cx="7048499" cy="51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46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7" y="86057"/>
            <a:ext cx="6927833" cy="51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6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6" y="85091"/>
            <a:ext cx="7239001" cy="52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1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" y="225667"/>
            <a:ext cx="7315200" cy="48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" y="156867"/>
            <a:ext cx="7404813" cy="50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12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" y="53368"/>
            <a:ext cx="7206587" cy="51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49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6" y="82349"/>
            <a:ext cx="7162801" cy="518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" y="376237"/>
            <a:ext cx="7200900" cy="443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57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8" y="80277"/>
            <a:ext cx="7145944" cy="51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3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7" y="147637"/>
            <a:ext cx="6972300" cy="50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61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7" y="95174"/>
            <a:ext cx="7067066" cy="519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90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6" y="316092"/>
            <a:ext cx="7162801" cy="48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0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5" y="300037"/>
            <a:ext cx="7293722" cy="47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6" y="86391"/>
            <a:ext cx="7277101" cy="51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5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229760"/>
            <a:ext cx="7239000" cy="4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5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Office PowerPoint</Application>
  <PresentationFormat>Произвольный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vnesv</dc:creator>
  <cp:lastModifiedBy>Користувач Windows</cp:lastModifiedBy>
  <cp:revision>19</cp:revision>
  <dcterms:modified xsi:type="dcterms:W3CDTF">2019-09-07T15:16:58Z</dcterms:modified>
</cp:coreProperties>
</file>