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7559675" cy="5400675"/>
  <p:notesSz cx="7559675" cy="532765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4660"/>
  </p:normalViewPr>
  <p:slideViewPr>
    <p:cSldViewPr>
      <p:cViewPr>
        <p:scale>
          <a:sx n="110" d="100"/>
          <a:sy n="110" d="100"/>
        </p:scale>
        <p:origin x="2005" y="8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63" y="883484"/>
            <a:ext cx="5670550" cy="1881224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2837126"/>
            <a:ext cx="5670550" cy="130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46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37" y="300037"/>
            <a:ext cx="5547731" cy="2379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59" y="2967037"/>
            <a:ext cx="5509631" cy="21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113378"/>
            <a:ext cx="7200900" cy="52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15" y="338137"/>
            <a:ext cx="654106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7" y="147997"/>
            <a:ext cx="6667500" cy="50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34829"/>
            <a:ext cx="6324600" cy="49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7" y="172576"/>
            <a:ext cx="6764144" cy="50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8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8" y="214592"/>
            <a:ext cx="7086600" cy="50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185737"/>
            <a:ext cx="6819900" cy="51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6" y="207487"/>
            <a:ext cx="7239001" cy="49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" y="170948"/>
            <a:ext cx="7315200" cy="50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8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6" y="223837"/>
            <a:ext cx="7265751" cy="49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3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" y="119043"/>
            <a:ext cx="7241366" cy="50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1486"/>
            <a:ext cx="7162800" cy="51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vnesv</dc:creator>
  <cp:lastModifiedBy>Користувач Windows</cp:lastModifiedBy>
  <cp:revision>24</cp:revision>
  <dcterms:modified xsi:type="dcterms:W3CDTF">2019-09-07T17:14:41Z</dcterms:modified>
</cp:coreProperties>
</file>