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58" r:id="rId12"/>
    <p:sldId id="260" r:id="rId13"/>
    <p:sldId id="291" r:id="rId14"/>
    <p:sldId id="292" r:id="rId15"/>
    <p:sldId id="281" r:id="rId16"/>
    <p:sldId id="259" r:id="rId17"/>
    <p:sldId id="262" r:id="rId18"/>
    <p:sldId id="263" r:id="rId19"/>
    <p:sldId id="264" r:id="rId20"/>
    <p:sldId id="293" r:id="rId21"/>
    <p:sldId id="265" r:id="rId22"/>
    <p:sldId id="266" r:id="rId23"/>
    <p:sldId id="268" r:id="rId24"/>
    <p:sldId id="267" r:id="rId25"/>
    <p:sldId id="294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15" y="9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198E5E-ED60-469C-BEA0-B3E31D02B04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ED0972FB-EEFA-4C18-A0D0-DF316A6070D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Види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комп'ютерної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графіки</a:t>
          </a:r>
          <a:endParaRPr kumimoji="0" lang="ru-RU" altLang="uk-UA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1037D488-308C-4734-939B-036A6A0F0EEC}" type="parTrans" cxnId="{EC9AE23C-ED46-426D-A592-12FEE9C28F78}">
      <dgm:prSet/>
      <dgm:spPr/>
    </dgm:pt>
    <dgm:pt modelId="{80650EDB-18FA-46C0-B9DA-08980D712830}" type="sibTrans" cxnId="{EC9AE23C-ED46-426D-A592-12FEE9C28F78}">
      <dgm:prSet/>
      <dgm:spPr/>
    </dgm:pt>
    <dgm:pt modelId="{743A7119-E7B0-44D3-BEBE-1DCB1363891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Статистична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(нерухома) 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1321C3FF-B103-4C7D-B4FD-B21BC68C4346}" type="parTrans" cxnId="{6457E36F-EFBC-4ABC-A472-DADF8D6D9014}">
      <dgm:prSet/>
      <dgm:spPr/>
    </dgm:pt>
    <dgm:pt modelId="{46C6FBE9-6583-45FB-9FB3-3AEA9223ECFD}" type="sibTrans" cxnId="{6457E36F-EFBC-4ABC-A472-DADF8D6D9014}">
      <dgm:prSet/>
      <dgm:spPr/>
    </dgm:pt>
    <dgm:pt modelId="{A580FE19-5B12-4AFE-9C99-4D6CCB9885C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двовимірна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17112FA7-29FD-459D-B35F-16389FC4AE87}" type="parTrans" cxnId="{B62C3B2A-84F6-4D46-A4B2-F0C87C5BB563}">
      <dgm:prSet/>
      <dgm:spPr/>
    </dgm:pt>
    <dgm:pt modelId="{5DC47A1F-425A-40BC-BA3B-8A31DE7D458B}" type="sibTrans" cxnId="{B62C3B2A-84F6-4D46-A4B2-F0C87C5BB563}">
      <dgm:prSet/>
      <dgm:spPr/>
    </dgm:pt>
    <dgm:pt modelId="{8B7616C2-FBFE-40B9-B8C3-FCE14CED678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тривимірна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2CA78282-38EE-44CE-8D72-2A73B2FEF75F}" type="parTrans" cxnId="{C925CD6C-12C6-4B1C-A2EC-B0F908722D1E}">
      <dgm:prSet/>
      <dgm:spPr/>
    </dgm:pt>
    <dgm:pt modelId="{53BC809B-6721-4E5E-A694-AEDF8BCAD5D6}" type="sibTrans" cxnId="{C925CD6C-12C6-4B1C-A2EC-B0F908722D1E}">
      <dgm:prSet/>
      <dgm:spPr/>
    </dgm:pt>
    <dgm:pt modelId="{1344A370-3001-4D26-8D1A-69745999758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Динамічна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(анімація,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комп'ютерна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мультиплікація) 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68447208-349D-4754-8478-A1655944EE59}" type="parTrans" cxnId="{2F796B70-C402-4D95-AE59-ED5CF56B4B11}">
      <dgm:prSet/>
      <dgm:spPr/>
    </dgm:pt>
    <dgm:pt modelId="{86ECB50C-63DD-4B63-BCCC-DC983EF24805}" type="sibTrans" cxnId="{2F796B70-C402-4D95-AE59-ED5CF56B4B11}">
      <dgm:prSet/>
      <dgm:spPr/>
    </dgm:pt>
    <dgm:pt modelId="{9A51E179-725F-46EB-86A5-7620605C39C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двовимірна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7AED5339-AF0F-426F-822E-1FC4C62942B3}" type="parTrans" cxnId="{F79BC0F5-0CCD-4C23-B0F1-8E0D27272145}">
      <dgm:prSet/>
      <dgm:spPr/>
    </dgm:pt>
    <dgm:pt modelId="{EDC69983-F30D-4981-BD2A-1CFC5AF3207B}" type="sibTrans" cxnId="{F79BC0F5-0CCD-4C23-B0F1-8E0D27272145}">
      <dgm:prSet/>
      <dgm:spPr/>
    </dgm:pt>
    <dgm:pt modelId="{79BCB015-36BE-4A51-A7F8-625B8D10241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тривимірна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AD56D2FA-9227-42B6-82BB-FC3E89623DBB}" type="parTrans" cxnId="{225592CA-4E7B-4C32-8783-D32E6A4EA747}">
      <dgm:prSet/>
      <dgm:spPr/>
    </dgm:pt>
    <dgm:pt modelId="{3F3C79CD-F9CC-4D78-B50A-F2D9CF0255BE}" type="sibTrans" cxnId="{225592CA-4E7B-4C32-8783-D32E6A4EA747}">
      <dgm:prSet/>
      <dgm:spPr/>
    </dgm:pt>
    <dgm:pt modelId="{6C6BC131-3DE1-4819-AB0B-7F1B9C5BA43B}" type="pres">
      <dgm:prSet presAssocID="{AE198E5E-ED60-469C-BEA0-B3E31D02B04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86C3C77-D807-4F6C-9BFE-9BA17B9C6FE8}" type="pres">
      <dgm:prSet presAssocID="{ED0972FB-EEFA-4C18-A0D0-DF316A6070DF}" presName="hierRoot1" presStyleCnt="0">
        <dgm:presLayoutVars>
          <dgm:hierBranch/>
        </dgm:presLayoutVars>
      </dgm:prSet>
      <dgm:spPr/>
    </dgm:pt>
    <dgm:pt modelId="{3D63AD7C-6A2C-4F93-92B0-FBB77CEDFE9B}" type="pres">
      <dgm:prSet presAssocID="{ED0972FB-EEFA-4C18-A0D0-DF316A6070DF}" presName="rootComposite1" presStyleCnt="0"/>
      <dgm:spPr/>
    </dgm:pt>
    <dgm:pt modelId="{CE3D8974-B045-4E96-B232-EA4B675A408E}" type="pres">
      <dgm:prSet presAssocID="{ED0972FB-EEFA-4C18-A0D0-DF316A6070DF}" presName="rootText1" presStyleLbl="node0" presStyleIdx="0" presStyleCnt="1">
        <dgm:presLayoutVars>
          <dgm:chPref val="3"/>
        </dgm:presLayoutVars>
      </dgm:prSet>
      <dgm:spPr/>
    </dgm:pt>
    <dgm:pt modelId="{DBCC3910-75C1-4C52-AFB6-41C98A38CAA3}" type="pres">
      <dgm:prSet presAssocID="{ED0972FB-EEFA-4C18-A0D0-DF316A6070DF}" presName="rootConnector1" presStyleLbl="node1" presStyleIdx="0" presStyleCnt="0"/>
      <dgm:spPr/>
    </dgm:pt>
    <dgm:pt modelId="{EDD1F542-537D-4D29-89C7-962007E4509A}" type="pres">
      <dgm:prSet presAssocID="{ED0972FB-EEFA-4C18-A0D0-DF316A6070DF}" presName="hierChild2" presStyleCnt="0"/>
      <dgm:spPr/>
    </dgm:pt>
    <dgm:pt modelId="{BAFD178B-E688-4228-B228-6D7A56073C68}" type="pres">
      <dgm:prSet presAssocID="{1321C3FF-B103-4C7D-B4FD-B21BC68C4346}" presName="Name35" presStyleLbl="parChTrans1D2" presStyleIdx="0" presStyleCnt="2"/>
      <dgm:spPr/>
    </dgm:pt>
    <dgm:pt modelId="{74B56EBC-1CA8-49B6-9A8B-A908CDB2A4F1}" type="pres">
      <dgm:prSet presAssocID="{743A7119-E7B0-44D3-BEBE-1DCB1363891B}" presName="hierRoot2" presStyleCnt="0">
        <dgm:presLayoutVars>
          <dgm:hierBranch/>
        </dgm:presLayoutVars>
      </dgm:prSet>
      <dgm:spPr/>
    </dgm:pt>
    <dgm:pt modelId="{EC377B44-F21B-45EC-95F2-5940BF2875B4}" type="pres">
      <dgm:prSet presAssocID="{743A7119-E7B0-44D3-BEBE-1DCB1363891B}" presName="rootComposite" presStyleCnt="0"/>
      <dgm:spPr/>
    </dgm:pt>
    <dgm:pt modelId="{183B6448-A62C-4FC9-8686-B83D18556953}" type="pres">
      <dgm:prSet presAssocID="{743A7119-E7B0-44D3-BEBE-1DCB1363891B}" presName="rootText" presStyleLbl="node2" presStyleIdx="0" presStyleCnt="2">
        <dgm:presLayoutVars>
          <dgm:chPref val="3"/>
        </dgm:presLayoutVars>
      </dgm:prSet>
      <dgm:spPr/>
    </dgm:pt>
    <dgm:pt modelId="{1FDB2023-AD1C-43AB-8CA3-EF67D1FA50E2}" type="pres">
      <dgm:prSet presAssocID="{743A7119-E7B0-44D3-BEBE-1DCB1363891B}" presName="rootConnector" presStyleLbl="node2" presStyleIdx="0" presStyleCnt="2"/>
      <dgm:spPr/>
    </dgm:pt>
    <dgm:pt modelId="{13E76629-9AB0-47AC-92FE-B40B64C88AE3}" type="pres">
      <dgm:prSet presAssocID="{743A7119-E7B0-44D3-BEBE-1DCB1363891B}" presName="hierChild4" presStyleCnt="0"/>
      <dgm:spPr/>
    </dgm:pt>
    <dgm:pt modelId="{A644AF03-AD71-4929-BBAE-79EB4FC71115}" type="pres">
      <dgm:prSet presAssocID="{17112FA7-29FD-459D-B35F-16389FC4AE87}" presName="Name35" presStyleLbl="parChTrans1D3" presStyleIdx="0" presStyleCnt="4"/>
      <dgm:spPr/>
    </dgm:pt>
    <dgm:pt modelId="{8F08A298-F7E1-4708-838D-3DE53DB8B70E}" type="pres">
      <dgm:prSet presAssocID="{A580FE19-5B12-4AFE-9C99-4D6CCB9885CD}" presName="hierRoot2" presStyleCnt="0">
        <dgm:presLayoutVars>
          <dgm:hierBranch val="r"/>
        </dgm:presLayoutVars>
      </dgm:prSet>
      <dgm:spPr/>
    </dgm:pt>
    <dgm:pt modelId="{0CF07059-FAE3-4E39-9AAD-632CF3FE0F21}" type="pres">
      <dgm:prSet presAssocID="{A580FE19-5B12-4AFE-9C99-4D6CCB9885CD}" presName="rootComposite" presStyleCnt="0"/>
      <dgm:spPr/>
    </dgm:pt>
    <dgm:pt modelId="{C460990B-7280-4044-988A-508578FA4EDB}" type="pres">
      <dgm:prSet presAssocID="{A580FE19-5B12-4AFE-9C99-4D6CCB9885CD}" presName="rootText" presStyleLbl="node3" presStyleIdx="0" presStyleCnt="4">
        <dgm:presLayoutVars>
          <dgm:chPref val="3"/>
        </dgm:presLayoutVars>
      </dgm:prSet>
      <dgm:spPr/>
    </dgm:pt>
    <dgm:pt modelId="{4463AFA6-8C87-4BC9-8BAF-F6419C03AC93}" type="pres">
      <dgm:prSet presAssocID="{A580FE19-5B12-4AFE-9C99-4D6CCB9885CD}" presName="rootConnector" presStyleLbl="node3" presStyleIdx="0" presStyleCnt="4"/>
      <dgm:spPr/>
    </dgm:pt>
    <dgm:pt modelId="{2ACCDF4B-F598-4909-B81A-FE8FD36D166D}" type="pres">
      <dgm:prSet presAssocID="{A580FE19-5B12-4AFE-9C99-4D6CCB9885CD}" presName="hierChild4" presStyleCnt="0"/>
      <dgm:spPr/>
    </dgm:pt>
    <dgm:pt modelId="{C46DE7CA-4FFE-47C4-A3F6-6839E90C7A5D}" type="pres">
      <dgm:prSet presAssocID="{A580FE19-5B12-4AFE-9C99-4D6CCB9885CD}" presName="hierChild5" presStyleCnt="0"/>
      <dgm:spPr/>
    </dgm:pt>
    <dgm:pt modelId="{B8069A12-0AB2-469B-A9E2-D66E1B4E08E8}" type="pres">
      <dgm:prSet presAssocID="{2CA78282-38EE-44CE-8D72-2A73B2FEF75F}" presName="Name35" presStyleLbl="parChTrans1D3" presStyleIdx="1" presStyleCnt="4"/>
      <dgm:spPr/>
    </dgm:pt>
    <dgm:pt modelId="{2F170C3B-FAEA-4369-842E-69CC018CCE6A}" type="pres">
      <dgm:prSet presAssocID="{8B7616C2-FBFE-40B9-B8C3-FCE14CED6781}" presName="hierRoot2" presStyleCnt="0">
        <dgm:presLayoutVars>
          <dgm:hierBranch val="r"/>
        </dgm:presLayoutVars>
      </dgm:prSet>
      <dgm:spPr/>
    </dgm:pt>
    <dgm:pt modelId="{E35E58BD-FF84-42D8-8EFA-4C5091252FCE}" type="pres">
      <dgm:prSet presAssocID="{8B7616C2-FBFE-40B9-B8C3-FCE14CED6781}" presName="rootComposite" presStyleCnt="0"/>
      <dgm:spPr/>
    </dgm:pt>
    <dgm:pt modelId="{0FB9EF68-25C7-403B-B7D1-F1E935C51D5B}" type="pres">
      <dgm:prSet presAssocID="{8B7616C2-FBFE-40B9-B8C3-FCE14CED6781}" presName="rootText" presStyleLbl="node3" presStyleIdx="1" presStyleCnt="4">
        <dgm:presLayoutVars>
          <dgm:chPref val="3"/>
        </dgm:presLayoutVars>
      </dgm:prSet>
      <dgm:spPr/>
    </dgm:pt>
    <dgm:pt modelId="{DC214321-AD76-4C33-8A32-7C43E0919711}" type="pres">
      <dgm:prSet presAssocID="{8B7616C2-FBFE-40B9-B8C3-FCE14CED6781}" presName="rootConnector" presStyleLbl="node3" presStyleIdx="1" presStyleCnt="4"/>
      <dgm:spPr/>
    </dgm:pt>
    <dgm:pt modelId="{9279D757-8FFA-4342-9F2B-F11C23D96199}" type="pres">
      <dgm:prSet presAssocID="{8B7616C2-FBFE-40B9-B8C3-FCE14CED6781}" presName="hierChild4" presStyleCnt="0"/>
      <dgm:spPr/>
    </dgm:pt>
    <dgm:pt modelId="{5ADB3D96-E156-41DF-8B4A-BAC70756EB91}" type="pres">
      <dgm:prSet presAssocID="{8B7616C2-FBFE-40B9-B8C3-FCE14CED6781}" presName="hierChild5" presStyleCnt="0"/>
      <dgm:spPr/>
    </dgm:pt>
    <dgm:pt modelId="{71BC4D59-4D46-4CF5-8DF8-53F8FC2961E7}" type="pres">
      <dgm:prSet presAssocID="{743A7119-E7B0-44D3-BEBE-1DCB1363891B}" presName="hierChild5" presStyleCnt="0"/>
      <dgm:spPr/>
    </dgm:pt>
    <dgm:pt modelId="{09CD84E7-463A-4915-81EE-DD0FF4C68B7A}" type="pres">
      <dgm:prSet presAssocID="{68447208-349D-4754-8478-A1655944EE59}" presName="Name35" presStyleLbl="parChTrans1D2" presStyleIdx="1" presStyleCnt="2"/>
      <dgm:spPr/>
    </dgm:pt>
    <dgm:pt modelId="{EB2CA85C-1BA3-4F64-AC2A-B3700837C346}" type="pres">
      <dgm:prSet presAssocID="{1344A370-3001-4D26-8D1A-69745999758D}" presName="hierRoot2" presStyleCnt="0">
        <dgm:presLayoutVars>
          <dgm:hierBranch/>
        </dgm:presLayoutVars>
      </dgm:prSet>
      <dgm:spPr/>
    </dgm:pt>
    <dgm:pt modelId="{1535E332-F247-40CD-86C5-C33117B82398}" type="pres">
      <dgm:prSet presAssocID="{1344A370-3001-4D26-8D1A-69745999758D}" presName="rootComposite" presStyleCnt="0"/>
      <dgm:spPr/>
    </dgm:pt>
    <dgm:pt modelId="{475C2DA5-229E-4AF5-B427-70CA619D942F}" type="pres">
      <dgm:prSet presAssocID="{1344A370-3001-4D26-8D1A-69745999758D}" presName="rootText" presStyleLbl="node2" presStyleIdx="1" presStyleCnt="2">
        <dgm:presLayoutVars>
          <dgm:chPref val="3"/>
        </dgm:presLayoutVars>
      </dgm:prSet>
      <dgm:spPr/>
    </dgm:pt>
    <dgm:pt modelId="{7D4C6BBF-4912-45A2-AA2A-E38FF61CEB68}" type="pres">
      <dgm:prSet presAssocID="{1344A370-3001-4D26-8D1A-69745999758D}" presName="rootConnector" presStyleLbl="node2" presStyleIdx="1" presStyleCnt="2"/>
      <dgm:spPr/>
    </dgm:pt>
    <dgm:pt modelId="{4DFB5276-E77B-4A35-82E1-DEEEA48014E9}" type="pres">
      <dgm:prSet presAssocID="{1344A370-3001-4D26-8D1A-69745999758D}" presName="hierChild4" presStyleCnt="0"/>
      <dgm:spPr/>
    </dgm:pt>
    <dgm:pt modelId="{F4C4E775-7E2E-41A7-AAEE-376BA8123A95}" type="pres">
      <dgm:prSet presAssocID="{7AED5339-AF0F-426F-822E-1FC4C62942B3}" presName="Name35" presStyleLbl="parChTrans1D3" presStyleIdx="2" presStyleCnt="4"/>
      <dgm:spPr/>
    </dgm:pt>
    <dgm:pt modelId="{258C698D-A765-4BE9-AE06-5F7A59E5D470}" type="pres">
      <dgm:prSet presAssocID="{9A51E179-725F-46EB-86A5-7620605C39C8}" presName="hierRoot2" presStyleCnt="0">
        <dgm:presLayoutVars>
          <dgm:hierBranch val="r"/>
        </dgm:presLayoutVars>
      </dgm:prSet>
      <dgm:spPr/>
    </dgm:pt>
    <dgm:pt modelId="{EB440037-4F9D-4FC4-8CBB-955EB077C5D2}" type="pres">
      <dgm:prSet presAssocID="{9A51E179-725F-46EB-86A5-7620605C39C8}" presName="rootComposite" presStyleCnt="0"/>
      <dgm:spPr/>
    </dgm:pt>
    <dgm:pt modelId="{7CD01701-7470-4974-9312-0B42BEB38C75}" type="pres">
      <dgm:prSet presAssocID="{9A51E179-725F-46EB-86A5-7620605C39C8}" presName="rootText" presStyleLbl="node3" presStyleIdx="2" presStyleCnt="4">
        <dgm:presLayoutVars>
          <dgm:chPref val="3"/>
        </dgm:presLayoutVars>
      </dgm:prSet>
      <dgm:spPr/>
    </dgm:pt>
    <dgm:pt modelId="{C01D278B-8831-4E00-9885-E6E61E64600D}" type="pres">
      <dgm:prSet presAssocID="{9A51E179-725F-46EB-86A5-7620605C39C8}" presName="rootConnector" presStyleLbl="node3" presStyleIdx="2" presStyleCnt="4"/>
      <dgm:spPr/>
    </dgm:pt>
    <dgm:pt modelId="{A2CE29A2-A918-48F1-B416-9E3BD1B94517}" type="pres">
      <dgm:prSet presAssocID="{9A51E179-725F-46EB-86A5-7620605C39C8}" presName="hierChild4" presStyleCnt="0"/>
      <dgm:spPr/>
    </dgm:pt>
    <dgm:pt modelId="{984D3D68-FC00-4BA8-B3BD-7DC0B32D351C}" type="pres">
      <dgm:prSet presAssocID="{9A51E179-725F-46EB-86A5-7620605C39C8}" presName="hierChild5" presStyleCnt="0"/>
      <dgm:spPr/>
    </dgm:pt>
    <dgm:pt modelId="{EF6A482A-BD47-43AE-B0EA-A57C8D041D50}" type="pres">
      <dgm:prSet presAssocID="{AD56D2FA-9227-42B6-82BB-FC3E89623DBB}" presName="Name35" presStyleLbl="parChTrans1D3" presStyleIdx="3" presStyleCnt="4"/>
      <dgm:spPr/>
    </dgm:pt>
    <dgm:pt modelId="{EE83A266-F4EA-4131-86F8-FB11E0B89DAD}" type="pres">
      <dgm:prSet presAssocID="{79BCB015-36BE-4A51-A7F8-625B8D102419}" presName="hierRoot2" presStyleCnt="0">
        <dgm:presLayoutVars>
          <dgm:hierBranch val="r"/>
        </dgm:presLayoutVars>
      </dgm:prSet>
      <dgm:spPr/>
    </dgm:pt>
    <dgm:pt modelId="{777A8C77-C12C-4BC9-AABA-B8E1754A3765}" type="pres">
      <dgm:prSet presAssocID="{79BCB015-36BE-4A51-A7F8-625B8D102419}" presName="rootComposite" presStyleCnt="0"/>
      <dgm:spPr/>
    </dgm:pt>
    <dgm:pt modelId="{4875DAF4-C042-4DE3-A3F6-B463254058B2}" type="pres">
      <dgm:prSet presAssocID="{79BCB015-36BE-4A51-A7F8-625B8D102419}" presName="rootText" presStyleLbl="node3" presStyleIdx="3" presStyleCnt="4">
        <dgm:presLayoutVars>
          <dgm:chPref val="3"/>
        </dgm:presLayoutVars>
      </dgm:prSet>
      <dgm:spPr/>
    </dgm:pt>
    <dgm:pt modelId="{A4D4642A-96CD-4EF6-8F01-AE1C9B2A6F82}" type="pres">
      <dgm:prSet presAssocID="{79BCB015-36BE-4A51-A7F8-625B8D102419}" presName="rootConnector" presStyleLbl="node3" presStyleIdx="3" presStyleCnt="4"/>
      <dgm:spPr/>
    </dgm:pt>
    <dgm:pt modelId="{931C03EB-F080-47E3-A6C8-EE833E752E65}" type="pres">
      <dgm:prSet presAssocID="{79BCB015-36BE-4A51-A7F8-625B8D102419}" presName="hierChild4" presStyleCnt="0"/>
      <dgm:spPr/>
    </dgm:pt>
    <dgm:pt modelId="{C1D63EE0-1242-4959-8420-FE395FE10C38}" type="pres">
      <dgm:prSet presAssocID="{79BCB015-36BE-4A51-A7F8-625B8D102419}" presName="hierChild5" presStyleCnt="0"/>
      <dgm:spPr/>
    </dgm:pt>
    <dgm:pt modelId="{573C9E1F-46EC-4CEE-8449-726675B85BE8}" type="pres">
      <dgm:prSet presAssocID="{1344A370-3001-4D26-8D1A-69745999758D}" presName="hierChild5" presStyleCnt="0"/>
      <dgm:spPr/>
    </dgm:pt>
    <dgm:pt modelId="{0B8FEE72-3A97-4E72-83E0-B8E9C17A512C}" type="pres">
      <dgm:prSet presAssocID="{ED0972FB-EEFA-4C18-A0D0-DF316A6070DF}" presName="hierChild3" presStyleCnt="0"/>
      <dgm:spPr/>
    </dgm:pt>
  </dgm:ptLst>
  <dgm:cxnLst>
    <dgm:cxn modelId="{C925CD6C-12C6-4B1C-A2EC-B0F908722D1E}" srcId="{743A7119-E7B0-44D3-BEBE-1DCB1363891B}" destId="{8B7616C2-FBFE-40B9-B8C3-FCE14CED6781}" srcOrd="1" destOrd="0" parTransId="{2CA78282-38EE-44CE-8D72-2A73B2FEF75F}" sibTransId="{53BC809B-6721-4E5E-A694-AEDF8BCAD5D6}"/>
    <dgm:cxn modelId="{EC9AE23C-ED46-426D-A592-12FEE9C28F78}" srcId="{AE198E5E-ED60-469C-BEA0-B3E31D02B049}" destId="{ED0972FB-EEFA-4C18-A0D0-DF316A6070DF}" srcOrd="0" destOrd="0" parTransId="{1037D488-308C-4734-939B-036A6A0F0EEC}" sibTransId="{80650EDB-18FA-46C0-B9DA-08980D712830}"/>
    <dgm:cxn modelId="{2405B922-1224-4769-85B3-37AA18F0BF68}" type="presOf" srcId="{ED0972FB-EEFA-4C18-A0D0-DF316A6070DF}" destId="{CE3D8974-B045-4E96-B232-EA4B675A408E}" srcOrd="0" destOrd="0" presId="urn:microsoft.com/office/officeart/2005/8/layout/orgChart1"/>
    <dgm:cxn modelId="{282B7923-8D60-456E-8F27-79A18565DAC0}" type="presOf" srcId="{1344A370-3001-4D26-8D1A-69745999758D}" destId="{7D4C6BBF-4912-45A2-AA2A-E38FF61CEB68}" srcOrd="1" destOrd="0" presId="urn:microsoft.com/office/officeart/2005/8/layout/orgChart1"/>
    <dgm:cxn modelId="{2F796B70-C402-4D95-AE59-ED5CF56B4B11}" srcId="{ED0972FB-EEFA-4C18-A0D0-DF316A6070DF}" destId="{1344A370-3001-4D26-8D1A-69745999758D}" srcOrd="1" destOrd="0" parTransId="{68447208-349D-4754-8478-A1655944EE59}" sibTransId="{86ECB50C-63DD-4B63-BCCC-DC983EF24805}"/>
    <dgm:cxn modelId="{318EB280-CB71-4383-99C1-617B3A34D7FE}" type="presOf" srcId="{9A51E179-725F-46EB-86A5-7620605C39C8}" destId="{C01D278B-8831-4E00-9885-E6E61E64600D}" srcOrd="1" destOrd="0" presId="urn:microsoft.com/office/officeart/2005/8/layout/orgChart1"/>
    <dgm:cxn modelId="{E73F8C49-19DB-4562-BDE7-27A1796E45BA}" type="presOf" srcId="{ED0972FB-EEFA-4C18-A0D0-DF316A6070DF}" destId="{DBCC3910-75C1-4C52-AFB6-41C98A38CAA3}" srcOrd="1" destOrd="0" presId="urn:microsoft.com/office/officeart/2005/8/layout/orgChart1"/>
    <dgm:cxn modelId="{E1F7E985-4749-47EE-B9BB-371549E75FBB}" type="presOf" srcId="{68447208-349D-4754-8478-A1655944EE59}" destId="{09CD84E7-463A-4915-81EE-DD0FF4C68B7A}" srcOrd="0" destOrd="0" presId="urn:microsoft.com/office/officeart/2005/8/layout/orgChart1"/>
    <dgm:cxn modelId="{BA15B5A7-33EC-4D71-BC07-80CC4794A2C5}" type="presOf" srcId="{743A7119-E7B0-44D3-BEBE-1DCB1363891B}" destId="{183B6448-A62C-4FC9-8686-B83D18556953}" srcOrd="0" destOrd="0" presId="urn:microsoft.com/office/officeart/2005/8/layout/orgChart1"/>
    <dgm:cxn modelId="{527F8ABE-0053-463E-AAA5-C47BEF37BED6}" type="presOf" srcId="{AD56D2FA-9227-42B6-82BB-FC3E89623DBB}" destId="{EF6A482A-BD47-43AE-B0EA-A57C8D041D50}" srcOrd="0" destOrd="0" presId="urn:microsoft.com/office/officeart/2005/8/layout/orgChart1"/>
    <dgm:cxn modelId="{FBA9525F-0326-4883-82C9-F119E2F8CDBF}" type="presOf" srcId="{1321C3FF-B103-4C7D-B4FD-B21BC68C4346}" destId="{BAFD178B-E688-4228-B228-6D7A56073C68}" srcOrd="0" destOrd="0" presId="urn:microsoft.com/office/officeart/2005/8/layout/orgChart1"/>
    <dgm:cxn modelId="{9B2C0814-F0CC-4F00-8B7D-E386E35D789F}" type="presOf" srcId="{2CA78282-38EE-44CE-8D72-2A73B2FEF75F}" destId="{B8069A12-0AB2-469B-A9E2-D66E1B4E08E8}" srcOrd="0" destOrd="0" presId="urn:microsoft.com/office/officeart/2005/8/layout/orgChart1"/>
    <dgm:cxn modelId="{225592CA-4E7B-4C32-8783-D32E6A4EA747}" srcId="{1344A370-3001-4D26-8D1A-69745999758D}" destId="{79BCB015-36BE-4A51-A7F8-625B8D102419}" srcOrd="1" destOrd="0" parTransId="{AD56D2FA-9227-42B6-82BB-FC3E89623DBB}" sibTransId="{3F3C79CD-F9CC-4D78-B50A-F2D9CF0255BE}"/>
    <dgm:cxn modelId="{6457E36F-EFBC-4ABC-A472-DADF8D6D9014}" srcId="{ED0972FB-EEFA-4C18-A0D0-DF316A6070DF}" destId="{743A7119-E7B0-44D3-BEBE-1DCB1363891B}" srcOrd="0" destOrd="0" parTransId="{1321C3FF-B103-4C7D-B4FD-B21BC68C4346}" sibTransId="{46C6FBE9-6583-45FB-9FB3-3AEA9223ECFD}"/>
    <dgm:cxn modelId="{F79BC0F5-0CCD-4C23-B0F1-8E0D27272145}" srcId="{1344A370-3001-4D26-8D1A-69745999758D}" destId="{9A51E179-725F-46EB-86A5-7620605C39C8}" srcOrd="0" destOrd="0" parTransId="{7AED5339-AF0F-426F-822E-1FC4C62942B3}" sibTransId="{EDC69983-F30D-4981-BD2A-1CFC5AF3207B}"/>
    <dgm:cxn modelId="{85A557A4-633B-4BE5-9528-4E792742C2CA}" type="presOf" srcId="{17112FA7-29FD-459D-B35F-16389FC4AE87}" destId="{A644AF03-AD71-4929-BBAE-79EB4FC71115}" srcOrd="0" destOrd="0" presId="urn:microsoft.com/office/officeart/2005/8/layout/orgChart1"/>
    <dgm:cxn modelId="{75CE1A10-4765-477E-9F44-0BC2D2B4FBA5}" type="presOf" srcId="{1344A370-3001-4D26-8D1A-69745999758D}" destId="{475C2DA5-229E-4AF5-B427-70CA619D942F}" srcOrd="0" destOrd="0" presId="urn:microsoft.com/office/officeart/2005/8/layout/orgChart1"/>
    <dgm:cxn modelId="{C5AF2782-D9C7-469B-8AB5-9CD487AF17CA}" type="presOf" srcId="{A580FE19-5B12-4AFE-9C99-4D6CCB9885CD}" destId="{4463AFA6-8C87-4BC9-8BAF-F6419C03AC93}" srcOrd="1" destOrd="0" presId="urn:microsoft.com/office/officeart/2005/8/layout/orgChart1"/>
    <dgm:cxn modelId="{3907908E-8D95-4BBB-A10A-AB9DDBBCCC8B}" type="presOf" srcId="{9A51E179-725F-46EB-86A5-7620605C39C8}" destId="{7CD01701-7470-4974-9312-0B42BEB38C75}" srcOrd="0" destOrd="0" presId="urn:microsoft.com/office/officeart/2005/8/layout/orgChart1"/>
    <dgm:cxn modelId="{C5C3E282-2D0C-4919-912A-3E5BA451E98E}" type="presOf" srcId="{AE198E5E-ED60-469C-BEA0-B3E31D02B049}" destId="{6C6BC131-3DE1-4819-AB0B-7F1B9C5BA43B}" srcOrd="0" destOrd="0" presId="urn:microsoft.com/office/officeart/2005/8/layout/orgChart1"/>
    <dgm:cxn modelId="{C5C3582C-190F-4BAD-A66C-AAF62FEC9F37}" type="presOf" srcId="{A580FE19-5B12-4AFE-9C99-4D6CCB9885CD}" destId="{C460990B-7280-4044-988A-508578FA4EDB}" srcOrd="0" destOrd="0" presId="urn:microsoft.com/office/officeart/2005/8/layout/orgChart1"/>
    <dgm:cxn modelId="{0A425513-6875-40B0-B7A1-F847719DF2E5}" type="presOf" srcId="{8B7616C2-FBFE-40B9-B8C3-FCE14CED6781}" destId="{DC214321-AD76-4C33-8A32-7C43E0919711}" srcOrd="1" destOrd="0" presId="urn:microsoft.com/office/officeart/2005/8/layout/orgChart1"/>
    <dgm:cxn modelId="{1B7F1AB8-0F84-4FEA-9B46-9700FEDF1DD4}" type="presOf" srcId="{79BCB015-36BE-4A51-A7F8-625B8D102419}" destId="{4875DAF4-C042-4DE3-A3F6-B463254058B2}" srcOrd="0" destOrd="0" presId="urn:microsoft.com/office/officeart/2005/8/layout/orgChart1"/>
    <dgm:cxn modelId="{BA3C975C-1CBB-4D2D-90C4-6B9307A0B754}" type="presOf" srcId="{7AED5339-AF0F-426F-822E-1FC4C62942B3}" destId="{F4C4E775-7E2E-41A7-AAEE-376BA8123A95}" srcOrd="0" destOrd="0" presId="urn:microsoft.com/office/officeart/2005/8/layout/orgChart1"/>
    <dgm:cxn modelId="{B62C3B2A-84F6-4D46-A4B2-F0C87C5BB563}" srcId="{743A7119-E7B0-44D3-BEBE-1DCB1363891B}" destId="{A580FE19-5B12-4AFE-9C99-4D6CCB9885CD}" srcOrd="0" destOrd="0" parTransId="{17112FA7-29FD-459D-B35F-16389FC4AE87}" sibTransId="{5DC47A1F-425A-40BC-BA3B-8A31DE7D458B}"/>
    <dgm:cxn modelId="{E63439A8-FA69-4033-93A3-7A272A0090D4}" type="presOf" srcId="{79BCB015-36BE-4A51-A7F8-625B8D102419}" destId="{A4D4642A-96CD-4EF6-8F01-AE1C9B2A6F82}" srcOrd="1" destOrd="0" presId="urn:microsoft.com/office/officeart/2005/8/layout/orgChart1"/>
    <dgm:cxn modelId="{F389DF58-D24B-4376-8DC8-8AF25E83C111}" type="presOf" srcId="{8B7616C2-FBFE-40B9-B8C3-FCE14CED6781}" destId="{0FB9EF68-25C7-403B-B7D1-F1E935C51D5B}" srcOrd="0" destOrd="0" presId="urn:microsoft.com/office/officeart/2005/8/layout/orgChart1"/>
    <dgm:cxn modelId="{CCAB6CA5-56F4-4902-BEE7-C71E56017378}" type="presOf" srcId="{743A7119-E7B0-44D3-BEBE-1DCB1363891B}" destId="{1FDB2023-AD1C-43AB-8CA3-EF67D1FA50E2}" srcOrd="1" destOrd="0" presId="urn:microsoft.com/office/officeart/2005/8/layout/orgChart1"/>
    <dgm:cxn modelId="{212AE9F5-164C-466D-BF85-59EFBE9BBE0A}" type="presParOf" srcId="{6C6BC131-3DE1-4819-AB0B-7F1B9C5BA43B}" destId="{086C3C77-D807-4F6C-9BFE-9BA17B9C6FE8}" srcOrd="0" destOrd="0" presId="urn:microsoft.com/office/officeart/2005/8/layout/orgChart1"/>
    <dgm:cxn modelId="{5B33B447-835D-4634-8883-87404941536D}" type="presParOf" srcId="{086C3C77-D807-4F6C-9BFE-9BA17B9C6FE8}" destId="{3D63AD7C-6A2C-4F93-92B0-FBB77CEDFE9B}" srcOrd="0" destOrd="0" presId="urn:microsoft.com/office/officeart/2005/8/layout/orgChart1"/>
    <dgm:cxn modelId="{EB96EADE-0012-4747-B8A6-EBFC3A28A0C4}" type="presParOf" srcId="{3D63AD7C-6A2C-4F93-92B0-FBB77CEDFE9B}" destId="{CE3D8974-B045-4E96-B232-EA4B675A408E}" srcOrd="0" destOrd="0" presId="urn:microsoft.com/office/officeart/2005/8/layout/orgChart1"/>
    <dgm:cxn modelId="{62CEA4C6-2156-4E50-B492-BCC8B1703596}" type="presParOf" srcId="{3D63AD7C-6A2C-4F93-92B0-FBB77CEDFE9B}" destId="{DBCC3910-75C1-4C52-AFB6-41C98A38CAA3}" srcOrd="1" destOrd="0" presId="urn:microsoft.com/office/officeart/2005/8/layout/orgChart1"/>
    <dgm:cxn modelId="{12AE3990-BF2F-4AA6-B155-8593445AD4F7}" type="presParOf" srcId="{086C3C77-D807-4F6C-9BFE-9BA17B9C6FE8}" destId="{EDD1F542-537D-4D29-89C7-962007E4509A}" srcOrd="1" destOrd="0" presId="urn:microsoft.com/office/officeart/2005/8/layout/orgChart1"/>
    <dgm:cxn modelId="{417239FB-8A22-484D-9A0F-58107C3B3AC4}" type="presParOf" srcId="{EDD1F542-537D-4D29-89C7-962007E4509A}" destId="{BAFD178B-E688-4228-B228-6D7A56073C68}" srcOrd="0" destOrd="0" presId="urn:microsoft.com/office/officeart/2005/8/layout/orgChart1"/>
    <dgm:cxn modelId="{E30970D5-2409-4E9F-BFA1-B5D7D81D9BE5}" type="presParOf" srcId="{EDD1F542-537D-4D29-89C7-962007E4509A}" destId="{74B56EBC-1CA8-49B6-9A8B-A908CDB2A4F1}" srcOrd="1" destOrd="0" presId="urn:microsoft.com/office/officeart/2005/8/layout/orgChart1"/>
    <dgm:cxn modelId="{A3F25AA7-A870-4423-AA34-8E3B99431B14}" type="presParOf" srcId="{74B56EBC-1CA8-49B6-9A8B-A908CDB2A4F1}" destId="{EC377B44-F21B-45EC-95F2-5940BF2875B4}" srcOrd="0" destOrd="0" presId="urn:microsoft.com/office/officeart/2005/8/layout/orgChart1"/>
    <dgm:cxn modelId="{7E08B21F-F498-443B-9767-1F70555407C2}" type="presParOf" srcId="{EC377B44-F21B-45EC-95F2-5940BF2875B4}" destId="{183B6448-A62C-4FC9-8686-B83D18556953}" srcOrd="0" destOrd="0" presId="urn:microsoft.com/office/officeart/2005/8/layout/orgChart1"/>
    <dgm:cxn modelId="{E0786681-E2A0-4E1E-BA89-3A6C3E6212C5}" type="presParOf" srcId="{EC377B44-F21B-45EC-95F2-5940BF2875B4}" destId="{1FDB2023-AD1C-43AB-8CA3-EF67D1FA50E2}" srcOrd="1" destOrd="0" presId="urn:microsoft.com/office/officeart/2005/8/layout/orgChart1"/>
    <dgm:cxn modelId="{60B78C9B-89E9-4D13-B497-7F311D1746D6}" type="presParOf" srcId="{74B56EBC-1CA8-49B6-9A8B-A908CDB2A4F1}" destId="{13E76629-9AB0-47AC-92FE-B40B64C88AE3}" srcOrd="1" destOrd="0" presId="urn:microsoft.com/office/officeart/2005/8/layout/orgChart1"/>
    <dgm:cxn modelId="{6B3C01E9-8406-4F6E-8B6D-60B9B8FA9258}" type="presParOf" srcId="{13E76629-9AB0-47AC-92FE-B40B64C88AE3}" destId="{A644AF03-AD71-4929-BBAE-79EB4FC71115}" srcOrd="0" destOrd="0" presId="urn:microsoft.com/office/officeart/2005/8/layout/orgChart1"/>
    <dgm:cxn modelId="{A2018136-467F-4355-9F7B-AAF638B658D9}" type="presParOf" srcId="{13E76629-9AB0-47AC-92FE-B40B64C88AE3}" destId="{8F08A298-F7E1-4708-838D-3DE53DB8B70E}" srcOrd="1" destOrd="0" presId="urn:microsoft.com/office/officeart/2005/8/layout/orgChart1"/>
    <dgm:cxn modelId="{1B3D6021-C70C-4ACF-AD3D-DCB5894E2A04}" type="presParOf" srcId="{8F08A298-F7E1-4708-838D-3DE53DB8B70E}" destId="{0CF07059-FAE3-4E39-9AAD-632CF3FE0F21}" srcOrd="0" destOrd="0" presId="urn:microsoft.com/office/officeart/2005/8/layout/orgChart1"/>
    <dgm:cxn modelId="{D222D6B8-687C-4419-87A8-9BC2F0BBD3A0}" type="presParOf" srcId="{0CF07059-FAE3-4E39-9AAD-632CF3FE0F21}" destId="{C460990B-7280-4044-988A-508578FA4EDB}" srcOrd="0" destOrd="0" presId="urn:microsoft.com/office/officeart/2005/8/layout/orgChart1"/>
    <dgm:cxn modelId="{612B1A4C-8B61-4885-AFF6-BE9A4AA0DE7F}" type="presParOf" srcId="{0CF07059-FAE3-4E39-9AAD-632CF3FE0F21}" destId="{4463AFA6-8C87-4BC9-8BAF-F6419C03AC93}" srcOrd="1" destOrd="0" presId="urn:microsoft.com/office/officeart/2005/8/layout/orgChart1"/>
    <dgm:cxn modelId="{E7542C06-F634-4CDD-A5A5-30DD07FC62DC}" type="presParOf" srcId="{8F08A298-F7E1-4708-838D-3DE53DB8B70E}" destId="{2ACCDF4B-F598-4909-B81A-FE8FD36D166D}" srcOrd="1" destOrd="0" presId="urn:microsoft.com/office/officeart/2005/8/layout/orgChart1"/>
    <dgm:cxn modelId="{663C997D-2E65-45C6-9831-FEA3A19B8D12}" type="presParOf" srcId="{8F08A298-F7E1-4708-838D-3DE53DB8B70E}" destId="{C46DE7CA-4FFE-47C4-A3F6-6839E90C7A5D}" srcOrd="2" destOrd="0" presId="urn:microsoft.com/office/officeart/2005/8/layout/orgChart1"/>
    <dgm:cxn modelId="{9D439892-355A-4E53-8E18-2BB88C3B8D9F}" type="presParOf" srcId="{13E76629-9AB0-47AC-92FE-B40B64C88AE3}" destId="{B8069A12-0AB2-469B-A9E2-D66E1B4E08E8}" srcOrd="2" destOrd="0" presId="urn:microsoft.com/office/officeart/2005/8/layout/orgChart1"/>
    <dgm:cxn modelId="{399F18DC-BC3D-490A-851F-BE0C50DD3204}" type="presParOf" srcId="{13E76629-9AB0-47AC-92FE-B40B64C88AE3}" destId="{2F170C3B-FAEA-4369-842E-69CC018CCE6A}" srcOrd="3" destOrd="0" presId="urn:microsoft.com/office/officeart/2005/8/layout/orgChart1"/>
    <dgm:cxn modelId="{14C4993F-3971-4CD0-9BE9-07B74095CAAA}" type="presParOf" srcId="{2F170C3B-FAEA-4369-842E-69CC018CCE6A}" destId="{E35E58BD-FF84-42D8-8EFA-4C5091252FCE}" srcOrd="0" destOrd="0" presId="urn:microsoft.com/office/officeart/2005/8/layout/orgChart1"/>
    <dgm:cxn modelId="{0B8FF07A-93BF-48A1-9671-E64671667C20}" type="presParOf" srcId="{E35E58BD-FF84-42D8-8EFA-4C5091252FCE}" destId="{0FB9EF68-25C7-403B-B7D1-F1E935C51D5B}" srcOrd="0" destOrd="0" presId="urn:microsoft.com/office/officeart/2005/8/layout/orgChart1"/>
    <dgm:cxn modelId="{E5A0C2F4-8CB8-4962-8EA4-5EA189FF9BA6}" type="presParOf" srcId="{E35E58BD-FF84-42D8-8EFA-4C5091252FCE}" destId="{DC214321-AD76-4C33-8A32-7C43E0919711}" srcOrd="1" destOrd="0" presId="urn:microsoft.com/office/officeart/2005/8/layout/orgChart1"/>
    <dgm:cxn modelId="{91C9AE09-853A-486E-AFE7-C5D0DABC6D18}" type="presParOf" srcId="{2F170C3B-FAEA-4369-842E-69CC018CCE6A}" destId="{9279D757-8FFA-4342-9F2B-F11C23D96199}" srcOrd="1" destOrd="0" presId="urn:microsoft.com/office/officeart/2005/8/layout/orgChart1"/>
    <dgm:cxn modelId="{4F1522CB-314D-4D42-9747-7418026279FE}" type="presParOf" srcId="{2F170C3B-FAEA-4369-842E-69CC018CCE6A}" destId="{5ADB3D96-E156-41DF-8B4A-BAC70756EB91}" srcOrd="2" destOrd="0" presId="urn:microsoft.com/office/officeart/2005/8/layout/orgChart1"/>
    <dgm:cxn modelId="{E7996084-3320-433C-A678-44F3FF27ABEF}" type="presParOf" srcId="{74B56EBC-1CA8-49B6-9A8B-A908CDB2A4F1}" destId="{71BC4D59-4D46-4CF5-8DF8-53F8FC2961E7}" srcOrd="2" destOrd="0" presId="urn:microsoft.com/office/officeart/2005/8/layout/orgChart1"/>
    <dgm:cxn modelId="{FF96775A-14F8-44D8-B8BF-8038F9EEA31D}" type="presParOf" srcId="{EDD1F542-537D-4D29-89C7-962007E4509A}" destId="{09CD84E7-463A-4915-81EE-DD0FF4C68B7A}" srcOrd="2" destOrd="0" presId="urn:microsoft.com/office/officeart/2005/8/layout/orgChart1"/>
    <dgm:cxn modelId="{76A5699E-AEAD-4C06-83E5-7F9FBE694373}" type="presParOf" srcId="{EDD1F542-537D-4D29-89C7-962007E4509A}" destId="{EB2CA85C-1BA3-4F64-AC2A-B3700837C346}" srcOrd="3" destOrd="0" presId="urn:microsoft.com/office/officeart/2005/8/layout/orgChart1"/>
    <dgm:cxn modelId="{9070BC50-7783-43B3-8E92-AF8B6BD3A1E5}" type="presParOf" srcId="{EB2CA85C-1BA3-4F64-AC2A-B3700837C346}" destId="{1535E332-F247-40CD-86C5-C33117B82398}" srcOrd="0" destOrd="0" presId="urn:microsoft.com/office/officeart/2005/8/layout/orgChart1"/>
    <dgm:cxn modelId="{C49919F3-CA25-43FD-B812-3AD56D90EFE2}" type="presParOf" srcId="{1535E332-F247-40CD-86C5-C33117B82398}" destId="{475C2DA5-229E-4AF5-B427-70CA619D942F}" srcOrd="0" destOrd="0" presId="urn:microsoft.com/office/officeart/2005/8/layout/orgChart1"/>
    <dgm:cxn modelId="{FDEB9D1C-5252-4F9B-9F74-F1CDF34D0314}" type="presParOf" srcId="{1535E332-F247-40CD-86C5-C33117B82398}" destId="{7D4C6BBF-4912-45A2-AA2A-E38FF61CEB68}" srcOrd="1" destOrd="0" presId="urn:microsoft.com/office/officeart/2005/8/layout/orgChart1"/>
    <dgm:cxn modelId="{AE29B07E-BEF1-45C3-BB4B-B03ABB43DD70}" type="presParOf" srcId="{EB2CA85C-1BA3-4F64-AC2A-B3700837C346}" destId="{4DFB5276-E77B-4A35-82E1-DEEEA48014E9}" srcOrd="1" destOrd="0" presId="urn:microsoft.com/office/officeart/2005/8/layout/orgChart1"/>
    <dgm:cxn modelId="{82CB4BD6-5EE8-4E5B-886F-DE83EA57BD79}" type="presParOf" srcId="{4DFB5276-E77B-4A35-82E1-DEEEA48014E9}" destId="{F4C4E775-7E2E-41A7-AAEE-376BA8123A95}" srcOrd="0" destOrd="0" presId="urn:microsoft.com/office/officeart/2005/8/layout/orgChart1"/>
    <dgm:cxn modelId="{DE780F9E-0286-4372-A631-E74E93C08E75}" type="presParOf" srcId="{4DFB5276-E77B-4A35-82E1-DEEEA48014E9}" destId="{258C698D-A765-4BE9-AE06-5F7A59E5D470}" srcOrd="1" destOrd="0" presId="urn:microsoft.com/office/officeart/2005/8/layout/orgChart1"/>
    <dgm:cxn modelId="{B4C0F893-DB02-4869-A578-A67F653F07CB}" type="presParOf" srcId="{258C698D-A765-4BE9-AE06-5F7A59E5D470}" destId="{EB440037-4F9D-4FC4-8CBB-955EB077C5D2}" srcOrd="0" destOrd="0" presId="urn:microsoft.com/office/officeart/2005/8/layout/orgChart1"/>
    <dgm:cxn modelId="{1106C567-EA23-49AF-80E5-A23675552082}" type="presParOf" srcId="{EB440037-4F9D-4FC4-8CBB-955EB077C5D2}" destId="{7CD01701-7470-4974-9312-0B42BEB38C75}" srcOrd="0" destOrd="0" presId="urn:microsoft.com/office/officeart/2005/8/layout/orgChart1"/>
    <dgm:cxn modelId="{47F9311E-CFE7-47EC-AAB0-36BF64CBBC40}" type="presParOf" srcId="{EB440037-4F9D-4FC4-8CBB-955EB077C5D2}" destId="{C01D278B-8831-4E00-9885-E6E61E64600D}" srcOrd="1" destOrd="0" presId="urn:microsoft.com/office/officeart/2005/8/layout/orgChart1"/>
    <dgm:cxn modelId="{C5AA5606-0C23-4FC2-8657-438B0328CFD5}" type="presParOf" srcId="{258C698D-A765-4BE9-AE06-5F7A59E5D470}" destId="{A2CE29A2-A918-48F1-B416-9E3BD1B94517}" srcOrd="1" destOrd="0" presId="urn:microsoft.com/office/officeart/2005/8/layout/orgChart1"/>
    <dgm:cxn modelId="{8F6290C4-BFB7-43AF-A795-DDB26A296EE4}" type="presParOf" srcId="{258C698D-A765-4BE9-AE06-5F7A59E5D470}" destId="{984D3D68-FC00-4BA8-B3BD-7DC0B32D351C}" srcOrd="2" destOrd="0" presId="urn:microsoft.com/office/officeart/2005/8/layout/orgChart1"/>
    <dgm:cxn modelId="{5A525D6A-5BC8-439E-A60E-D7200F942DDC}" type="presParOf" srcId="{4DFB5276-E77B-4A35-82E1-DEEEA48014E9}" destId="{EF6A482A-BD47-43AE-B0EA-A57C8D041D50}" srcOrd="2" destOrd="0" presId="urn:microsoft.com/office/officeart/2005/8/layout/orgChart1"/>
    <dgm:cxn modelId="{0F00E2DD-D11A-42C6-8913-C78F3C3E4888}" type="presParOf" srcId="{4DFB5276-E77B-4A35-82E1-DEEEA48014E9}" destId="{EE83A266-F4EA-4131-86F8-FB11E0B89DAD}" srcOrd="3" destOrd="0" presId="urn:microsoft.com/office/officeart/2005/8/layout/orgChart1"/>
    <dgm:cxn modelId="{B238C6CE-7942-486A-9AED-695837A87F07}" type="presParOf" srcId="{EE83A266-F4EA-4131-86F8-FB11E0B89DAD}" destId="{777A8C77-C12C-4BC9-AABA-B8E1754A3765}" srcOrd="0" destOrd="0" presId="urn:microsoft.com/office/officeart/2005/8/layout/orgChart1"/>
    <dgm:cxn modelId="{E8006A41-3ADF-4E55-BA77-4A3FD258EC89}" type="presParOf" srcId="{777A8C77-C12C-4BC9-AABA-B8E1754A3765}" destId="{4875DAF4-C042-4DE3-A3F6-B463254058B2}" srcOrd="0" destOrd="0" presId="urn:microsoft.com/office/officeart/2005/8/layout/orgChart1"/>
    <dgm:cxn modelId="{88C3D24A-0128-42FD-A8E8-F1A3628CF017}" type="presParOf" srcId="{777A8C77-C12C-4BC9-AABA-B8E1754A3765}" destId="{A4D4642A-96CD-4EF6-8F01-AE1C9B2A6F82}" srcOrd="1" destOrd="0" presId="urn:microsoft.com/office/officeart/2005/8/layout/orgChart1"/>
    <dgm:cxn modelId="{6F7A6078-08A3-41E0-B6C5-B155A9A939D1}" type="presParOf" srcId="{EE83A266-F4EA-4131-86F8-FB11E0B89DAD}" destId="{931C03EB-F080-47E3-A6C8-EE833E752E65}" srcOrd="1" destOrd="0" presId="urn:microsoft.com/office/officeart/2005/8/layout/orgChart1"/>
    <dgm:cxn modelId="{A513B78F-4D98-4787-B8E8-0C8311E9FCE8}" type="presParOf" srcId="{EE83A266-F4EA-4131-86F8-FB11E0B89DAD}" destId="{C1D63EE0-1242-4959-8420-FE395FE10C38}" srcOrd="2" destOrd="0" presId="urn:microsoft.com/office/officeart/2005/8/layout/orgChart1"/>
    <dgm:cxn modelId="{361EC847-ECCB-4DC3-953A-E088841A850D}" type="presParOf" srcId="{EB2CA85C-1BA3-4F64-AC2A-B3700837C346}" destId="{573C9E1F-46EC-4CEE-8449-726675B85BE8}" srcOrd="2" destOrd="0" presId="urn:microsoft.com/office/officeart/2005/8/layout/orgChart1"/>
    <dgm:cxn modelId="{4E60F43E-7380-4D2C-80EB-8345E3937723}" type="presParOf" srcId="{086C3C77-D807-4F6C-9BFE-9BA17B9C6FE8}" destId="{0B8FEE72-3A97-4E72-83E0-B8E9C17A512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FCF81F-D166-4446-8C48-93543C5718B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6FD57530-C084-4067-B49D-F605A19EF97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За способом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формування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зображень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4C5BC90B-C79A-4F39-B010-21C5B6244355}" type="parTrans" cxnId="{31A5CC06-D077-4888-BEE4-3A334BB2D43B}">
      <dgm:prSet/>
      <dgm:spPr/>
    </dgm:pt>
    <dgm:pt modelId="{DC24EEE7-87D5-4AAD-AABF-36AA8275F13E}" type="sibTrans" cxnId="{31A5CC06-D077-4888-BEE4-3A334BB2D43B}">
      <dgm:prSet/>
      <dgm:spPr/>
    </dgm:pt>
    <dgm:pt modelId="{2076C7BE-6342-4018-9352-B98B4EE4DCE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Растрова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25DB5700-D2C2-406B-8B51-C8DD7FFFE530}" type="parTrans" cxnId="{9168A1BF-8969-461E-B346-80BBD48590F6}">
      <dgm:prSet/>
      <dgm:spPr/>
    </dgm:pt>
    <dgm:pt modelId="{EE3D2DBF-5C94-4939-BADF-B9A9CCD007B2}" type="sibTrans" cxnId="{9168A1BF-8969-461E-B346-80BBD48590F6}">
      <dgm:prSet/>
      <dgm:spPr/>
    </dgm:pt>
    <dgm:pt modelId="{56D89996-381F-41BB-BF16-0BD956270C7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векторна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135908FC-9683-4ACA-9E44-2B1ADD50D4FF}" type="parTrans" cxnId="{C7F2320E-1271-4207-A645-2F1F8A0BE8E6}">
      <dgm:prSet/>
      <dgm:spPr/>
    </dgm:pt>
    <dgm:pt modelId="{F3129DA6-99F9-4C8B-B56E-F8902FAD5979}" type="sibTrans" cxnId="{C7F2320E-1271-4207-A645-2F1F8A0BE8E6}">
      <dgm:prSet/>
      <dgm:spPr/>
    </dgm:pt>
    <dgm:pt modelId="{9CB46829-C8C2-4BF6-8949-3BD79668E19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Фрактальна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(об'єкт, окремі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елементи якого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наслідують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властивості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попередніх структур)</a:t>
          </a:r>
          <a:endParaRPr kumimoji="0" lang="ru-RU" altLang="uk-UA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gm:t>
    </dgm:pt>
    <dgm:pt modelId="{897E5D35-E46C-414C-A76D-48178B9E5F52}" type="parTrans" cxnId="{C4E1354E-9F23-4F96-A432-418E9B2904AC}">
      <dgm:prSet/>
      <dgm:spPr/>
    </dgm:pt>
    <dgm:pt modelId="{F7F471FC-19DE-4ABF-B289-17DF71CD7755}" type="sibTrans" cxnId="{C4E1354E-9F23-4F96-A432-418E9B2904AC}">
      <dgm:prSet/>
      <dgm:spPr/>
    </dgm:pt>
    <dgm:pt modelId="{7A651FF0-0B36-4699-B6F6-B65D380D783A}" type="pres">
      <dgm:prSet presAssocID="{A4FCF81F-D166-4446-8C48-93543C5718B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2EAC9DC-1EDD-421B-993F-E29706FD1A08}" type="pres">
      <dgm:prSet presAssocID="{6FD57530-C084-4067-B49D-F605A19EF974}" presName="hierRoot1" presStyleCnt="0">
        <dgm:presLayoutVars>
          <dgm:hierBranch/>
        </dgm:presLayoutVars>
      </dgm:prSet>
      <dgm:spPr/>
    </dgm:pt>
    <dgm:pt modelId="{ECC46EAA-7853-4841-876B-A3B383BF2D29}" type="pres">
      <dgm:prSet presAssocID="{6FD57530-C084-4067-B49D-F605A19EF974}" presName="rootComposite1" presStyleCnt="0"/>
      <dgm:spPr/>
    </dgm:pt>
    <dgm:pt modelId="{4ABC624C-4DFB-49F6-93C7-65E4DC529039}" type="pres">
      <dgm:prSet presAssocID="{6FD57530-C084-4067-B49D-F605A19EF974}" presName="rootText1" presStyleLbl="node0" presStyleIdx="0" presStyleCnt="1">
        <dgm:presLayoutVars>
          <dgm:chPref val="3"/>
        </dgm:presLayoutVars>
      </dgm:prSet>
      <dgm:spPr/>
    </dgm:pt>
    <dgm:pt modelId="{504D69A5-3BC8-4131-9366-EF33FDB0CEFF}" type="pres">
      <dgm:prSet presAssocID="{6FD57530-C084-4067-B49D-F605A19EF974}" presName="rootConnector1" presStyleLbl="node1" presStyleIdx="0" presStyleCnt="0"/>
      <dgm:spPr/>
    </dgm:pt>
    <dgm:pt modelId="{BFB3258C-2D91-4669-9433-3F813405BFA3}" type="pres">
      <dgm:prSet presAssocID="{6FD57530-C084-4067-B49D-F605A19EF974}" presName="hierChild2" presStyleCnt="0"/>
      <dgm:spPr/>
    </dgm:pt>
    <dgm:pt modelId="{A01B6075-710F-4699-BFF3-A308AEA877BC}" type="pres">
      <dgm:prSet presAssocID="{25DB5700-D2C2-406B-8B51-C8DD7FFFE530}" presName="Name35" presStyleLbl="parChTrans1D2" presStyleIdx="0" presStyleCnt="3"/>
      <dgm:spPr/>
    </dgm:pt>
    <dgm:pt modelId="{8EBA08F9-B040-4A83-B0A7-1401BE46DB10}" type="pres">
      <dgm:prSet presAssocID="{2076C7BE-6342-4018-9352-B98B4EE4DCE6}" presName="hierRoot2" presStyleCnt="0">
        <dgm:presLayoutVars>
          <dgm:hierBranch/>
        </dgm:presLayoutVars>
      </dgm:prSet>
      <dgm:spPr/>
    </dgm:pt>
    <dgm:pt modelId="{3B2C29A9-D945-49F8-B4A4-5A0DD66EC94C}" type="pres">
      <dgm:prSet presAssocID="{2076C7BE-6342-4018-9352-B98B4EE4DCE6}" presName="rootComposite" presStyleCnt="0"/>
      <dgm:spPr/>
    </dgm:pt>
    <dgm:pt modelId="{035369E1-B9D0-410D-865D-A877CD8FC3FF}" type="pres">
      <dgm:prSet presAssocID="{2076C7BE-6342-4018-9352-B98B4EE4DCE6}" presName="rootText" presStyleLbl="node2" presStyleIdx="0" presStyleCnt="3">
        <dgm:presLayoutVars>
          <dgm:chPref val="3"/>
        </dgm:presLayoutVars>
      </dgm:prSet>
      <dgm:spPr/>
    </dgm:pt>
    <dgm:pt modelId="{E140ECD7-9D82-49FB-B0CA-69544DB1D051}" type="pres">
      <dgm:prSet presAssocID="{2076C7BE-6342-4018-9352-B98B4EE4DCE6}" presName="rootConnector" presStyleLbl="node2" presStyleIdx="0" presStyleCnt="3"/>
      <dgm:spPr/>
    </dgm:pt>
    <dgm:pt modelId="{3FD3F196-161E-49FF-8700-DB4F298B355F}" type="pres">
      <dgm:prSet presAssocID="{2076C7BE-6342-4018-9352-B98B4EE4DCE6}" presName="hierChild4" presStyleCnt="0"/>
      <dgm:spPr/>
    </dgm:pt>
    <dgm:pt modelId="{04A4FEB5-A518-4C7E-8D53-B7678B4A8372}" type="pres">
      <dgm:prSet presAssocID="{2076C7BE-6342-4018-9352-B98B4EE4DCE6}" presName="hierChild5" presStyleCnt="0"/>
      <dgm:spPr/>
    </dgm:pt>
    <dgm:pt modelId="{3C146317-AC10-48B7-A190-384E7C2943E8}" type="pres">
      <dgm:prSet presAssocID="{135908FC-9683-4ACA-9E44-2B1ADD50D4FF}" presName="Name35" presStyleLbl="parChTrans1D2" presStyleIdx="1" presStyleCnt="3"/>
      <dgm:spPr/>
    </dgm:pt>
    <dgm:pt modelId="{8175265B-FC7B-4D4E-A833-FC0E08F8CDA6}" type="pres">
      <dgm:prSet presAssocID="{56D89996-381F-41BB-BF16-0BD956270C71}" presName="hierRoot2" presStyleCnt="0">
        <dgm:presLayoutVars>
          <dgm:hierBranch/>
        </dgm:presLayoutVars>
      </dgm:prSet>
      <dgm:spPr/>
    </dgm:pt>
    <dgm:pt modelId="{27EE3007-267B-41A8-997C-9A0D7A458425}" type="pres">
      <dgm:prSet presAssocID="{56D89996-381F-41BB-BF16-0BD956270C71}" presName="rootComposite" presStyleCnt="0"/>
      <dgm:spPr/>
    </dgm:pt>
    <dgm:pt modelId="{CDDE114E-51ED-4DA8-BBF6-BFB3DFB970AE}" type="pres">
      <dgm:prSet presAssocID="{56D89996-381F-41BB-BF16-0BD956270C71}" presName="rootText" presStyleLbl="node2" presStyleIdx="1" presStyleCnt="3">
        <dgm:presLayoutVars>
          <dgm:chPref val="3"/>
        </dgm:presLayoutVars>
      </dgm:prSet>
      <dgm:spPr/>
    </dgm:pt>
    <dgm:pt modelId="{E3481A4D-3BFB-4B5C-A78B-3B8452C949B3}" type="pres">
      <dgm:prSet presAssocID="{56D89996-381F-41BB-BF16-0BD956270C71}" presName="rootConnector" presStyleLbl="node2" presStyleIdx="1" presStyleCnt="3"/>
      <dgm:spPr/>
    </dgm:pt>
    <dgm:pt modelId="{20CDEE6D-5820-4C92-9783-DFBA936C53EE}" type="pres">
      <dgm:prSet presAssocID="{56D89996-381F-41BB-BF16-0BD956270C71}" presName="hierChild4" presStyleCnt="0"/>
      <dgm:spPr/>
    </dgm:pt>
    <dgm:pt modelId="{51976D18-9E6A-4603-A2EA-EA9DCE33146D}" type="pres">
      <dgm:prSet presAssocID="{56D89996-381F-41BB-BF16-0BD956270C71}" presName="hierChild5" presStyleCnt="0"/>
      <dgm:spPr/>
    </dgm:pt>
    <dgm:pt modelId="{64E32324-01CB-4F69-BF76-CD530238252B}" type="pres">
      <dgm:prSet presAssocID="{897E5D35-E46C-414C-A76D-48178B9E5F52}" presName="Name35" presStyleLbl="parChTrans1D2" presStyleIdx="2" presStyleCnt="3"/>
      <dgm:spPr/>
    </dgm:pt>
    <dgm:pt modelId="{BB65B860-B0C5-4B31-BDE0-B543476363B2}" type="pres">
      <dgm:prSet presAssocID="{9CB46829-C8C2-4BF6-8949-3BD79668E194}" presName="hierRoot2" presStyleCnt="0">
        <dgm:presLayoutVars>
          <dgm:hierBranch/>
        </dgm:presLayoutVars>
      </dgm:prSet>
      <dgm:spPr/>
    </dgm:pt>
    <dgm:pt modelId="{64BCFAD3-F932-4207-B2C3-4A47A2C12D38}" type="pres">
      <dgm:prSet presAssocID="{9CB46829-C8C2-4BF6-8949-3BD79668E194}" presName="rootComposite" presStyleCnt="0"/>
      <dgm:spPr/>
    </dgm:pt>
    <dgm:pt modelId="{4F98B2F9-CA18-4751-9C7B-0505427E51D3}" type="pres">
      <dgm:prSet presAssocID="{9CB46829-C8C2-4BF6-8949-3BD79668E194}" presName="rootText" presStyleLbl="node2" presStyleIdx="2" presStyleCnt="3">
        <dgm:presLayoutVars>
          <dgm:chPref val="3"/>
        </dgm:presLayoutVars>
      </dgm:prSet>
      <dgm:spPr/>
    </dgm:pt>
    <dgm:pt modelId="{F0CA4351-C2CD-4E0F-8625-F1547DBCA568}" type="pres">
      <dgm:prSet presAssocID="{9CB46829-C8C2-4BF6-8949-3BD79668E194}" presName="rootConnector" presStyleLbl="node2" presStyleIdx="2" presStyleCnt="3"/>
      <dgm:spPr/>
    </dgm:pt>
    <dgm:pt modelId="{EAB70DEA-7862-4BD2-AE77-4C82517704E0}" type="pres">
      <dgm:prSet presAssocID="{9CB46829-C8C2-4BF6-8949-3BD79668E194}" presName="hierChild4" presStyleCnt="0"/>
      <dgm:spPr/>
    </dgm:pt>
    <dgm:pt modelId="{72E483CF-B256-4014-BA95-B2DEE3EB5E6E}" type="pres">
      <dgm:prSet presAssocID="{9CB46829-C8C2-4BF6-8949-3BD79668E194}" presName="hierChild5" presStyleCnt="0"/>
      <dgm:spPr/>
    </dgm:pt>
    <dgm:pt modelId="{F9E6DCAF-E5FE-4C54-B4F8-946A9A9C8569}" type="pres">
      <dgm:prSet presAssocID="{6FD57530-C084-4067-B49D-F605A19EF974}" presName="hierChild3" presStyleCnt="0"/>
      <dgm:spPr/>
    </dgm:pt>
  </dgm:ptLst>
  <dgm:cxnLst>
    <dgm:cxn modelId="{9168A1BF-8969-461E-B346-80BBD48590F6}" srcId="{6FD57530-C084-4067-B49D-F605A19EF974}" destId="{2076C7BE-6342-4018-9352-B98B4EE4DCE6}" srcOrd="0" destOrd="0" parTransId="{25DB5700-D2C2-406B-8B51-C8DD7FFFE530}" sibTransId="{EE3D2DBF-5C94-4939-BADF-B9A9CCD007B2}"/>
    <dgm:cxn modelId="{7AA29561-2610-44F9-92B8-0BB326076124}" type="presOf" srcId="{A4FCF81F-D166-4446-8C48-93543C5718B1}" destId="{7A651FF0-0B36-4699-B6F6-B65D380D783A}" srcOrd="0" destOrd="0" presId="urn:microsoft.com/office/officeart/2005/8/layout/orgChart1"/>
    <dgm:cxn modelId="{EEAC6C01-C7C5-430D-BDB9-60DF65C796E3}" type="presOf" srcId="{9CB46829-C8C2-4BF6-8949-3BD79668E194}" destId="{F0CA4351-C2CD-4E0F-8625-F1547DBCA568}" srcOrd="1" destOrd="0" presId="urn:microsoft.com/office/officeart/2005/8/layout/orgChart1"/>
    <dgm:cxn modelId="{DC8F149F-0812-451A-9BF7-6F0A68135F27}" type="presOf" srcId="{56D89996-381F-41BB-BF16-0BD956270C71}" destId="{E3481A4D-3BFB-4B5C-A78B-3B8452C949B3}" srcOrd="1" destOrd="0" presId="urn:microsoft.com/office/officeart/2005/8/layout/orgChart1"/>
    <dgm:cxn modelId="{34E42765-FFC9-4734-9F3D-97D8253B8273}" type="presOf" srcId="{135908FC-9683-4ACA-9E44-2B1ADD50D4FF}" destId="{3C146317-AC10-48B7-A190-384E7C2943E8}" srcOrd="0" destOrd="0" presId="urn:microsoft.com/office/officeart/2005/8/layout/orgChart1"/>
    <dgm:cxn modelId="{2A324B61-1765-4AA9-B6C7-E1DA480B0CD5}" type="presOf" srcId="{897E5D35-E46C-414C-A76D-48178B9E5F52}" destId="{64E32324-01CB-4F69-BF76-CD530238252B}" srcOrd="0" destOrd="0" presId="urn:microsoft.com/office/officeart/2005/8/layout/orgChart1"/>
    <dgm:cxn modelId="{15600664-198F-4529-86A7-C1FCC9652163}" type="presOf" srcId="{2076C7BE-6342-4018-9352-B98B4EE4DCE6}" destId="{E140ECD7-9D82-49FB-B0CA-69544DB1D051}" srcOrd="1" destOrd="0" presId="urn:microsoft.com/office/officeart/2005/8/layout/orgChart1"/>
    <dgm:cxn modelId="{C7F2320E-1271-4207-A645-2F1F8A0BE8E6}" srcId="{6FD57530-C084-4067-B49D-F605A19EF974}" destId="{56D89996-381F-41BB-BF16-0BD956270C71}" srcOrd="1" destOrd="0" parTransId="{135908FC-9683-4ACA-9E44-2B1ADD50D4FF}" sibTransId="{F3129DA6-99F9-4C8B-B56E-F8902FAD5979}"/>
    <dgm:cxn modelId="{27B376B6-79BC-4478-99C5-64106EAE43C5}" type="presOf" srcId="{25DB5700-D2C2-406B-8B51-C8DD7FFFE530}" destId="{A01B6075-710F-4699-BFF3-A308AEA877BC}" srcOrd="0" destOrd="0" presId="urn:microsoft.com/office/officeart/2005/8/layout/orgChart1"/>
    <dgm:cxn modelId="{9AB3871E-EB89-472C-B84F-65A5FDB26934}" type="presOf" srcId="{6FD57530-C084-4067-B49D-F605A19EF974}" destId="{4ABC624C-4DFB-49F6-93C7-65E4DC529039}" srcOrd="0" destOrd="0" presId="urn:microsoft.com/office/officeart/2005/8/layout/orgChart1"/>
    <dgm:cxn modelId="{203DC263-9273-4468-9F7B-AAF9A29170DE}" type="presOf" srcId="{56D89996-381F-41BB-BF16-0BD956270C71}" destId="{CDDE114E-51ED-4DA8-BBF6-BFB3DFB970AE}" srcOrd="0" destOrd="0" presId="urn:microsoft.com/office/officeart/2005/8/layout/orgChart1"/>
    <dgm:cxn modelId="{31A5CC06-D077-4888-BEE4-3A334BB2D43B}" srcId="{A4FCF81F-D166-4446-8C48-93543C5718B1}" destId="{6FD57530-C084-4067-B49D-F605A19EF974}" srcOrd="0" destOrd="0" parTransId="{4C5BC90B-C79A-4F39-B010-21C5B6244355}" sibTransId="{DC24EEE7-87D5-4AAD-AABF-36AA8275F13E}"/>
    <dgm:cxn modelId="{CD79F421-412A-403D-B8C5-BFE38BD85F32}" type="presOf" srcId="{6FD57530-C084-4067-B49D-F605A19EF974}" destId="{504D69A5-3BC8-4131-9366-EF33FDB0CEFF}" srcOrd="1" destOrd="0" presId="urn:microsoft.com/office/officeart/2005/8/layout/orgChart1"/>
    <dgm:cxn modelId="{C4E1354E-9F23-4F96-A432-418E9B2904AC}" srcId="{6FD57530-C084-4067-B49D-F605A19EF974}" destId="{9CB46829-C8C2-4BF6-8949-3BD79668E194}" srcOrd="2" destOrd="0" parTransId="{897E5D35-E46C-414C-A76D-48178B9E5F52}" sibTransId="{F7F471FC-19DE-4ABF-B289-17DF71CD7755}"/>
    <dgm:cxn modelId="{50CEF82A-EF2C-478E-AD72-BD599F869169}" type="presOf" srcId="{2076C7BE-6342-4018-9352-B98B4EE4DCE6}" destId="{035369E1-B9D0-410D-865D-A877CD8FC3FF}" srcOrd="0" destOrd="0" presId="urn:microsoft.com/office/officeart/2005/8/layout/orgChart1"/>
    <dgm:cxn modelId="{33488C62-81F3-4AF6-BD3F-596D8072ED01}" type="presOf" srcId="{9CB46829-C8C2-4BF6-8949-3BD79668E194}" destId="{4F98B2F9-CA18-4751-9C7B-0505427E51D3}" srcOrd="0" destOrd="0" presId="urn:microsoft.com/office/officeart/2005/8/layout/orgChart1"/>
    <dgm:cxn modelId="{E7181410-A842-4087-B112-B931F57E6975}" type="presParOf" srcId="{7A651FF0-0B36-4699-B6F6-B65D380D783A}" destId="{22EAC9DC-1EDD-421B-993F-E29706FD1A08}" srcOrd="0" destOrd="0" presId="urn:microsoft.com/office/officeart/2005/8/layout/orgChart1"/>
    <dgm:cxn modelId="{7EE6F141-590B-4107-A083-2B6E62EF7260}" type="presParOf" srcId="{22EAC9DC-1EDD-421B-993F-E29706FD1A08}" destId="{ECC46EAA-7853-4841-876B-A3B383BF2D29}" srcOrd="0" destOrd="0" presId="urn:microsoft.com/office/officeart/2005/8/layout/orgChart1"/>
    <dgm:cxn modelId="{6778A370-78B8-4E08-B72E-A0E2C10E4C13}" type="presParOf" srcId="{ECC46EAA-7853-4841-876B-A3B383BF2D29}" destId="{4ABC624C-4DFB-49F6-93C7-65E4DC529039}" srcOrd="0" destOrd="0" presId="urn:microsoft.com/office/officeart/2005/8/layout/orgChart1"/>
    <dgm:cxn modelId="{9CDA3F63-5F74-4DA7-98C6-60B29BA8A4E8}" type="presParOf" srcId="{ECC46EAA-7853-4841-876B-A3B383BF2D29}" destId="{504D69A5-3BC8-4131-9366-EF33FDB0CEFF}" srcOrd="1" destOrd="0" presId="urn:microsoft.com/office/officeart/2005/8/layout/orgChart1"/>
    <dgm:cxn modelId="{0B0FBFD2-1D47-4519-9A9E-ED51C2F7850D}" type="presParOf" srcId="{22EAC9DC-1EDD-421B-993F-E29706FD1A08}" destId="{BFB3258C-2D91-4669-9433-3F813405BFA3}" srcOrd="1" destOrd="0" presId="urn:microsoft.com/office/officeart/2005/8/layout/orgChart1"/>
    <dgm:cxn modelId="{BE45F351-3E11-4C1D-9057-12EEBE4A941D}" type="presParOf" srcId="{BFB3258C-2D91-4669-9433-3F813405BFA3}" destId="{A01B6075-710F-4699-BFF3-A308AEA877BC}" srcOrd="0" destOrd="0" presId="urn:microsoft.com/office/officeart/2005/8/layout/orgChart1"/>
    <dgm:cxn modelId="{BE87652B-7214-4091-864F-3D365A0FA3E3}" type="presParOf" srcId="{BFB3258C-2D91-4669-9433-3F813405BFA3}" destId="{8EBA08F9-B040-4A83-B0A7-1401BE46DB10}" srcOrd="1" destOrd="0" presId="urn:microsoft.com/office/officeart/2005/8/layout/orgChart1"/>
    <dgm:cxn modelId="{91881AD2-CE40-471D-853E-EACE2AF3D891}" type="presParOf" srcId="{8EBA08F9-B040-4A83-B0A7-1401BE46DB10}" destId="{3B2C29A9-D945-49F8-B4A4-5A0DD66EC94C}" srcOrd="0" destOrd="0" presId="urn:microsoft.com/office/officeart/2005/8/layout/orgChart1"/>
    <dgm:cxn modelId="{0582A190-1A00-40D1-9967-9CD58877D908}" type="presParOf" srcId="{3B2C29A9-D945-49F8-B4A4-5A0DD66EC94C}" destId="{035369E1-B9D0-410D-865D-A877CD8FC3FF}" srcOrd="0" destOrd="0" presId="urn:microsoft.com/office/officeart/2005/8/layout/orgChart1"/>
    <dgm:cxn modelId="{4DA48602-DB0B-4B5D-A496-AC24118C2451}" type="presParOf" srcId="{3B2C29A9-D945-49F8-B4A4-5A0DD66EC94C}" destId="{E140ECD7-9D82-49FB-B0CA-69544DB1D051}" srcOrd="1" destOrd="0" presId="urn:microsoft.com/office/officeart/2005/8/layout/orgChart1"/>
    <dgm:cxn modelId="{703F1CB5-4BD8-43F4-B80A-E4D8B9D9B726}" type="presParOf" srcId="{8EBA08F9-B040-4A83-B0A7-1401BE46DB10}" destId="{3FD3F196-161E-49FF-8700-DB4F298B355F}" srcOrd="1" destOrd="0" presId="urn:microsoft.com/office/officeart/2005/8/layout/orgChart1"/>
    <dgm:cxn modelId="{1A28422A-B56A-4F9E-8A48-6204D913C7B1}" type="presParOf" srcId="{8EBA08F9-B040-4A83-B0A7-1401BE46DB10}" destId="{04A4FEB5-A518-4C7E-8D53-B7678B4A8372}" srcOrd="2" destOrd="0" presId="urn:microsoft.com/office/officeart/2005/8/layout/orgChart1"/>
    <dgm:cxn modelId="{043DEBAE-0453-4C50-9024-A4309186EB18}" type="presParOf" srcId="{BFB3258C-2D91-4669-9433-3F813405BFA3}" destId="{3C146317-AC10-48B7-A190-384E7C2943E8}" srcOrd="2" destOrd="0" presId="urn:microsoft.com/office/officeart/2005/8/layout/orgChart1"/>
    <dgm:cxn modelId="{928F9302-0C9C-4203-A94E-7247641FDA8E}" type="presParOf" srcId="{BFB3258C-2D91-4669-9433-3F813405BFA3}" destId="{8175265B-FC7B-4D4E-A833-FC0E08F8CDA6}" srcOrd="3" destOrd="0" presId="urn:microsoft.com/office/officeart/2005/8/layout/orgChart1"/>
    <dgm:cxn modelId="{DC6643D6-BB36-473E-A6FD-CD5E69111356}" type="presParOf" srcId="{8175265B-FC7B-4D4E-A833-FC0E08F8CDA6}" destId="{27EE3007-267B-41A8-997C-9A0D7A458425}" srcOrd="0" destOrd="0" presId="urn:microsoft.com/office/officeart/2005/8/layout/orgChart1"/>
    <dgm:cxn modelId="{23B72361-93F1-4FB6-8D52-39FE7CEF54CB}" type="presParOf" srcId="{27EE3007-267B-41A8-997C-9A0D7A458425}" destId="{CDDE114E-51ED-4DA8-BBF6-BFB3DFB970AE}" srcOrd="0" destOrd="0" presId="urn:microsoft.com/office/officeart/2005/8/layout/orgChart1"/>
    <dgm:cxn modelId="{B48DB94A-9475-4AA2-A299-F0974676481E}" type="presParOf" srcId="{27EE3007-267B-41A8-997C-9A0D7A458425}" destId="{E3481A4D-3BFB-4B5C-A78B-3B8452C949B3}" srcOrd="1" destOrd="0" presId="urn:microsoft.com/office/officeart/2005/8/layout/orgChart1"/>
    <dgm:cxn modelId="{8A261B55-0FF1-4241-9FB8-50EF0D4388BB}" type="presParOf" srcId="{8175265B-FC7B-4D4E-A833-FC0E08F8CDA6}" destId="{20CDEE6D-5820-4C92-9783-DFBA936C53EE}" srcOrd="1" destOrd="0" presId="urn:microsoft.com/office/officeart/2005/8/layout/orgChart1"/>
    <dgm:cxn modelId="{DC20C9C1-A489-4D3D-A663-A9046DFDB3D1}" type="presParOf" srcId="{8175265B-FC7B-4D4E-A833-FC0E08F8CDA6}" destId="{51976D18-9E6A-4603-A2EA-EA9DCE33146D}" srcOrd="2" destOrd="0" presId="urn:microsoft.com/office/officeart/2005/8/layout/orgChart1"/>
    <dgm:cxn modelId="{08D99D45-83F6-4F18-B2BF-A87E35BD46C2}" type="presParOf" srcId="{BFB3258C-2D91-4669-9433-3F813405BFA3}" destId="{64E32324-01CB-4F69-BF76-CD530238252B}" srcOrd="4" destOrd="0" presId="urn:microsoft.com/office/officeart/2005/8/layout/orgChart1"/>
    <dgm:cxn modelId="{014DEFC1-A1EC-4D57-9B74-4B3FE8E8BABA}" type="presParOf" srcId="{BFB3258C-2D91-4669-9433-3F813405BFA3}" destId="{BB65B860-B0C5-4B31-BDE0-B543476363B2}" srcOrd="5" destOrd="0" presId="urn:microsoft.com/office/officeart/2005/8/layout/orgChart1"/>
    <dgm:cxn modelId="{97E13D10-94E0-444F-B0C7-0EAEB99F46C8}" type="presParOf" srcId="{BB65B860-B0C5-4B31-BDE0-B543476363B2}" destId="{64BCFAD3-F932-4207-B2C3-4A47A2C12D38}" srcOrd="0" destOrd="0" presId="urn:microsoft.com/office/officeart/2005/8/layout/orgChart1"/>
    <dgm:cxn modelId="{5DC3F3D7-78F2-4F5C-B886-40A4BB542F2F}" type="presParOf" srcId="{64BCFAD3-F932-4207-B2C3-4A47A2C12D38}" destId="{4F98B2F9-CA18-4751-9C7B-0505427E51D3}" srcOrd="0" destOrd="0" presId="urn:microsoft.com/office/officeart/2005/8/layout/orgChart1"/>
    <dgm:cxn modelId="{05DC4D8E-1122-418E-9150-166D7CC804A5}" type="presParOf" srcId="{64BCFAD3-F932-4207-B2C3-4A47A2C12D38}" destId="{F0CA4351-C2CD-4E0F-8625-F1547DBCA568}" srcOrd="1" destOrd="0" presId="urn:microsoft.com/office/officeart/2005/8/layout/orgChart1"/>
    <dgm:cxn modelId="{67C118E2-8BA7-41D1-A099-FB5A2BBC2342}" type="presParOf" srcId="{BB65B860-B0C5-4B31-BDE0-B543476363B2}" destId="{EAB70DEA-7862-4BD2-AE77-4C82517704E0}" srcOrd="1" destOrd="0" presId="urn:microsoft.com/office/officeart/2005/8/layout/orgChart1"/>
    <dgm:cxn modelId="{2811A64A-5D02-4C88-BAB5-D10A8BCAE4E0}" type="presParOf" srcId="{BB65B860-B0C5-4B31-BDE0-B543476363B2}" destId="{72E483CF-B256-4014-BA95-B2DEE3EB5E6E}" srcOrd="2" destOrd="0" presId="urn:microsoft.com/office/officeart/2005/8/layout/orgChart1"/>
    <dgm:cxn modelId="{BFCB42B9-8F9C-41A6-AA36-64339D4A3A65}" type="presParOf" srcId="{22EAC9DC-1EDD-421B-993F-E29706FD1A08}" destId="{F9E6DCAF-E5FE-4C54-B4F8-946A9A9C856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A482A-BD47-43AE-B0EA-A57C8D041D50}">
      <dsp:nvSpPr>
        <dsp:cNvPr id="0" name=""/>
        <dsp:cNvSpPr/>
      </dsp:nvSpPr>
      <dsp:spPr>
        <a:xfrm>
          <a:off x="6768317" y="3476102"/>
          <a:ext cx="1160864" cy="402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472"/>
              </a:lnTo>
              <a:lnTo>
                <a:pt x="1160864" y="201472"/>
              </a:lnTo>
              <a:lnTo>
                <a:pt x="1160864" y="4029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C4E775-7E2E-41A7-AAEE-376BA8123A95}">
      <dsp:nvSpPr>
        <dsp:cNvPr id="0" name=""/>
        <dsp:cNvSpPr/>
      </dsp:nvSpPr>
      <dsp:spPr>
        <a:xfrm>
          <a:off x="5607452" y="3476102"/>
          <a:ext cx="1160864" cy="402944"/>
        </a:xfrm>
        <a:custGeom>
          <a:avLst/>
          <a:gdLst/>
          <a:ahLst/>
          <a:cxnLst/>
          <a:rect l="0" t="0" r="0" b="0"/>
          <a:pathLst>
            <a:path>
              <a:moveTo>
                <a:pt x="1160864" y="0"/>
              </a:moveTo>
              <a:lnTo>
                <a:pt x="1160864" y="201472"/>
              </a:lnTo>
              <a:lnTo>
                <a:pt x="0" y="201472"/>
              </a:lnTo>
              <a:lnTo>
                <a:pt x="0" y="4029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D84E7-463A-4915-81EE-DD0FF4C68B7A}">
      <dsp:nvSpPr>
        <dsp:cNvPr id="0" name=""/>
        <dsp:cNvSpPr/>
      </dsp:nvSpPr>
      <dsp:spPr>
        <a:xfrm>
          <a:off x="4446587" y="2113764"/>
          <a:ext cx="2321729" cy="402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472"/>
              </a:lnTo>
              <a:lnTo>
                <a:pt x="2321729" y="201472"/>
              </a:lnTo>
              <a:lnTo>
                <a:pt x="2321729" y="4029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069A12-0AB2-469B-A9E2-D66E1B4E08E8}">
      <dsp:nvSpPr>
        <dsp:cNvPr id="0" name=""/>
        <dsp:cNvSpPr/>
      </dsp:nvSpPr>
      <dsp:spPr>
        <a:xfrm>
          <a:off x="2124857" y="3476102"/>
          <a:ext cx="1160864" cy="4029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472"/>
              </a:lnTo>
              <a:lnTo>
                <a:pt x="1160864" y="201472"/>
              </a:lnTo>
              <a:lnTo>
                <a:pt x="1160864" y="4029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4AF03-AD71-4929-BBAE-79EB4FC71115}">
      <dsp:nvSpPr>
        <dsp:cNvPr id="0" name=""/>
        <dsp:cNvSpPr/>
      </dsp:nvSpPr>
      <dsp:spPr>
        <a:xfrm>
          <a:off x="963992" y="3476102"/>
          <a:ext cx="1160864" cy="402944"/>
        </a:xfrm>
        <a:custGeom>
          <a:avLst/>
          <a:gdLst/>
          <a:ahLst/>
          <a:cxnLst/>
          <a:rect l="0" t="0" r="0" b="0"/>
          <a:pathLst>
            <a:path>
              <a:moveTo>
                <a:pt x="1160864" y="0"/>
              </a:moveTo>
              <a:lnTo>
                <a:pt x="1160864" y="201472"/>
              </a:lnTo>
              <a:lnTo>
                <a:pt x="0" y="201472"/>
              </a:lnTo>
              <a:lnTo>
                <a:pt x="0" y="4029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D178B-E688-4228-B228-6D7A56073C68}">
      <dsp:nvSpPr>
        <dsp:cNvPr id="0" name=""/>
        <dsp:cNvSpPr/>
      </dsp:nvSpPr>
      <dsp:spPr>
        <a:xfrm>
          <a:off x="2124857" y="2113764"/>
          <a:ext cx="2321729" cy="402944"/>
        </a:xfrm>
        <a:custGeom>
          <a:avLst/>
          <a:gdLst/>
          <a:ahLst/>
          <a:cxnLst/>
          <a:rect l="0" t="0" r="0" b="0"/>
          <a:pathLst>
            <a:path>
              <a:moveTo>
                <a:pt x="2321729" y="0"/>
              </a:moveTo>
              <a:lnTo>
                <a:pt x="2321729" y="201472"/>
              </a:lnTo>
              <a:lnTo>
                <a:pt x="0" y="201472"/>
              </a:lnTo>
              <a:lnTo>
                <a:pt x="0" y="4029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3D8974-B045-4E96-B232-EA4B675A408E}">
      <dsp:nvSpPr>
        <dsp:cNvPr id="0" name=""/>
        <dsp:cNvSpPr/>
      </dsp:nvSpPr>
      <dsp:spPr>
        <a:xfrm>
          <a:off x="3487194" y="1154372"/>
          <a:ext cx="1918785" cy="9593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Види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комп'ютерної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графіки</a:t>
          </a:r>
          <a:endParaRPr kumimoji="0" lang="ru-RU" altLang="uk-UA" sz="1600" b="1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3487194" y="1154372"/>
        <a:ext cx="1918785" cy="959392"/>
      </dsp:txXfrm>
    </dsp:sp>
    <dsp:sp modelId="{183B6448-A62C-4FC9-8686-B83D18556953}">
      <dsp:nvSpPr>
        <dsp:cNvPr id="0" name=""/>
        <dsp:cNvSpPr/>
      </dsp:nvSpPr>
      <dsp:spPr>
        <a:xfrm>
          <a:off x="1165465" y="2516709"/>
          <a:ext cx="1918785" cy="9593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Статистична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(нерухома) </a:t>
          </a:r>
          <a:endParaRPr kumimoji="0" lang="ru-RU" altLang="uk-UA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1165465" y="2516709"/>
        <a:ext cx="1918785" cy="959392"/>
      </dsp:txXfrm>
    </dsp:sp>
    <dsp:sp modelId="{C460990B-7280-4044-988A-508578FA4EDB}">
      <dsp:nvSpPr>
        <dsp:cNvPr id="0" name=""/>
        <dsp:cNvSpPr/>
      </dsp:nvSpPr>
      <dsp:spPr>
        <a:xfrm>
          <a:off x="4600" y="3879047"/>
          <a:ext cx="1918785" cy="9593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двовимірна</a:t>
          </a:r>
          <a:endParaRPr kumimoji="0" lang="ru-RU" altLang="uk-UA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uk-UA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4600" y="3879047"/>
        <a:ext cx="1918785" cy="959392"/>
      </dsp:txXfrm>
    </dsp:sp>
    <dsp:sp modelId="{0FB9EF68-25C7-403B-B7D1-F1E935C51D5B}">
      <dsp:nvSpPr>
        <dsp:cNvPr id="0" name=""/>
        <dsp:cNvSpPr/>
      </dsp:nvSpPr>
      <dsp:spPr>
        <a:xfrm>
          <a:off x="2326330" y="3879047"/>
          <a:ext cx="1918785" cy="9593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тривимірна</a:t>
          </a:r>
          <a:endParaRPr kumimoji="0" lang="ru-RU" altLang="uk-UA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2326330" y="3879047"/>
        <a:ext cx="1918785" cy="959392"/>
      </dsp:txXfrm>
    </dsp:sp>
    <dsp:sp modelId="{475C2DA5-229E-4AF5-B427-70CA619D942F}">
      <dsp:nvSpPr>
        <dsp:cNvPr id="0" name=""/>
        <dsp:cNvSpPr/>
      </dsp:nvSpPr>
      <dsp:spPr>
        <a:xfrm>
          <a:off x="5808924" y="2516709"/>
          <a:ext cx="1918785" cy="9593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Динамічна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(анімація,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комп'ютерна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мультиплікація) </a:t>
          </a:r>
          <a:endParaRPr kumimoji="0" lang="ru-RU" altLang="uk-UA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5808924" y="2516709"/>
        <a:ext cx="1918785" cy="959392"/>
      </dsp:txXfrm>
    </dsp:sp>
    <dsp:sp modelId="{7CD01701-7470-4974-9312-0B42BEB38C75}">
      <dsp:nvSpPr>
        <dsp:cNvPr id="0" name=""/>
        <dsp:cNvSpPr/>
      </dsp:nvSpPr>
      <dsp:spPr>
        <a:xfrm>
          <a:off x="4648059" y="3879047"/>
          <a:ext cx="1918785" cy="9593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двовимірна</a:t>
          </a:r>
          <a:endParaRPr kumimoji="0" lang="ru-RU" altLang="uk-UA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altLang="uk-UA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4648059" y="3879047"/>
        <a:ext cx="1918785" cy="959392"/>
      </dsp:txXfrm>
    </dsp:sp>
    <dsp:sp modelId="{4875DAF4-C042-4DE3-A3F6-B463254058B2}">
      <dsp:nvSpPr>
        <dsp:cNvPr id="0" name=""/>
        <dsp:cNvSpPr/>
      </dsp:nvSpPr>
      <dsp:spPr>
        <a:xfrm>
          <a:off x="6969789" y="3879047"/>
          <a:ext cx="1918785" cy="9593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6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тривимірна</a:t>
          </a:r>
          <a:endParaRPr kumimoji="0" lang="ru-RU" altLang="uk-UA" sz="16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6969789" y="3879047"/>
        <a:ext cx="1918785" cy="959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32324-01CB-4F69-BF76-CD530238252B}">
      <dsp:nvSpPr>
        <dsp:cNvPr id="0" name=""/>
        <dsp:cNvSpPr/>
      </dsp:nvSpPr>
      <dsp:spPr>
        <a:xfrm>
          <a:off x="4482306" y="1308913"/>
          <a:ext cx="3164643" cy="549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617"/>
              </a:lnTo>
              <a:lnTo>
                <a:pt x="3164643" y="274617"/>
              </a:lnTo>
              <a:lnTo>
                <a:pt x="3164643" y="5492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146317-AC10-48B7-A190-384E7C2943E8}">
      <dsp:nvSpPr>
        <dsp:cNvPr id="0" name=""/>
        <dsp:cNvSpPr/>
      </dsp:nvSpPr>
      <dsp:spPr>
        <a:xfrm>
          <a:off x="4436585" y="1308913"/>
          <a:ext cx="91440" cy="5492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92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1B6075-710F-4699-BFF3-A308AEA877BC}">
      <dsp:nvSpPr>
        <dsp:cNvPr id="0" name=""/>
        <dsp:cNvSpPr/>
      </dsp:nvSpPr>
      <dsp:spPr>
        <a:xfrm>
          <a:off x="1317662" y="1308913"/>
          <a:ext cx="3164643" cy="549235"/>
        </a:xfrm>
        <a:custGeom>
          <a:avLst/>
          <a:gdLst/>
          <a:ahLst/>
          <a:cxnLst/>
          <a:rect l="0" t="0" r="0" b="0"/>
          <a:pathLst>
            <a:path>
              <a:moveTo>
                <a:pt x="3164643" y="0"/>
              </a:moveTo>
              <a:lnTo>
                <a:pt x="3164643" y="274617"/>
              </a:lnTo>
              <a:lnTo>
                <a:pt x="0" y="274617"/>
              </a:lnTo>
              <a:lnTo>
                <a:pt x="0" y="5492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C624C-4DFB-49F6-93C7-65E4DC529039}">
      <dsp:nvSpPr>
        <dsp:cNvPr id="0" name=""/>
        <dsp:cNvSpPr/>
      </dsp:nvSpPr>
      <dsp:spPr>
        <a:xfrm>
          <a:off x="3174601" y="1209"/>
          <a:ext cx="2615408" cy="1307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За способом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формування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зображень</a:t>
          </a:r>
          <a:endParaRPr kumimoji="0" lang="ru-RU" altLang="uk-UA" sz="14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3174601" y="1209"/>
        <a:ext cx="2615408" cy="1307704"/>
      </dsp:txXfrm>
    </dsp:sp>
    <dsp:sp modelId="{035369E1-B9D0-410D-865D-A877CD8FC3FF}">
      <dsp:nvSpPr>
        <dsp:cNvPr id="0" name=""/>
        <dsp:cNvSpPr/>
      </dsp:nvSpPr>
      <dsp:spPr>
        <a:xfrm>
          <a:off x="9958" y="1858148"/>
          <a:ext cx="2615408" cy="1307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Растрова</a:t>
          </a:r>
          <a:endParaRPr kumimoji="0" lang="ru-RU" altLang="uk-UA" sz="14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9958" y="1858148"/>
        <a:ext cx="2615408" cy="1307704"/>
      </dsp:txXfrm>
    </dsp:sp>
    <dsp:sp modelId="{CDDE114E-51ED-4DA8-BBF6-BFB3DFB970AE}">
      <dsp:nvSpPr>
        <dsp:cNvPr id="0" name=""/>
        <dsp:cNvSpPr/>
      </dsp:nvSpPr>
      <dsp:spPr>
        <a:xfrm>
          <a:off x="3174601" y="1858148"/>
          <a:ext cx="2615408" cy="1307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векторна</a:t>
          </a:r>
          <a:endParaRPr kumimoji="0" lang="ru-RU" altLang="uk-UA" sz="14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3174601" y="1858148"/>
        <a:ext cx="2615408" cy="1307704"/>
      </dsp:txXfrm>
    </dsp:sp>
    <dsp:sp modelId="{4F98B2F9-CA18-4751-9C7B-0505427E51D3}">
      <dsp:nvSpPr>
        <dsp:cNvPr id="0" name=""/>
        <dsp:cNvSpPr/>
      </dsp:nvSpPr>
      <dsp:spPr>
        <a:xfrm>
          <a:off x="6339245" y="1858148"/>
          <a:ext cx="2615408" cy="13077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Фрактальна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(об'єкт, окремі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елементи якого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наслідують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властивості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uk-UA" sz="14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попередніх структур)</a:t>
          </a:r>
          <a:endParaRPr kumimoji="0" lang="ru-RU" altLang="uk-UA" sz="14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endParaRPr>
        </a:p>
      </dsp:txBody>
      <dsp:txXfrm>
        <a:off x="6339245" y="1858148"/>
        <a:ext cx="2615408" cy="1307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C25C9-2927-4D62-94AA-CC1BC6D42F1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85711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A8513-9AAE-417C-A7ED-92BCDB7DBE9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94912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64766-EF9D-45F0-A1E8-492E4168D4A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6183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D6597-2090-49A3-B588-7603EF913E5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4241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0E346-C639-4853-A038-13AFB9F3111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51678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98BD0-961A-47E2-97DB-3A17787F63A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8380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5A0B5-0CA1-4B08-90F0-21FCF5C8791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56737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632C7-5C14-4DCD-A03B-5A963F35E54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45148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25100-488C-48C9-B695-629B1C23B10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61869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91ECB-E92D-46A6-9E16-B7CC6702E0F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406673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03C16-D26A-45BE-98D7-ACC4A31DECA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486382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7FAFD"/>
            </a:gs>
            <a:gs pos="74001">
              <a:srgbClr val="B5D2EC"/>
            </a:gs>
            <a:gs pos="83000">
              <a:srgbClr val="B5D2EC"/>
            </a:gs>
            <a:gs pos="100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DF7D21-B6F8-4CA3-9F28-4113BE77CA6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.ua/imgres?imgurl=http://lh6.ggpht.com/_quIhx_kEKn4/Se713giBmdI/AAAAAAAACT8/qfROqI-67V8/s800/%D1%84%D1%80%D0%B0%D0%BA%D1%82%D0%B0%D0%BB%D1%8C%D0%BD%D0%B0%D1%8F-%D1%81%D0%BD%D0%B5%D0%B6%D0%B8%D0%BD%D0%BA%D0%B0.jpg&amp;imgrefurl=http://www.freew.ru/showjournal.php%3Fjournalid%3D2803901%26tagid%3D11387&amp;usg=__tMN9asMXhPcYwbF_mHbIS6TZQTk=&amp;h=800&amp;w=800&amp;sz=290&amp;hl=ru&amp;start=17&amp;sig2=Px_gpkWWCGqRUwIZAvajag&amp;um=1&amp;itbs=1&amp;tbnid=OafE2TGpVieb8M:&amp;tbnh=143&amp;tbnw=143&amp;prev=/images%3Fq%3D%25D1%2584%25D1%2580%25D0%25B0%25D0%25BA%25D1%2582%25D0%25B0%25D0%25BB%25D1%258C%25D0%25BD%25D0%25B0%2B%25D0%25B3%25D1%2580%25D0%25B0%25D1%2584%25D1%2596%25D0%25BA%25D0%25B0%26um%3D1%26hl%3Dru%26tbs%3Disch:1&amp;ei=NIOgS7znEoP2mAPBlPGvDA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uk-UA" altLang="uk-UA" sz="3200" b="1" smtClean="0"/>
              <a:t>Комп'ютерна графіка. </a:t>
            </a:r>
            <a:br>
              <a:rPr lang="uk-UA" altLang="uk-UA" sz="3200" b="1" smtClean="0"/>
            </a:br>
            <a:r>
              <a:rPr lang="uk-UA" altLang="uk-UA" sz="3200" b="1" smtClean="0"/>
              <a:t>Растрові та векторні зображення. </a:t>
            </a:r>
            <a:br>
              <a:rPr lang="uk-UA" altLang="uk-UA" sz="3200" b="1" smtClean="0"/>
            </a:br>
            <a:r>
              <a:rPr lang="uk-UA" altLang="uk-UA" sz="3200" b="1" smtClean="0"/>
              <a:t>Колірні системи. </a:t>
            </a:r>
            <a:br>
              <a:rPr lang="uk-UA" altLang="uk-UA" sz="3200" b="1" smtClean="0"/>
            </a:br>
            <a:r>
              <a:rPr lang="uk-UA" altLang="uk-UA" sz="3200" b="1" smtClean="0"/>
              <a:t>Формати графічних файлів</a:t>
            </a:r>
            <a:endParaRPr lang="ru-RU" altLang="uk-UA" sz="3200" b="1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3838"/>
            <a:ext cx="9074150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315913"/>
          <a:ext cx="8893175" cy="5992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9388" y="1557338"/>
          <a:ext cx="8964612" cy="3167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59" name="Rectangle 13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371600"/>
          </a:xfrm>
        </p:spPr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Види комп'ютерної графіки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pic>
        <p:nvPicPr>
          <p:cNvPr id="2060" name="Picture 17" descr="p7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1" b="6987"/>
          <a:stretch>
            <a:fillRect/>
          </a:stretch>
        </p:blipFill>
        <p:spPr bwMode="auto">
          <a:xfrm>
            <a:off x="806450" y="4783138"/>
            <a:ext cx="149701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9" descr="p70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2" b="3462"/>
          <a:stretch>
            <a:fillRect/>
          </a:stretch>
        </p:blipFill>
        <p:spPr bwMode="auto">
          <a:xfrm>
            <a:off x="3924300" y="4868863"/>
            <a:ext cx="142398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1" descr="%D1%84%D1%80%D0%B0%D0%BA%D1%82%D0%B0%D0%BB%D1%8C%D0%BD%D0%B0%D1%8F-%D1%81%D0%BD%D0%B5%D0%B6%D0%B8%D0%BD%D0%BA%D0%B0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941888"/>
            <a:ext cx="13620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91440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25"/>
            <a:ext cx="9123363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1_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391795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 descr="1_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76475"/>
            <a:ext cx="4572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>
          <a:xfrm>
            <a:off x="628650" y="1196975"/>
            <a:ext cx="7886700" cy="14398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altLang="uk-UA" sz="4000" dirty="0" smtClean="0">
                <a:solidFill>
                  <a:srgbClr val="800000"/>
                </a:solidFill>
              </a:rPr>
              <a:t>Растровий графічний редактор</a:t>
            </a:r>
            <a:br>
              <a:rPr lang="uk-UA" altLang="uk-UA" sz="4000" dirty="0" smtClean="0">
                <a:solidFill>
                  <a:srgbClr val="800000"/>
                </a:solidFill>
              </a:rPr>
            </a:br>
            <a:r>
              <a:rPr lang="uk-UA" altLang="uk-UA" sz="4000" dirty="0">
                <a:solidFill>
                  <a:srgbClr val="800000"/>
                </a:solidFill>
              </a:rPr>
              <a:t/>
            </a:r>
            <a:br>
              <a:rPr lang="uk-UA" altLang="uk-UA" sz="4000" dirty="0">
                <a:solidFill>
                  <a:srgbClr val="800000"/>
                </a:solidFill>
              </a:rPr>
            </a:br>
            <a:r>
              <a:rPr lang="en-US" altLang="uk-UA" sz="4000" dirty="0"/>
              <a:t>Paint</a:t>
            </a:r>
            <a:r>
              <a:rPr lang="uk-UA" altLang="uk-UA" sz="4000" dirty="0"/>
              <a:t/>
            </a:r>
            <a:br>
              <a:rPr lang="uk-UA" altLang="uk-UA" sz="4000" dirty="0"/>
            </a:br>
            <a:r>
              <a:rPr lang="en-US" altLang="uk-UA" sz="4000" dirty="0"/>
              <a:t>Adobe Photoshop</a:t>
            </a:r>
            <a:br>
              <a:rPr lang="en-US" altLang="uk-UA" sz="4000" dirty="0"/>
            </a:br>
            <a:r>
              <a:rPr lang="en-US" altLang="uk-UA" sz="4000" dirty="0"/>
              <a:t>GIMP</a:t>
            </a:r>
            <a:r>
              <a:rPr lang="ru-RU" altLang="uk-UA" sz="4000" dirty="0"/>
              <a:t/>
            </a:r>
            <a:br>
              <a:rPr lang="ru-RU" altLang="uk-UA" sz="4000" dirty="0"/>
            </a:br>
            <a:endParaRPr lang="ru-RU" altLang="uk-UA" sz="4000" dirty="0" smtClean="0">
              <a:solidFill>
                <a:srgbClr val="800000"/>
              </a:solidFill>
            </a:endParaRPr>
          </a:p>
        </p:txBody>
      </p:sp>
      <p:sp>
        <p:nvSpPr>
          <p:cNvPr id="17411" name="Rectangle 6"/>
          <p:cNvSpPr>
            <a:spLocks noGrp="1" noChangeArrowheads="1"/>
          </p:cNvSpPr>
          <p:nvPr>
            <p:ph idx="1"/>
          </p:nvPr>
        </p:nvSpPr>
        <p:spPr>
          <a:xfrm>
            <a:off x="628650" y="3068638"/>
            <a:ext cx="7886700" cy="3108325"/>
          </a:xfrm>
        </p:spPr>
        <p:txBody>
          <a:bodyPr/>
          <a:lstStyle/>
          <a:p>
            <a:r>
              <a:rPr lang="uk-UA" altLang="uk-UA" smtClean="0"/>
              <a:t>дає змогу створити малюнок, який нагадує мозаїку, складену з великої кількості точок (пікселів)</a:t>
            </a:r>
          </a:p>
          <a:p>
            <a:r>
              <a:rPr lang="uk-UA" altLang="uk-UA" smtClean="0"/>
              <a:t>Кожний піксель характеризується</a:t>
            </a:r>
          </a:p>
          <a:p>
            <a:pPr lvl="1"/>
            <a:r>
              <a:rPr lang="uk-UA" altLang="uk-UA" smtClean="0"/>
              <a:t> кольором, </a:t>
            </a:r>
          </a:p>
          <a:p>
            <a:pPr lvl="1"/>
            <a:r>
              <a:rPr lang="uk-UA" altLang="uk-UA" smtClean="0"/>
              <a:t>яскравістю, </a:t>
            </a:r>
          </a:p>
          <a:p>
            <a:pPr lvl="1"/>
            <a:r>
              <a:rPr lang="uk-UA" altLang="uk-UA" smtClean="0"/>
              <a:t>прозорістю</a:t>
            </a:r>
            <a:endParaRPr lang="ru-RU" altLang="uk-UA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Переваги растрової графіки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uk-UA" smtClean="0"/>
              <a:t>простота автоматизованого вводу (оцифрування) зображень, фотографій, слайдів, рисунків за допомогою сканерів, відеокамер, цифрових фотоапаратів; </a:t>
            </a:r>
          </a:p>
          <a:p>
            <a:r>
              <a:rPr lang="ru-RU" altLang="uk-UA" smtClean="0"/>
              <a:t>Фотореалістичність (можна отримувати різні ефекти, такі як туман, розмитість, тонко регулювати кольори, створювати глибину предметів).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Недоліки растрової графіки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z="2400" smtClean="0"/>
              <a:t>складність управління окремими фрагментами зображення. (потрібно самостійно виділяти ділянку, що є складним процесом); </a:t>
            </a:r>
          </a:p>
          <a:p>
            <a:r>
              <a:rPr lang="uk-UA" altLang="uk-UA" sz="2400" smtClean="0"/>
              <a:t>растрове зображення має певну роздільність і глибину представлення кольорів. (ці параметри можна змінювати лише у визначених межах і, як правило, із втратою якості); </a:t>
            </a:r>
          </a:p>
          <a:p>
            <a:r>
              <a:rPr lang="uk-UA" altLang="uk-UA" sz="2400" smtClean="0"/>
              <a:t>розмір файлу є пропорційним до площі зображення, роздільної здатності і типу зображення, і, переважно, при хорошій якості є великим.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Векторна графіка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mtClean="0"/>
              <a:t>Будь-яке зображення складається з кількох об'єктів (ліній)</a:t>
            </a:r>
          </a:p>
          <a:p>
            <a:r>
              <a:rPr lang="uk-UA" altLang="uk-UA" smtClean="0"/>
              <a:t>Властивості кожного об'єкта можна змінювати незалежно від інших</a:t>
            </a:r>
            <a:endParaRPr lang="ru-RU" altLang="uk-UA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Комп'ютерна графіка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mtClean="0"/>
              <a:t>Галузь діяльності, у якій комп'ютери використовують для створення зображень, а також для обробки візуальної інформації, отриманої з реального світу.</a:t>
            </a:r>
            <a:endParaRPr lang="ru-RU" altLang="uk-UA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54000"/>
            <a:ext cx="9020175" cy="641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4000" smtClean="0">
                <a:solidFill>
                  <a:srgbClr val="800000"/>
                </a:solidFill>
              </a:rPr>
              <a:t>Програми, призначені для роботи з векторними  зображеннями</a:t>
            </a:r>
            <a:endParaRPr lang="ru-RU" altLang="uk-UA" sz="4000" smtClean="0">
              <a:solidFill>
                <a:srgbClr val="80000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uk-UA" smtClean="0"/>
              <a:t>CorelDraw, </a:t>
            </a:r>
          </a:p>
          <a:p>
            <a:r>
              <a:rPr lang="ru-RU" altLang="uk-UA" smtClean="0"/>
              <a:t>Illustrator, </a:t>
            </a:r>
          </a:p>
          <a:p>
            <a:r>
              <a:rPr lang="ru-RU" altLang="uk-UA" smtClean="0"/>
              <a:t>Macromedia - FreeHand, </a:t>
            </a:r>
          </a:p>
          <a:p>
            <a:r>
              <a:rPr lang="ru-RU" altLang="uk-UA" smtClean="0"/>
              <a:t>стандартний додаток у MS Office - Word Editor.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87313"/>
            <a:ext cx="7886700" cy="1325562"/>
          </a:xfrm>
        </p:spPr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Переваги векторної графіки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82625" y="1041400"/>
            <a:ext cx="7886700" cy="4351338"/>
          </a:xfrm>
        </p:spPr>
        <p:txBody>
          <a:bodyPr/>
          <a:lstStyle/>
          <a:p>
            <a:r>
              <a:rPr lang="ru-RU" altLang="uk-UA" sz="2400" smtClean="0"/>
              <a:t>невеликі за розміром файли; </a:t>
            </a:r>
          </a:p>
          <a:p>
            <a:r>
              <a:rPr lang="ru-RU" altLang="uk-UA" sz="2400" smtClean="0"/>
              <a:t>розмір об'єктів та опис колірних характеристик майже не збільшує розміри файлу; </a:t>
            </a:r>
          </a:p>
          <a:p>
            <a:r>
              <a:rPr lang="ru-RU" altLang="uk-UA" sz="2400" smtClean="0"/>
              <a:t>об'єкти легко трансформуються, ними легко маніпулювати.; </a:t>
            </a:r>
          </a:p>
          <a:p>
            <a:r>
              <a:rPr lang="ru-RU" altLang="uk-UA" sz="2400" smtClean="0"/>
              <a:t>векторна графіка може містити в собі фрагменти растрової графіки, які перетворюються в об'єкти, але мають обмеження у їх обробці; </a:t>
            </a:r>
          </a:p>
          <a:p>
            <a:r>
              <a:rPr lang="ru-RU" altLang="uk-UA" sz="2400" smtClean="0"/>
              <a:t>у програмах векторної графіки є розвинуті засоби інтеграції зображення та тексту. </a:t>
            </a:r>
          </a:p>
          <a:p>
            <a:endParaRPr lang="ru-RU" altLang="uk-UA" sz="2400" smtClean="0"/>
          </a:p>
        </p:txBody>
      </p:sp>
      <p:sp>
        <p:nvSpPr>
          <p:cNvPr id="23556" name="Rectangle 2"/>
          <p:cNvSpPr txBox="1">
            <a:spLocks noChangeArrowheads="1"/>
          </p:cNvSpPr>
          <p:nvPr/>
        </p:nvSpPr>
        <p:spPr bwMode="auto">
          <a:xfrm>
            <a:off x="636588" y="4865688"/>
            <a:ext cx="78867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uk-UA" altLang="uk-UA" sz="4400">
                <a:solidFill>
                  <a:srgbClr val="800000"/>
                </a:solidFill>
                <a:latin typeface="Calibri Light" panose="020F0302020204030204" pitchFamily="34" charset="0"/>
              </a:rPr>
              <a:t>Недоліки векторної графіки</a:t>
            </a:r>
            <a:endParaRPr lang="ru-RU" altLang="uk-UA" sz="4400">
              <a:solidFill>
                <a:srgbClr val="8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3557" name="Rectangle 3"/>
          <p:cNvSpPr txBox="1">
            <a:spLocks noChangeArrowheads="1"/>
          </p:cNvSpPr>
          <p:nvPr/>
        </p:nvSpPr>
        <p:spPr bwMode="auto">
          <a:xfrm>
            <a:off x="588963" y="5919788"/>
            <a:ext cx="78867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uk-UA"/>
              <a:t>Відсутність реалістичності зображень</a:t>
            </a:r>
            <a:endParaRPr lang="ru-RU" altLang="uk-UA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Фрактальна графіка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uk-UA" smtClean="0"/>
              <a:t>Заснована на математичних обчисленнях.</a:t>
            </a:r>
          </a:p>
          <a:p>
            <a:r>
              <a:rPr lang="ru-RU" altLang="uk-UA" smtClean="0"/>
              <a:t>Базовий елемент - математична формула, зображення будується виключно по рівняннях.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5100"/>
            <a:ext cx="89281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8125"/>
            <a:ext cx="8997950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Колірна система </a:t>
            </a:r>
            <a:r>
              <a:rPr lang="en-US" altLang="uk-UA" smtClean="0">
                <a:solidFill>
                  <a:srgbClr val="800000"/>
                </a:solidFill>
              </a:rPr>
              <a:t>RGB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4906963" cy="3886200"/>
          </a:xfrm>
        </p:spPr>
        <p:txBody>
          <a:bodyPr/>
          <a:lstStyle/>
          <a:p>
            <a:r>
              <a:rPr lang="uk-UA" altLang="uk-UA" sz="2400" smtClean="0"/>
              <a:t>Використовується для подання об'єктів, що випромінюють світло</a:t>
            </a:r>
          </a:p>
          <a:p>
            <a:r>
              <a:rPr lang="uk-UA" altLang="uk-UA" sz="2400" smtClean="0"/>
              <a:t>Колірний круг побудований на основі трьох основних кольорів (</a:t>
            </a:r>
            <a:r>
              <a:rPr lang="en-US" altLang="uk-UA" sz="2400" smtClean="0"/>
              <a:t>Red</a:t>
            </a:r>
            <a:r>
              <a:rPr lang="uk-UA" altLang="uk-UA" sz="2400" smtClean="0"/>
              <a:t> – червоний</a:t>
            </a:r>
            <a:r>
              <a:rPr lang="en-US" altLang="uk-UA" sz="2400" smtClean="0"/>
              <a:t>, GREEN</a:t>
            </a:r>
            <a:r>
              <a:rPr lang="uk-UA" altLang="uk-UA" sz="2400" smtClean="0"/>
              <a:t> – зелений, </a:t>
            </a:r>
            <a:r>
              <a:rPr lang="en-US" altLang="uk-UA" sz="2400" smtClean="0"/>
              <a:t>BLUE</a:t>
            </a:r>
            <a:r>
              <a:rPr lang="uk-UA" altLang="uk-UA" sz="2400" smtClean="0"/>
              <a:t> - синій)</a:t>
            </a:r>
            <a:endParaRPr lang="en-US" altLang="uk-UA" sz="2400" smtClean="0"/>
          </a:p>
          <a:p>
            <a:r>
              <a:rPr lang="uk-UA" altLang="uk-UA" sz="2400" smtClean="0"/>
              <a:t>Використовується для формування електронних зображень</a:t>
            </a:r>
            <a:endParaRPr lang="ru-RU" altLang="uk-UA" sz="2400" smtClean="0"/>
          </a:p>
        </p:txBody>
      </p:sp>
      <p:pic>
        <p:nvPicPr>
          <p:cNvPr id="27652" name="Picture 5" descr="color_cmy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989138"/>
            <a:ext cx="30067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Колірна система </a:t>
            </a:r>
            <a:r>
              <a:rPr lang="en-US" altLang="uk-UA" smtClean="0">
                <a:solidFill>
                  <a:srgbClr val="800000"/>
                </a:solidFill>
              </a:rPr>
              <a:t>CMYK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4043363" cy="3886200"/>
          </a:xfrm>
        </p:spPr>
        <p:txBody>
          <a:bodyPr/>
          <a:lstStyle/>
          <a:p>
            <a:r>
              <a:rPr lang="uk-UA" altLang="uk-UA" sz="2400" smtClean="0"/>
              <a:t>Використовується для створення зображень, призначених для друку</a:t>
            </a:r>
          </a:p>
          <a:p>
            <a:r>
              <a:rPr lang="uk-UA" altLang="uk-UA" sz="2400" smtClean="0"/>
              <a:t>Використовує кольори </a:t>
            </a:r>
            <a:r>
              <a:rPr lang="en-US" altLang="uk-UA" sz="2400" smtClean="0"/>
              <a:t>CYAN</a:t>
            </a:r>
            <a:r>
              <a:rPr lang="uk-UA" altLang="uk-UA" sz="2400" smtClean="0"/>
              <a:t> – блакитний, </a:t>
            </a:r>
            <a:r>
              <a:rPr lang="en-US" altLang="uk-UA" sz="2400" smtClean="0"/>
              <a:t>MAGENTA</a:t>
            </a:r>
            <a:r>
              <a:rPr lang="ru-RU" altLang="uk-UA" sz="2400" smtClean="0"/>
              <a:t> </a:t>
            </a:r>
            <a:r>
              <a:rPr lang="uk-UA" altLang="uk-UA" sz="2400" smtClean="0"/>
              <a:t>– пурпуровий, </a:t>
            </a:r>
            <a:r>
              <a:rPr lang="en-US" altLang="uk-UA" sz="2400" smtClean="0"/>
              <a:t>YELLOW</a:t>
            </a:r>
            <a:r>
              <a:rPr lang="uk-UA" altLang="uk-UA" sz="2400" smtClean="0"/>
              <a:t> – жовтий, </a:t>
            </a:r>
            <a:r>
              <a:rPr lang="en-US" altLang="uk-UA" sz="2400" smtClean="0"/>
              <a:t>BLACK</a:t>
            </a:r>
            <a:r>
              <a:rPr lang="ru-RU" altLang="uk-UA" sz="2400" smtClean="0"/>
              <a:t> – чорний</a:t>
            </a:r>
          </a:p>
          <a:p>
            <a:endParaRPr lang="ru-RU" altLang="uk-UA" sz="2400" smtClean="0"/>
          </a:p>
        </p:txBody>
      </p:sp>
      <p:pic>
        <p:nvPicPr>
          <p:cNvPr id="28676" name="Picture 7" descr="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42545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uk-UA" smtClean="0">
                <a:solidFill>
                  <a:srgbClr val="800000"/>
                </a:solidFill>
              </a:rPr>
              <a:t>К</a:t>
            </a:r>
            <a:r>
              <a:rPr lang="uk-UA" altLang="uk-UA" smtClean="0">
                <a:solidFill>
                  <a:srgbClr val="800000"/>
                </a:solidFill>
              </a:rPr>
              <a:t>олірна система </a:t>
            </a:r>
            <a:r>
              <a:rPr lang="en-US" altLang="uk-UA" smtClean="0">
                <a:solidFill>
                  <a:srgbClr val="800000"/>
                </a:solidFill>
              </a:rPr>
              <a:t>HSB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5338763" cy="3886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altLang="uk-UA" smtClean="0"/>
              <a:t>Використовується при роботі з пакетом </a:t>
            </a:r>
            <a:r>
              <a:rPr lang="en-US" altLang="uk-UA" smtClean="0"/>
              <a:t>MS OFFICE</a:t>
            </a:r>
          </a:p>
          <a:p>
            <a:pPr>
              <a:lnSpc>
                <a:spcPct val="80000"/>
              </a:lnSpc>
            </a:pPr>
            <a:r>
              <a:rPr lang="uk-UA" altLang="uk-UA" smtClean="0"/>
              <a:t>Будь-який колір отримують зі спектрального шляхом додавання певного відсотку чорної та білої фарби</a:t>
            </a:r>
          </a:p>
          <a:p>
            <a:pPr>
              <a:lnSpc>
                <a:spcPct val="80000"/>
              </a:lnSpc>
            </a:pPr>
            <a:r>
              <a:rPr lang="uk-UA" altLang="uk-UA" smtClean="0"/>
              <a:t>Використовує  три поняття </a:t>
            </a:r>
            <a:r>
              <a:rPr lang="en-US" altLang="uk-UA" smtClean="0"/>
              <a:t>HUE</a:t>
            </a:r>
            <a:r>
              <a:rPr lang="uk-UA" altLang="uk-UA" smtClean="0"/>
              <a:t> – відтінок, </a:t>
            </a:r>
            <a:r>
              <a:rPr lang="en-US" altLang="uk-UA" smtClean="0"/>
              <a:t>SATURATION</a:t>
            </a:r>
            <a:r>
              <a:rPr lang="uk-UA" altLang="uk-UA" smtClean="0"/>
              <a:t> – насиченість, </a:t>
            </a:r>
            <a:r>
              <a:rPr lang="en-US" altLang="uk-UA" smtClean="0"/>
              <a:t>BRIGHTNESS</a:t>
            </a:r>
            <a:r>
              <a:rPr lang="uk-UA" altLang="uk-UA" smtClean="0"/>
              <a:t> – яскравість.</a:t>
            </a:r>
            <a:endParaRPr lang="ru-RU" altLang="uk-UA" smtClean="0"/>
          </a:p>
        </p:txBody>
      </p:sp>
      <p:pic>
        <p:nvPicPr>
          <p:cNvPr id="29700" name="Picture 5" descr="hs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213100"/>
            <a:ext cx="2887662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Колірна модель </a:t>
            </a:r>
            <a:r>
              <a:rPr lang="en-US" altLang="uk-UA" smtClean="0">
                <a:solidFill>
                  <a:srgbClr val="800000"/>
                </a:solidFill>
              </a:rPr>
              <a:t>LAB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mtClean="0"/>
              <a:t>Визначається освітленістю </a:t>
            </a:r>
            <a:r>
              <a:rPr lang="ru-RU" altLang="uk-UA" smtClean="0"/>
              <a:t>(</a:t>
            </a:r>
            <a:r>
              <a:rPr lang="en-US" altLang="uk-UA" smtClean="0"/>
              <a:t>LIGHTNESS</a:t>
            </a:r>
            <a:r>
              <a:rPr lang="ru-RU" altLang="uk-UA" smtClean="0"/>
              <a:t>)</a:t>
            </a:r>
            <a:r>
              <a:rPr lang="uk-UA" altLang="uk-UA" smtClean="0"/>
              <a:t> та двома колірними складниками а (змінюється в діапазоні від зеленого до червоного), </a:t>
            </a:r>
            <a:r>
              <a:rPr lang="en-US" altLang="uk-UA" smtClean="0"/>
              <a:t>b</a:t>
            </a:r>
            <a:r>
              <a:rPr lang="uk-UA" altLang="uk-UA" smtClean="0"/>
              <a:t> (змінюється в діапазоні від синього до жовтого).</a:t>
            </a:r>
            <a:endParaRPr lang="ru-RU" altLang="uk-UA" smtClean="0"/>
          </a:p>
        </p:txBody>
      </p:sp>
      <p:pic>
        <p:nvPicPr>
          <p:cNvPr id="30724" name="Picture 5" descr="Модель Lab в Adobe Photosho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157788"/>
            <a:ext cx="5113338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5888"/>
            <a:ext cx="9136063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mtClean="0">
                <a:solidFill>
                  <a:srgbClr val="800000"/>
                </a:solidFill>
              </a:rPr>
              <a:t>Графічний формат</a:t>
            </a:r>
            <a:endParaRPr lang="ru-RU" altLang="uk-UA" smtClean="0">
              <a:solidFill>
                <a:srgbClr val="80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mtClean="0"/>
              <a:t>це спосіб збереження графічної інформації</a:t>
            </a:r>
            <a:endParaRPr lang="ru-RU" altLang="uk-UA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uk-UA" sz="4000" smtClean="0">
                <a:solidFill>
                  <a:srgbClr val="800000"/>
                </a:solidFill>
              </a:rPr>
              <a:t>BMP (Windows Device Independent Bitmap)</a:t>
            </a:r>
            <a:endParaRPr lang="ru-RU" altLang="uk-UA" sz="4000" smtClean="0">
              <a:solidFill>
                <a:srgbClr val="8000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mtClean="0"/>
              <a:t>Рідний формат операційної системи, який підтримують усі графічні редактори. </a:t>
            </a:r>
          </a:p>
          <a:p>
            <a:r>
              <a:rPr lang="uk-UA" altLang="uk-UA" smtClean="0"/>
              <a:t>Використовують лише для збереження зображень</a:t>
            </a:r>
            <a:endParaRPr lang="ru-RU" altLang="uk-UA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uk-UA" sz="4000" smtClean="0">
                <a:solidFill>
                  <a:srgbClr val="800000"/>
                </a:solidFill>
              </a:rPr>
              <a:t>GIF (CompuServe Graphics Interchange Format)</a:t>
            </a:r>
            <a:endParaRPr lang="ru-RU" altLang="uk-UA" sz="4000" smtClean="0">
              <a:solidFill>
                <a:srgbClr val="8000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mtClean="0"/>
              <a:t>Підтримує 256 кольорів</a:t>
            </a:r>
          </a:p>
          <a:p>
            <a:r>
              <a:rPr lang="uk-UA" altLang="uk-UA" smtClean="0"/>
              <a:t>Тло зображення прозоре</a:t>
            </a:r>
          </a:p>
          <a:p>
            <a:r>
              <a:rPr lang="uk-UA" altLang="uk-UA" smtClean="0"/>
              <a:t>Підтримує черезрядкову розгортку</a:t>
            </a:r>
          </a:p>
          <a:p>
            <a:r>
              <a:rPr lang="uk-UA" altLang="uk-UA" smtClean="0"/>
              <a:t>Може зберігати в одному файлі кілька зображень, що їх використовують для створення анімованих зображень</a:t>
            </a:r>
            <a:endParaRPr lang="ru-RU" altLang="uk-UA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uk-UA" sz="4000" smtClean="0">
                <a:solidFill>
                  <a:srgbClr val="800000"/>
                </a:solidFill>
              </a:rPr>
              <a:t>JPEG (Joint Photographic Experts Group)</a:t>
            </a:r>
            <a:endParaRPr lang="ru-RU" altLang="uk-UA" sz="4000" smtClean="0">
              <a:solidFill>
                <a:srgbClr val="8000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mtClean="0"/>
              <a:t>Дає змогу зберігати повноколірні зображення (16,7 млн. кольорів)</a:t>
            </a:r>
          </a:p>
          <a:p>
            <a:r>
              <a:rPr lang="uk-UA" altLang="uk-UA" smtClean="0"/>
              <a:t>Малий розмір файла</a:t>
            </a:r>
          </a:p>
          <a:p>
            <a:r>
              <a:rPr lang="uk-UA" altLang="uk-UA" smtClean="0"/>
              <a:t>Підтримує прогресивну розгортку (спочатку з'являється неякісне зображення, а в процесі завантажування якість поліпшується)</a:t>
            </a:r>
            <a:endParaRPr lang="ru-RU" altLang="uk-UA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uk-UA" sz="4000" smtClean="0">
                <a:solidFill>
                  <a:srgbClr val="800000"/>
                </a:solidFill>
              </a:rPr>
              <a:t>PNG (Portable Network Graphics)</a:t>
            </a:r>
            <a:endParaRPr lang="ru-RU" altLang="uk-UA" sz="4000" smtClean="0">
              <a:solidFill>
                <a:srgbClr val="800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uk-UA" altLang="uk-UA" smtClean="0"/>
              <a:t>Аналогічний до формату </a:t>
            </a:r>
            <a:r>
              <a:rPr lang="en-US" altLang="uk-UA" smtClean="0"/>
              <a:t>gif</a:t>
            </a:r>
            <a:r>
              <a:rPr lang="uk-UA" altLang="uk-UA" smtClean="0"/>
              <a:t>, за винятком підтримки анімації</a:t>
            </a:r>
          </a:p>
          <a:p>
            <a:r>
              <a:rPr lang="uk-UA" altLang="uk-UA" smtClean="0"/>
              <a:t>Розмір файлу, менший ніж у форматі </a:t>
            </a:r>
            <a:r>
              <a:rPr lang="en-US" altLang="uk-UA" smtClean="0"/>
              <a:t>gif</a:t>
            </a:r>
            <a:r>
              <a:rPr lang="uk-UA" altLang="uk-UA" smtClean="0"/>
              <a:t>, але якість – гірша.</a:t>
            </a:r>
          </a:p>
          <a:p>
            <a:pPr>
              <a:buFont typeface="Wingdings" panose="05000000000000000000" pitchFamily="2" charset="2"/>
              <a:buNone/>
            </a:pPr>
            <a:endParaRPr lang="ru-RU" altLang="uk-UA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88913"/>
            <a:ext cx="9091612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5888"/>
            <a:ext cx="912177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4475"/>
            <a:ext cx="900112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3838"/>
            <a:ext cx="892810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3"/>
            <a:ext cx="914400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</TotalTime>
  <Words>608</Words>
  <Application>Microsoft Office PowerPoint</Application>
  <PresentationFormat>Экран (4:3)</PresentationFormat>
  <Paragraphs>90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 Light</vt:lpstr>
      <vt:lpstr>Calibri</vt:lpstr>
      <vt:lpstr>Wingdings</vt:lpstr>
      <vt:lpstr>Office Theme</vt:lpstr>
      <vt:lpstr>Комп'ютерна графіка.  Растрові та векторні зображення.  Колірні системи.  Формати графічних файлів</vt:lpstr>
      <vt:lpstr>Комп'ютерна графіка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комп'ютерної графіки</vt:lpstr>
      <vt:lpstr>Презентация PowerPoint</vt:lpstr>
      <vt:lpstr>Презентация PowerPoint</vt:lpstr>
      <vt:lpstr>Презентация PowerPoint</vt:lpstr>
      <vt:lpstr>Растровий графічний редактор  Paint Adobe Photoshop GIMP </vt:lpstr>
      <vt:lpstr>Переваги растрової графіки</vt:lpstr>
      <vt:lpstr>Недоліки растрової графіки</vt:lpstr>
      <vt:lpstr>Векторна графіка</vt:lpstr>
      <vt:lpstr>Презентация PowerPoint</vt:lpstr>
      <vt:lpstr>Програми, призначені для роботи з векторними  зображеннями</vt:lpstr>
      <vt:lpstr>Переваги векторної графіки</vt:lpstr>
      <vt:lpstr>Фрактальна графіка</vt:lpstr>
      <vt:lpstr>Презентация PowerPoint</vt:lpstr>
      <vt:lpstr>Презентация PowerPoint</vt:lpstr>
      <vt:lpstr>Колірна система RGB</vt:lpstr>
      <vt:lpstr>Колірна система CMYK</vt:lpstr>
      <vt:lpstr>Колірна система HSB</vt:lpstr>
      <vt:lpstr>Колірна модель LAB</vt:lpstr>
      <vt:lpstr>Графічний формат</vt:lpstr>
      <vt:lpstr>BMP (Windows Device Independent Bitmap)</vt:lpstr>
      <vt:lpstr>GIF (CompuServe Graphics Interchange Format)</vt:lpstr>
      <vt:lpstr>JPEG (Joint Photographic Experts Group)</vt:lpstr>
      <vt:lpstr>PNG (Portable Network Graphics)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Комп'ютерна графіка. Растрові та векторні зображення. Колірні системи. Формати графічних файлів</dc:title>
  <dc:creator>школа4</dc:creator>
  <cp:lastModifiedBy>vnesvidomin@gmail.com</cp:lastModifiedBy>
  <cp:revision>17</cp:revision>
  <dcterms:created xsi:type="dcterms:W3CDTF">2010-03-17T07:16:02Z</dcterms:created>
  <dcterms:modified xsi:type="dcterms:W3CDTF">2019-10-28T20:10:58Z</dcterms:modified>
</cp:coreProperties>
</file>