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7" autoAdjust="0"/>
    <p:restoredTop sz="94660"/>
  </p:normalViewPr>
  <p:slideViewPr>
    <p:cSldViewPr snapToGrid="0">
      <p:cViewPr varScale="1">
        <p:scale>
          <a:sx n="64" d="100"/>
          <a:sy n="64" d="100"/>
        </p:scale>
        <p:origin x="63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3B47-BCE7-429E-B639-97C47ECF7FF3}" type="datetimeFigureOut">
              <a:rPr lang="ru-RU" smtClean="0"/>
              <a:t>09.06.2019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B19BDAD-8408-4B72-9BF8-9C422E6FD5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957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3B47-BCE7-429E-B639-97C47ECF7FF3}" type="datetimeFigureOut">
              <a:rPr lang="ru-RU" smtClean="0"/>
              <a:t>09.06.2019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B19BDAD-8408-4B72-9BF8-9C422E6FD5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439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3B47-BCE7-429E-B639-97C47ECF7FF3}" type="datetimeFigureOut">
              <a:rPr lang="ru-RU" smtClean="0"/>
              <a:t>09.06.2019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B19BDAD-8408-4B72-9BF8-9C422E6FD57A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48187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3B47-BCE7-429E-B639-97C47ECF7FF3}" type="datetimeFigureOut">
              <a:rPr lang="ru-RU" smtClean="0"/>
              <a:t>09.06.2019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B19BDAD-8408-4B72-9BF8-9C422E6FD5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5471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3B47-BCE7-429E-B639-97C47ECF7FF3}" type="datetimeFigureOut">
              <a:rPr lang="ru-RU" smtClean="0"/>
              <a:t>09.06.2019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B19BDAD-8408-4B72-9BF8-9C422E6FD57A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196985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3B47-BCE7-429E-B639-97C47ECF7FF3}" type="datetimeFigureOut">
              <a:rPr lang="ru-RU" smtClean="0"/>
              <a:t>09.06.2019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B19BDAD-8408-4B72-9BF8-9C422E6FD5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9747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3B47-BCE7-429E-B639-97C47ECF7FF3}" type="datetimeFigureOut">
              <a:rPr lang="ru-RU" smtClean="0"/>
              <a:t>09.06.2019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9BDAD-8408-4B72-9BF8-9C422E6FD5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7993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3B47-BCE7-429E-B639-97C47ECF7FF3}" type="datetimeFigureOut">
              <a:rPr lang="ru-RU" smtClean="0"/>
              <a:t>09.06.2019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9BDAD-8408-4B72-9BF8-9C422E6FD5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989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3B47-BCE7-429E-B639-97C47ECF7FF3}" type="datetimeFigureOut">
              <a:rPr lang="ru-RU" smtClean="0"/>
              <a:t>09.06.2019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9BDAD-8408-4B72-9BF8-9C422E6FD5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075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3B47-BCE7-429E-B639-97C47ECF7FF3}" type="datetimeFigureOut">
              <a:rPr lang="ru-RU" smtClean="0"/>
              <a:t>09.06.2019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B19BDAD-8408-4B72-9BF8-9C422E6FD5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5661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3B47-BCE7-429E-B639-97C47ECF7FF3}" type="datetimeFigureOut">
              <a:rPr lang="ru-RU" smtClean="0"/>
              <a:t>09.06.2019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B19BDAD-8408-4B72-9BF8-9C422E6FD5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949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3B47-BCE7-429E-B639-97C47ECF7FF3}" type="datetimeFigureOut">
              <a:rPr lang="ru-RU" smtClean="0"/>
              <a:t>09.06.2019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B19BDAD-8408-4B72-9BF8-9C422E6FD5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241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3B47-BCE7-429E-B639-97C47ECF7FF3}" type="datetimeFigureOut">
              <a:rPr lang="ru-RU" smtClean="0"/>
              <a:t>09.06.2019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9BDAD-8408-4B72-9BF8-9C422E6FD5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897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3B47-BCE7-429E-B639-97C47ECF7FF3}" type="datetimeFigureOut">
              <a:rPr lang="ru-RU" smtClean="0"/>
              <a:t>09.06.2019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9BDAD-8408-4B72-9BF8-9C422E6FD5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6526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3B47-BCE7-429E-B639-97C47ECF7FF3}" type="datetimeFigureOut">
              <a:rPr lang="ru-RU" smtClean="0"/>
              <a:t>09.06.2019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9BDAD-8408-4B72-9BF8-9C422E6FD5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949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3B47-BCE7-429E-B639-97C47ECF7FF3}" type="datetimeFigureOut">
              <a:rPr lang="ru-RU" smtClean="0"/>
              <a:t>09.06.2019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B19BDAD-8408-4B72-9BF8-9C422E6FD5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237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D93B47-BCE7-429E-B639-97C47ECF7FF3}" type="datetimeFigureOut">
              <a:rPr lang="ru-RU" smtClean="0"/>
              <a:t>09.06.2019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B19BDAD-8408-4B72-9BF8-9C422E6FD5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000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95535" y="0"/>
            <a:ext cx="10997173" cy="4402015"/>
          </a:xfrm>
        </p:spPr>
        <p:txBody>
          <a:bodyPr>
            <a:normAutofit fontScale="90000"/>
          </a:bodyPr>
          <a:lstStyle/>
          <a:p>
            <a:pPr algn="ctr"/>
            <a:r>
              <a:rPr lang="uk-UA" sz="6700" b="1" dirty="0"/>
              <a:t>Оформлення проектної документації віртуального будинку. Візуалізація.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30316" y="4969042"/>
            <a:ext cx="9762392" cy="1309760"/>
          </a:xfrm>
        </p:spPr>
        <p:txBody>
          <a:bodyPr>
            <a:normAutofit/>
          </a:bodyPr>
          <a:lstStyle/>
          <a:p>
            <a:r>
              <a:rPr lang="ru-RU" sz="2400" b="1" dirty="0"/>
              <a:t>Автор:</a:t>
            </a:r>
            <a:r>
              <a:rPr lang="ru-RU" sz="2400" dirty="0"/>
              <a:t> </a:t>
            </a:r>
            <a:r>
              <a:rPr lang="ru-RU" sz="2400" i="1" dirty="0"/>
              <a:t>Грищенко </a:t>
            </a:r>
            <a:r>
              <a:rPr lang="ru-RU" sz="2400" i="1" dirty="0" err="1"/>
              <a:t>Ірина</a:t>
            </a:r>
            <a:r>
              <a:rPr lang="ru-RU" sz="2400" i="1" dirty="0"/>
              <a:t> </a:t>
            </a:r>
            <a:r>
              <a:rPr lang="ru-RU" sz="2400" i="1" dirty="0" err="1"/>
              <a:t>Юріївна</a:t>
            </a:r>
            <a:r>
              <a:rPr lang="ru-RU" sz="2400" dirty="0"/>
              <a:t> - доцент </a:t>
            </a:r>
            <a:r>
              <a:rPr lang="ru-RU" sz="2400" dirty="0" err="1"/>
              <a:t>кафедри</a:t>
            </a:r>
            <a:r>
              <a:rPr lang="ru-RU" sz="2400" dirty="0"/>
              <a:t> </a:t>
            </a:r>
            <a:r>
              <a:rPr lang="ru-RU" sz="2400" dirty="0" err="1"/>
              <a:t>нарисної</a:t>
            </a:r>
            <a:r>
              <a:rPr lang="ru-RU" sz="2400" dirty="0"/>
              <a:t> </a:t>
            </a:r>
            <a:r>
              <a:rPr lang="ru-RU" sz="2400" dirty="0" err="1"/>
              <a:t>геометрії</a:t>
            </a:r>
            <a:r>
              <a:rPr lang="ru-RU" sz="2400" dirty="0"/>
              <a:t>, </a:t>
            </a:r>
            <a:r>
              <a:rPr lang="ru-RU" sz="2400" dirty="0" err="1"/>
              <a:t>комп'ютерної</a:t>
            </a:r>
            <a:r>
              <a:rPr lang="ru-RU" sz="2400" dirty="0"/>
              <a:t> </a:t>
            </a:r>
            <a:r>
              <a:rPr lang="ru-RU" sz="2400" dirty="0" err="1"/>
              <a:t>графіки</a:t>
            </a:r>
            <a:r>
              <a:rPr lang="ru-RU" sz="2400" dirty="0"/>
              <a:t> та дизайну.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3010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6739" y="0"/>
            <a:ext cx="10039227" cy="93784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Приклад </a:t>
            </a:r>
            <a:r>
              <a:rPr lang="ru-RU" b="1" dirty="0" err="1" smtClean="0"/>
              <a:t>оформлення</a:t>
            </a:r>
            <a:r>
              <a:rPr lang="ru-RU" b="1" dirty="0" smtClean="0"/>
              <a:t> </a:t>
            </a:r>
            <a:r>
              <a:rPr lang="ru-RU" b="1" dirty="0" err="1"/>
              <a:t>проектної</a:t>
            </a:r>
            <a:r>
              <a:rPr lang="ru-RU" b="1" dirty="0"/>
              <a:t> </a:t>
            </a:r>
            <a:r>
              <a:rPr lang="ru-RU" b="1" dirty="0" err="1"/>
              <a:t>документації</a:t>
            </a:r>
            <a:r>
              <a:rPr lang="ru-RU" b="1" dirty="0"/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3986230" y="58234"/>
            <a:ext cx="5462951" cy="752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5354" y="269631"/>
            <a:ext cx="10039227" cy="937846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/>
              <a:t>Створення фотозображення віртуальної будівлі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078" y="1829299"/>
            <a:ext cx="2259624" cy="3305908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11002" y="1207477"/>
            <a:ext cx="2111893" cy="515905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9195" y="2614246"/>
            <a:ext cx="6693625" cy="200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45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6739" y="0"/>
            <a:ext cx="10039227" cy="937846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/>
              <a:t>Створення фотозображення віртуальної будівлі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3432591" y="104335"/>
            <a:ext cx="5573003" cy="7678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23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8011" y="818147"/>
            <a:ext cx="10464697" cy="5460655"/>
          </a:xfrm>
        </p:spPr>
        <p:txBody>
          <a:bodyPr/>
          <a:lstStyle/>
          <a:p>
            <a:r>
              <a:rPr lang="ru-RU" sz="4000" b="1" i="1" dirty="0" smtClean="0"/>
              <a:t>1.	</a:t>
            </a:r>
            <a:r>
              <a:rPr lang="ru-RU" sz="4000" b="1" i="1" dirty="0" err="1" smtClean="0"/>
              <a:t>Створення</a:t>
            </a:r>
            <a:r>
              <a:rPr lang="ru-RU" sz="4000" b="1" i="1" dirty="0" smtClean="0"/>
              <a:t> </a:t>
            </a:r>
            <a:r>
              <a:rPr lang="ru-RU" sz="4000" b="1" i="1" dirty="0" err="1" smtClean="0"/>
              <a:t>розрізу</a:t>
            </a:r>
            <a:r>
              <a:rPr lang="ru-RU" sz="4000" b="1" i="1" dirty="0" smtClean="0"/>
              <a:t>, фасаду </a:t>
            </a:r>
            <a:r>
              <a:rPr lang="ru-RU" sz="4000" b="1" i="1" dirty="0" err="1" smtClean="0"/>
              <a:t>будинку</a:t>
            </a:r>
            <a:r>
              <a:rPr lang="en-US" sz="4000" b="1" i="1" dirty="0" smtClean="0"/>
              <a:t>.</a:t>
            </a:r>
          </a:p>
          <a:p>
            <a:endParaRPr lang="en-US" sz="4000" b="1" i="1" dirty="0" smtClean="0"/>
          </a:p>
          <a:p>
            <a:r>
              <a:rPr lang="ru-RU" sz="4000" b="1" i="1" dirty="0" smtClean="0"/>
              <a:t>2</a:t>
            </a:r>
            <a:r>
              <a:rPr lang="ru-RU" sz="4000" b="1" i="1" dirty="0"/>
              <a:t>.	</a:t>
            </a:r>
            <a:r>
              <a:rPr lang="ru-RU" sz="4000" b="1" i="1" dirty="0" err="1"/>
              <a:t>Оформлення</a:t>
            </a:r>
            <a:r>
              <a:rPr lang="ru-RU" sz="4000" b="1" i="1" dirty="0"/>
              <a:t> </a:t>
            </a:r>
            <a:r>
              <a:rPr lang="ru-RU" sz="4000" b="1" i="1" dirty="0" err="1"/>
              <a:t>проектної</a:t>
            </a:r>
            <a:r>
              <a:rPr lang="ru-RU" sz="4000" b="1" i="1" dirty="0"/>
              <a:t> </a:t>
            </a:r>
            <a:r>
              <a:rPr lang="ru-RU" sz="4000" b="1" i="1" dirty="0" err="1" smtClean="0"/>
              <a:t>документації</a:t>
            </a:r>
            <a:r>
              <a:rPr lang="en-US" sz="4000" b="1" i="1" dirty="0" smtClean="0"/>
              <a:t>.</a:t>
            </a:r>
            <a:endParaRPr lang="ru-RU" sz="4000" b="1" i="1" dirty="0"/>
          </a:p>
          <a:p>
            <a:endParaRPr lang="en-US" sz="4000" b="1" i="1" dirty="0" smtClean="0"/>
          </a:p>
          <a:p>
            <a:r>
              <a:rPr lang="ru-RU" sz="4000" b="1" i="1" dirty="0" smtClean="0"/>
              <a:t>3</a:t>
            </a:r>
            <a:r>
              <a:rPr lang="ru-RU" sz="4000" b="1" i="1" dirty="0"/>
              <a:t>.	</a:t>
            </a:r>
            <a:r>
              <a:rPr lang="ru-RU" sz="4000" b="1" i="1" dirty="0" err="1"/>
              <a:t>Створення</a:t>
            </a:r>
            <a:r>
              <a:rPr lang="ru-RU" sz="4000" b="1" i="1" dirty="0"/>
              <a:t> </a:t>
            </a:r>
            <a:r>
              <a:rPr lang="ru-RU" sz="4000" b="1" i="1" dirty="0" err="1"/>
              <a:t>фотозображення</a:t>
            </a:r>
            <a:r>
              <a:rPr lang="ru-RU" sz="4000" b="1" i="1" dirty="0"/>
              <a:t> </a:t>
            </a:r>
            <a:r>
              <a:rPr lang="ru-RU" sz="4000" b="1" i="1" dirty="0" err="1" smtClean="0"/>
              <a:t>віртуальної</a:t>
            </a:r>
            <a:r>
              <a:rPr lang="ru-RU" sz="4000" b="1" i="1" dirty="0" smtClean="0"/>
              <a:t> </a:t>
            </a:r>
            <a:r>
              <a:rPr lang="ru-RU" sz="4000" b="1" i="1" dirty="0" err="1" smtClean="0"/>
              <a:t>будівлі</a:t>
            </a:r>
            <a:r>
              <a:rPr lang="en-US" sz="4000" b="1" i="1" dirty="0" smtClean="0"/>
              <a:t>.</a:t>
            </a:r>
            <a:endParaRPr lang="ru-RU" sz="4000" b="1" i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977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069" y="1397837"/>
            <a:ext cx="1556960" cy="463061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248971"/>
            <a:ext cx="8911687" cy="1280890"/>
          </a:xfrm>
        </p:spPr>
        <p:txBody>
          <a:bodyPr/>
          <a:lstStyle/>
          <a:p>
            <a:pPr lvl="0" algn="ctr"/>
            <a:r>
              <a:rPr lang="uk-UA" b="1" dirty="0"/>
              <a:t>Створення </a:t>
            </a:r>
            <a:r>
              <a:rPr lang="uk-UA" b="1" dirty="0" smtClean="0"/>
              <a:t>розрізу, фасаду </a:t>
            </a:r>
            <a:r>
              <a:rPr lang="uk-UA" b="1" dirty="0"/>
              <a:t>будинку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29706" y="1632298"/>
            <a:ext cx="3940017" cy="480250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6400" y="1529861"/>
            <a:ext cx="4422869" cy="490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22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6739" y="0"/>
            <a:ext cx="10039227" cy="93784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Приклад </a:t>
            </a:r>
            <a:r>
              <a:rPr lang="ru-RU" b="1" dirty="0" err="1" smtClean="0"/>
              <a:t>оформлення</a:t>
            </a:r>
            <a:r>
              <a:rPr lang="ru-RU" b="1" dirty="0" smtClean="0"/>
              <a:t> </a:t>
            </a:r>
            <a:r>
              <a:rPr lang="ru-RU" b="1" dirty="0" err="1"/>
              <a:t>проектної</a:t>
            </a:r>
            <a:r>
              <a:rPr lang="ru-RU" b="1" dirty="0"/>
              <a:t> </a:t>
            </a:r>
            <a:r>
              <a:rPr lang="ru-RU" b="1" dirty="0" err="1"/>
              <a:t>документації</a:t>
            </a:r>
            <a:r>
              <a:rPr lang="ru-RU" b="1" dirty="0"/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3444382" y="-463858"/>
            <a:ext cx="5947641" cy="819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30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6739" y="0"/>
            <a:ext cx="10039227" cy="93784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Приклад </a:t>
            </a:r>
            <a:r>
              <a:rPr lang="ru-RU" b="1" dirty="0" err="1" smtClean="0"/>
              <a:t>оформлення</a:t>
            </a:r>
            <a:r>
              <a:rPr lang="ru-RU" b="1" dirty="0" smtClean="0"/>
              <a:t> </a:t>
            </a:r>
            <a:r>
              <a:rPr lang="ru-RU" b="1" dirty="0" err="1"/>
              <a:t>проектної</a:t>
            </a:r>
            <a:r>
              <a:rPr lang="ru-RU" b="1" dirty="0"/>
              <a:t> </a:t>
            </a:r>
            <a:r>
              <a:rPr lang="ru-RU" b="1" dirty="0" err="1"/>
              <a:t>документації</a:t>
            </a:r>
            <a:r>
              <a:rPr lang="ru-RU" b="1" dirty="0"/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3424468" y="-435082"/>
            <a:ext cx="5964389" cy="821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88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6739" y="0"/>
            <a:ext cx="10039227" cy="93784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Приклад </a:t>
            </a:r>
            <a:r>
              <a:rPr lang="ru-RU" b="1" dirty="0" err="1" smtClean="0"/>
              <a:t>оформлення</a:t>
            </a:r>
            <a:r>
              <a:rPr lang="ru-RU" b="1" dirty="0" smtClean="0"/>
              <a:t> </a:t>
            </a:r>
            <a:r>
              <a:rPr lang="ru-RU" b="1" dirty="0" err="1"/>
              <a:t>проектної</a:t>
            </a:r>
            <a:r>
              <a:rPr lang="ru-RU" b="1" dirty="0"/>
              <a:t> </a:t>
            </a:r>
            <a:r>
              <a:rPr lang="ru-RU" b="1" dirty="0" err="1"/>
              <a:t>документації</a:t>
            </a:r>
            <a:r>
              <a:rPr lang="ru-RU" b="1" dirty="0"/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3477836" y="-453282"/>
            <a:ext cx="6056948" cy="8370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76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6739" y="0"/>
            <a:ext cx="10039227" cy="93784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Приклад </a:t>
            </a:r>
            <a:r>
              <a:rPr lang="ru-RU" b="1" dirty="0" err="1" smtClean="0"/>
              <a:t>оформлення</a:t>
            </a:r>
            <a:r>
              <a:rPr lang="ru-RU" b="1" dirty="0" smtClean="0"/>
              <a:t> </a:t>
            </a:r>
            <a:r>
              <a:rPr lang="ru-RU" b="1" dirty="0" err="1"/>
              <a:t>проектної</a:t>
            </a:r>
            <a:r>
              <a:rPr lang="ru-RU" b="1" dirty="0"/>
              <a:t> </a:t>
            </a:r>
            <a:r>
              <a:rPr lang="ru-RU" b="1" dirty="0" err="1"/>
              <a:t>документації</a:t>
            </a:r>
            <a:r>
              <a:rPr lang="ru-RU" b="1" dirty="0"/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3567515" y="-366982"/>
            <a:ext cx="5914889" cy="814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37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6739" y="0"/>
            <a:ext cx="10039227" cy="93784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Приклад </a:t>
            </a:r>
            <a:r>
              <a:rPr lang="ru-RU" b="1" dirty="0" err="1" smtClean="0"/>
              <a:t>оформлення</a:t>
            </a:r>
            <a:r>
              <a:rPr lang="ru-RU" b="1" dirty="0" smtClean="0"/>
              <a:t> </a:t>
            </a:r>
            <a:r>
              <a:rPr lang="ru-RU" b="1" dirty="0" err="1"/>
              <a:t>проектної</a:t>
            </a:r>
            <a:r>
              <a:rPr lang="ru-RU" b="1" dirty="0"/>
              <a:t> </a:t>
            </a:r>
            <a:r>
              <a:rPr lang="ru-RU" b="1" dirty="0" err="1"/>
              <a:t>документації</a:t>
            </a:r>
            <a:r>
              <a:rPr lang="ru-RU" b="1" dirty="0"/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3810747" y="-275414"/>
            <a:ext cx="5911211" cy="814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66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6739" y="0"/>
            <a:ext cx="10039227" cy="93784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Приклад </a:t>
            </a:r>
            <a:r>
              <a:rPr lang="ru-RU" b="1" dirty="0" err="1" smtClean="0"/>
              <a:t>оформлення</a:t>
            </a:r>
            <a:r>
              <a:rPr lang="ru-RU" b="1" dirty="0" smtClean="0"/>
              <a:t> </a:t>
            </a:r>
            <a:r>
              <a:rPr lang="ru-RU" b="1" dirty="0" err="1"/>
              <a:t>проектної</a:t>
            </a:r>
            <a:r>
              <a:rPr lang="ru-RU" b="1" dirty="0"/>
              <a:t> </a:t>
            </a:r>
            <a:r>
              <a:rPr lang="ru-RU" b="1" dirty="0" err="1"/>
              <a:t>документації</a:t>
            </a:r>
            <a:r>
              <a:rPr lang="ru-RU" b="1" dirty="0"/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3579251" y="-321282"/>
            <a:ext cx="5604677" cy="7722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30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32</TotalTime>
  <Words>74</Words>
  <Application>Microsoft Office PowerPoint</Application>
  <PresentationFormat>Широкоэкранный</PresentationFormat>
  <Paragraphs>17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Wingdings 3</vt:lpstr>
      <vt:lpstr>Легкий дым</vt:lpstr>
      <vt:lpstr>Оформлення проектної документації віртуального будинку. Візуалізація. </vt:lpstr>
      <vt:lpstr>Презентация PowerPoint</vt:lpstr>
      <vt:lpstr>Створення розрізу, фасаду будинку</vt:lpstr>
      <vt:lpstr>Приклад оформлення проектної документації. </vt:lpstr>
      <vt:lpstr>Приклад оформлення проектної документації. </vt:lpstr>
      <vt:lpstr>Приклад оформлення проектної документації. </vt:lpstr>
      <vt:lpstr>Приклад оформлення проектної документації. </vt:lpstr>
      <vt:lpstr>Приклад оформлення проектної документації. </vt:lpstr>
      <vt:lpstr>Приклад оформлення проектної документації. </vt:lpstr>
      <vt:lpstr>Приклад оформлення проектної документації. </vt:lpstr>
      <vt:lpstr>Створення фотозображення віртуальної будівлі  </vt:lpstr>
      <vt:lpstr>Створення фотозображення віртуальної будівлі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Оформлення проектної документації віртуального будинку. Візуалізація. </dc:title>
  <dc:creator>Admin</dc:creator>
  <cp:lastModifiedBy>Admin</cp:lastModifiedBy>
  <cp:revision>6</cp:revision>
  <dcterms:created xsi:type="dcterms:W3CDTF">2019-06-02T10:08:26Z</dcterms:created>
  <dcterms:modified xsi:type="dcterms:W3CDTF">2019-06-09T13:43:26Z</dcterms:modified>
</cp:coreProperties>
</file>