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459CF-FEA9-4381-A804-151E5ABEF6DF}" v="1" dt="2018-12-04T15:28:42.841"/>
    <p1510:client id="{481705DA-7830-42F7-B3FE-0F9599EAA2B9}" v="1" dt="2018-12-04T12:04:12.270"/>
    <p1510:client id="{B9F8A66E-2D66-4AA8-9FC9-B1D9CDB2D68A}" v="20" dt="2018-12-04T12:47:07.255"/>
    <p1510:client id="{C15B04A1-EB35-43D5-86ED-932E921B9334}" v="11" dt="2018-12-04T13:37:3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59" d="100"/>
          <a:sy n="59" d="100"/>
        </p:scale>
        <p:origin x="-72"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иколай Гриценко" userId="fef15e33337fbb72" providerId="Windows Live" clId="Web-{F2D1D6EC-AA82-47A5-AACD-F9DC5F91A746}"/>
    <pc:docChg chg="modSld modMainMaster">
      <pc:chgData name="Николай Гриценко" userId="fef15e33337fbb72" providerId="Windows Live" clId="Web-{F2D1D6EC-AA82-47A5-AACD-F9DC5F91A746}" dt="2018-12-04T15:34:59.661" v="1"/>
      <pc:docMkLst>
        <pc:docMk/>
      </pc:docMkLst>
      <pc:sldChg chg="modTransition">
        <pc:chgData name="Николай Гриценко" userId="fef15e33337fbb72" providerId="Windows Live" clId="Web-{F2D1D6EC-AA82-47A5-AACD-F9DC5F91A746}" dt="2018-12-04T15:34:59.661" v="1"/>
        <pc:sldMkLst>
          <pc:docMk/>
          <pc:sldMk cId="2526593619" sldId="256"/>
        </pc:sldMkLst>
      </pc:sldChg>
      <pc:sldChg chg="modTransition">
        <pc:chgData name="Николай Гриценко" userId="fef15e33337fbb72" providerId="Windows Live" clId="Web-{F2D1D6EC-AA82-47A5-AACD-F9DC5F91A746}" dt="2018-12-04T15:34:59.661" v="1"/>
        <pc:sldMkLst>
          <pc:docMk/>
          <pc:sldMk cId="2848983215" sldId="257"/>
        </pc:sldMkLst>
      </pc:sldChg>
      <pc:sldChg chg="modTransition">
        <pc:chgData name="Николай Гриценко" userId="fef15e33337fbb72" providerId="Windows Live" clId="Web-{F2D1D6EC-AA82-47A5-AACD-F9DC5F91A746}" dt="2018-12-04T15:34:59.661" v="1"/>
        <pc:sldMkLst>
          <pc:docMk/>
          <pc:sldMk cId="4196564154" sldId="258"/>
        </pc:sldMkLst>
      </pc:sldChg>
      <pc:sldChg chg="modTransition">
        <pc:chgData name="Николай Гриценко" userId="fef15e33337fbb72" providerId="Windows Live" clId="Web-{F2D1D6EC-AA82-47A5-AACD-F9DC5F91A746}" dt="2018-12-04T15:34:59.661" v="1"/>
        <pc:sldMkLst>
          <pc:docMk/>
          <pc:sldMk cId="4122811287" sldId="259"/>
        </pc:sldMkLst>
      </pc:sldChg>
      <pc:sldChg chg="modTransition">
        <pc:chgData name="Николай Гриценко" userId="fef15e33337fbb72" providerId="Windows Live" clId="Web-{F2D1D6EC-AA82-47A5-AACD-F9DC5F91A746}" dt="2018-12-04T15:34:59.661" v="1"/>
        <pc:sldMkLst>
          <pc:docMk/>
          <pc:sldMk cId="3993567885" sldId="260"/>
        </pc:sldMkLst>
      </pc:sldChg>
      <pc:sldChg chg="modTransition">
        <pc:chgData name="Николай Гриценко" userId="fef15e33337fbb72" providerId="Windows Live" clId="Web-{F2D1D6EC-AA82-47A5-AACD-F9DC5F91A746}" dt="2018-12-04T15:34:59.661" v="1"/>
        <pc:sldMkLst>
          <pc:docMk/>
          <pc:sldMk cId="3118347525" sldId="261"/>
        </pc:sldMkLst>
      </pc:sldChg>
      <pc:sldChg chg="modTransition">
        <pc:chgData name="Николай Гриценко" userId="fef15e33337fbb72" providerId="Windows Live" clId="Web-{F2D1D6EC-AA82-47A5-AACD-F9DC5F91A746}" dt="2018-12-04T15:34:59.661" v="1"/>
        <pc:sldMkLst>
          <pc:docMk/>
          <pc:sldMk cId="481506116" sldId="262"/>
        </pc:sldMkLst>
      </pc:sldChg>
      <pc:sldChg chg="modTransition">
        <pc:chgData name="Николай Гриценко" userId="fef15e33337fbb72" providerId="Windows Live" clId="Web-{F2D1D6EC-AA82-47A5-AACD-F9DC5F91A746}" dt="2018-12-04T15:34:59.661" v="1"/>
        <pc:sldMkLst>
          <pc:docMk/>
          <pc:sldMk cId="3165512366" sldId="263"/>
        </pc:sldMkLst>
      </pc:sldChg>
      <pc:sldChg chg="modTransition">
        <pc:chgData name="Николай Гриценко" userId="fef15e33337fbb72" providerId="Windows Live" clId="Web-{F2D1D6EC-AA82-47A5-AACD-F9DC5F91A746}" dt="2018-12-04T15:34:59.661" v="1"/>
        <pc:sldMkLst>
          <pc:docMk/>
          <pc:sldMk cId="1215807598" sldId="264"/>
        </pc:sldMkLst>
      </pc:sldChg>
      <pc:sldChg chg="modTransition">
        <pc:chgData name="Николай Гриценко" userId="fef15e33337fbb72" providerId="Windows Live" clId="Web-{F2D1D6EC-AA82-47A5-AACD-F9DC5F91A746}" dt="2018-12-04T15:34:59.661" v="1"/>
        <pc:sldMkLst>
          <pc:docMk/>
          <pc:sldMk cId="2882060059" sldId="265"/>
        </pc:sldMkLst>
      </pc:sldChg>
      <pc:sldChg chg="modTransition">
        <pc:chgData name="Николай Гриценко" userId="fef15e33337fbb72" providerId="Windows Live" clId="Web-{F2D1D6EC-AA82-47A5-AACD-F9DC5F91A746}" dt="2018-12-04T15:34:59.661" v="1"/>
        <pc:sldMkLst>
          <pc:docMk/>
          <pc:sldMk cId="3031986479" sldId="266"/>
        </pc:sldMkLst>
      </pc:sldChg>
      <pc:sldChg chg="modTransition">
        <pc:chgData name="Николай Гриценко" userId="fef15e33337fbb72" providerId="Windows Live" clId="Web-{F2D1D6EC-AA82-47A5-AACD-F9DC5F91A746}" dt="2018-12-04T15:34:59.661" v="1"/>
        <pc:sldMkLst>
          <pc:docMk/>
          <pc:sldMk cId="193437553" sldId="267"/>
        </pc:sldMkLst>
      </pc:sldChg>
      <pc:sldChg chg="modTransition">
        <pc:chgData name="Николай Гриценко" userId="fef15e33337fbb72" providerId="Windows Live" clId="Web-{F2D1D6EC-AA82-47A5-AACD-F9DC5F91A746}" dt="2018-12-04T15:34:59.661" v="1"/>
        <pc:sldMkLst>
          <pc:docMk/>
          <pc:sldMk cId="3365596882" sldId="268"/>
        </pc:sldMkLst>
      </pc:sldChg>
      <pc:sldChg chg="modTransition">
        <pc:chgData name="Николай Гриценко" userId="fef15e33337fbb72" providerId="Windows Live" clId="Web-{F2D1D6EC-AA82-47A5-AACD-F9DC5F91A746}" dt="2018-12-04T15:34:59.661" v="1"/>
        <pc:sldMkLst>
          <pc:docMk/>
          <pc:sldMk cId="394121154" sldId="269"/>
        </pc:sldMkLst>
      </pc:sldChg>
      <pc:sldChg chg="modTransition">
        <pc:chgData name="Николай Гриценко" userId="fef15e33337fbb72" providerId="Windows Live" clId="Web-{F2D1D6EC-AA82-47A5-AACD-F9DC5F91A746}" dt="2018-12-04T15:34:59.661" v="1"/>
        <pc:sldMkLst>
          <pc:docMk/>
          <pc:sldMk cId="1086584904" sldId="270"/>
        </pc:sldMkLst>
      </pc:sldChg>
      <pc:sldChg chg="modTransition">
        <pc:chgData name="Николай Гриценко" userId="fef15e33337fbb72" providerId="Windows Live" clId="Web-{F2D1D6EC-AA82-47A5-AACD-F9DC5F91A746}" dt="2018-12-04T15:34:59.661" v="1"/>
        <pc:sldMkLst>
          <pc:docMk/>
          <pc:sldMk cId="3491974217" sldId="271"/>
        </pc:sldMkLst>
      </pc:sldChg>
      <pc:sldChg chg="modTransition">
        <pc:chgData name="Николай Гриценко" userId="fef15e33337fbb72" providerId="Windows Live" clId="Web-{F2D1D6EC-AA82-47A5-AACD-F9DC5F91A746}" dt="2018-12-04T15:34:59.661" v="1"/>
        <pc:sldMkLst>
          <pc:docMk/>
          <pc:sldMk cId="3146317541" sldId="272"/>
        </pc:sldMkLst>
      </pc:sldChg>
      <pc:sldChg chg="modTransition">
        <pc:chgData name="Николай Гриценко" userId="fef15e33337fbb72" providerId="Windows Live" clId="Web-{F2D1D6EC-AA82-47A5-AACD-F9DC5F91A746}" dt="2018-12-04T15:34:59.661" v="1"/>
        <pc:sldMkLst>
          <pc:docMk/>
          <pc:sldMk cId="2937316184" sldId="273"/>
        </pc:sldMkLst>
      </pc:sldChg>
      <pc:sldChg chg="modTransition">
        <pc:chgData name="Николай Гриценко" userId="fef15e33337fbb72" providerId="Windows Live" clId="Web-{F2D1D6EC-AA82-47A5-AACD-F9DC5F91A746}" dt="2018-12-04T15:34:59.661" v="1"/>
        <pc:sldMkLst>
          <pc:docMk/>
          <pc:sldMk cId="3001359777" sldId="274"/>
        </pc:sldMkLst>
      </pc:sldChg>
      <pc:sldChg chg="modTransition">
        <pc:chgData name="Николай Гриценко" userId="fef15e33337fbb72" providerId="Windows Live" clId="Web-{F2D1D6EC-AA82-47A5-AACD-F9DC5F91A746}" dt="2018-12-04T15:34:59.661" v="1"/>
        <pc:sldMkLst>
          <pc:docMk/>
          <pc:sldMk cId="3442040479" sldId="275"/>
        </pc:sldMkLst>
      </pc:sldChg>
      <pc:sldChg chg="modTransition">
        <pc:chgData name="Николай Гриценко" userId="fef15e33337fbb72" providerId="Windows Live" clId="Web-{F2D1D6EC-AA82-47A5-AACD-F9DC5F91A746}" dt="2018-12-04T15:34:59.661" v="1"/>
        <pc:sldMkLst>
          <pc:docMk/>
          <pc:sldMk cId="515843967" sldId="276"/>
        </pc:sldMkLst>
      </pc:sldChg>
      <pc:sldChg chg="modTransition">
        <pc:chgData name="Николай Гриценко" userId="fef15e33337fbb72" providerId="Windows Live" clId="Web-{F2D1D6EC-AA82-47A5-AACD-F9DC5F91A746}" dt="2018-12-04T15:34:59.661" v="1"/>
        <pc:sldMkLst>
          <pc:docMk/>
          <pc:sldMk cId="1114863784" sldId="277"/>
        </pc:sldMkLst>
      </pc:sldChg>
      <pc:sldChg chg="modTransition">
        <pc:chgData name="Николай Гриценко" userId="fef15e33337fbb72" providerId="Windows Live" clId="Web-{F2D1D6EC-AA82-47A5-AACD-F9DC5F91A746}" dt="2018-12-04T15:34:59.661" v="1"/>
        <pc:sldMkLst>
          <pc:docMk/>
          <pc:sldMk cId="3166784902" sldId="278"/>
        </pc:sldMkLst>
      </pc:sldChg>
      <pc:sldChg chg="modTransition">
        <pc:chgData name="Николай Гриценко" userId="fef15e33337fbb72" providerId="Windows Live" clId="Web-{F2D1D6EC-AA82-47A5-AACD-F9DC5F91A746}" dt="2018-12-04T15:34:59.661" v="1"/>
        <pc:sldMkLst>
          <pc:docMk/>
          <pc:sldMk cId="261041106" sldId="279"/>
        </pc:sldMkLst>
      </pc:sldChg>
      <pc:sldChg chg="modTransition">
        <pc:chgData name="Николай Гриценко" userId="fef15e33337fbb72" providerId="Windows Live" clId="Web-{F2D1D6EC-AA82-47A5-AACD-F9DC5F91A746}" dt="2018-12-04T15:34:59.661" v="1"/>
        <pc:sldMkLst>
          <pc:docMk/>
          <pc:sldMk cId="77326518" sldId="280"/>
        </pc:sldMkLst>
      </pc:sldChg>
      <pc:sldChg chg="modTransition">
        <pc:chgData name="Николай Гриценко" userId="fef15e33337fbb72" providerId="Windows Live" clId="Web-{F2D1D6EC-AA82-47A5-AACD-F9DC5F91A746}" dt="2018-12-04T15:34:59.661" v="1"/>
        <pc:sldMkLst>
          <pc:docMk/>
          <pc:sldMk cId="2511312856" sldId="281"/>
        </pc:sldMkLst>
      </pc:sldChg>
      <pc:sldChg chg="modTransition">
        <pc:chgData name="Николай Гриценко" userId="fef15e33337fbb72" providerId="Windows Live" clId="Web-{F2D1D6EC-AA82-47A5-AACD-F9DC5F91A746}" dt="2018-12-04T15:34:59.661" v="1"/>
        <pc:sldMkLst>
          <pc:docMk/>
          <pc:sldMk cId="3401809569" sldId="282"/>
        </pc:sldMkLst>
      </pc:sldChg>
      <pc:sldMasterChg chg="modTransition modSldLayout">
        <pc:chgData name="Николай Гриценко" userId="fef15e33337fbb72" providerId="Windows Live" clId="Web-{F2D1D6EC-AA82-47A5-AACD-F9DC5F91A746}" dt="2018-12-04T15:34:59.661" v="1"/>
        <pc:sldMasterMkLst>
          <pc:docMk/>
          <pc:sldMasterMk cId="0" sldId="2147483648"/>
        </pc:sldMasterMkLst>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49"/>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0"/>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1"/>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2"/>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3"/>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4"/>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5"/>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6"/>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7"/>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8"/>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59"/>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0"/>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3"/>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4"/>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5"/>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7"/>
          </pc:sldLayoutMkLst>
        </pc:sldLayoutChg>
        <pc:sldLayoutChg chg="modTransition">
          <pc:chgData name="Николай Гриценко" userId="fef15e33337fbb72" providerId="Windows Live" clId="Web-{F2D1D6EC-AA82-47A5-AACD-F9DC5F91A746}" dt="2018-12-04T15:34:59.661" v="1"/>
          <pc:sldLayoutMkLst>
            <pc:docMk/>
            <pc:sldMasterMk cId="0" sldId="2147483648"/>
            <pc:sldLayoutMk cId="0" sldId="2147483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A8E0B-449A-4AF2-A898-BFA9B2DEA30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uk-UA"/>
        </a:p>
      </dgm:t>
    </dgm:pt>
    <dgm:pt modelId="{31FECF14-0DFB-48B7-A927-8E497FFA5408}">
      <dgm:prSet phldrT="[Текст]"/>
      <dgm:spPr/>
      <dgm:t>
        <a:bodyPr/>
        <a:lstStyle/>
        <a:p>
          <a:r>
            <a:rPr lang="uk-UA" dirty="0">
              <a:cs typeface="Calibri Light"/>
            </a:rPr>
            <a:t>Жанри</a:t>
          </a:r>
        </a:p>
      </dgm:t>
    </dgm:pt>
    <dgm:pt modelId="{45E7DE62-1F9A-4C3A-8400-F0BE1D09998E}" type="parTrans" cxnId="{DC5DE642-462F-453E-B733-79B89D8B9DC7}">
      <dgm:prSet/>
      <dgm:spPr/>
      <dgm:t>
        <a:bodyPr/>
        <a:lstStyle/>
        <a:p>
          <a:endParaRPr lang="uk-UA"/>
        </a:p>
      </dgm:t>
    </dgm:pt>
    <dgm:pt modelId="{3FDBCCD0-967B-4443-9B47-FB8293EAC706}" type="sibTrans" cxnId="{DC5DE642-462F-453E-B733-79B89D8B9DC7}">
      <dgm:prSet/>
      <dgm:spPr/>
      <dgm:t>
        <a:bodyPr/>
        <a:lstStyle/>
        <a:p>
          <a:endParaRPr lang="uk-UA"/>
        </a:p>
      </dgm:t>
    </dgm:pt>
    <dgm:pt modelId="{29CAFD6A-B777-4B9C-B5FA-AFB319C02D96}">
      <dgm:prSet phldrT="[Текст]"/>
      <dgm:spPr/>
      <dgm:t>
        <a:bodyPr/>
        <a:lstStyle/>
        <a:p>
          <a:r>
            <a:rPr lang="uk-UA" dirty="0">
              <a:cs typeface="Calibri Light"/>
            </a:rPr>
            <a:t>Літературні </a:t>
          </a:r>
        </a:p>
      </dgm:t>
    </dgm:pt>
    <dgm:pt modelId="{E0382FC0-6D48-4BF8-AB05-4CA2A032B788}" type="parTrans" cxnId="{990F179D-1623-44CA-B6B7-62A08E38D4C9}">
      <dgm:prSet/>
      <dgm:spPr/>
      <dgm:t>
        <a:bodyPr/>
        <a:lstStyle/>
        <a:p>
          <a:endParaRPr lang="uk-UA"/>
        </a:p>
      </dgm:t>
    </dgm:pt>
    <dgm:pt modelId="{156C9C98-76DB-4485-AE0E-6516FFEF67B9}" type="sibTrans" cxnId="{990F179D-1623-44CA-B6B7-62A08E38D4C9}">
      <dgm:prSet/>
      <dgm:spPr/>
      <dgm:t>
        <a:bodyPr/>
        <a:lstStyle/>
        <a:p>
          <a:endParaRPr lang="uk-UA"/>
        </a:p>
      </dgm:t>
    </dgm:pt>
    <dgm:pt modelId="{B8C373DB-2AE7-4264-89D6-CD1B416518D8}">
      <dgm:prSet phldrT="[Текст]"/>
      <dgm:spPr/>
      <dgm:t>
        <a:bodyPr/>
        <a:lstStyle/>
        <a:p>
          <a:r>
            <a:rPr lang="uk-UA" dirty="0">
              <a:cs typeface="Calibri Light"/>
            </a:rPr>
            <a:t>Церковні </a:t>
          </a:r>
        </a:p>
      </dgm:t>
    </dgm:pt>
    <dgm:pt modelId="{EC9FFC2A-D9AA-48A7-B09E-ED65170ED67B}" type="parTrans" cxnId="{7D934408-F60B-43CA-9C4F-D697CB4E2CAB}">
      <dgm:prSet/>
      <dgm:spPr/>
      <dgm:t>
        <a:bodyPr/>
        <a:lstStyle/>
        <a:p>
          <a:endParaRPr lang="uk-UA"/>
        </a:p>
      </dgm:t>
    </dgm:pt>
    <dgm:pt modelId="{C7973DA7-9849-40EE-B054-85715E5B7D5A}" type="sibTrans" cxnId="{7D934408-F60B-43CA-9C4F-D697CB4E2CAB}">
      <dgm:prSet/>
      <dgm:spPr/>
      <dgm:t>
        <a:bodyPr/>
        <a:lstStyle/>
        <a:p>
          <a:endParaRPr lang="uk-UA"/>
        </a:p>
      </dgm:t>
    </dgm:pt>
    <dgm:pt modelId="{0A9DB16E-D6B3-4B70-95FB-D07A707424DC}">
      <dgm:prSet phldrT="[Текст]"/>
      <dgm:spPr/>
      <dgm:t>
        <a:bodyPr/>
        <a:lstStyle/>
        <a:p>
          <a:r>
            <a:rPr lang="uk-UA" dirty="0">
              <a:cs typeface="Calibri Light"/>
            </a:rPr>
            <a:t>Світські</a:t>
          </a:r>
        </a:p>
      </dgm:t>
    </dgm:pt>
    <dgm:pt modelId="{9C287B57-DBE1-4379-BD55-E368D1EE1EC4}" type="parTrans" cxnId="{CBAE183C-5AFB-4BA9-93D8-D686EF377868}">
      <dgm:prSet/>
      <dgm:spPr/>
      <dgm:t>
        <a:bodyPr/>
        <a:lstStyle/>
        <a:p>
          <a:endParaRPr lang="uk-UA"/>
        </a:p>
      </dgm:t>
    </dgm:pt>
    <dgm:pt modelId="{18074FF3-16A7-4578-82BD-20AB73981EA9}" type="sibTrans" cxnId="{CBAE183C-5AFB-4BA9-93D8-D686EF377868}">
      <dgm:prSet/>
      <dgm:spPr/>
      <dgm:t>
        <a:bodyPr/>
        <a:lstStyle/>
        <a:p>
          <a:endParaRPr lang="uk-UA"/>
        </a:p>
      </dgm:t>
    </dgm:pt>
    <dgm:pt modelId="{5D3E10D2-7679-44A8-80D5-5DB18A3FA968}" type="pres">
      <dgm:prSet presAssocID="{28CA8E0B-449A-4AF2-A898-BFA9B2DEA304}" presName="composite" presStyleCnt="0">
        <dgm:presLayoutVars>
          <dgm:chMax val="1"/>
          <dgm:dir/>
          <dgm:resizeHandles val="exact"/>
        </dgm:presLayoutVars>
      </dgm:prSet>
      <dgm:spPr/>
      <dgm:t>
        <a:bodyPr/>
        <a:lstStyle/>
        <a:p>
          <a:endParaRPr lang="ru-RU"/>
        </a:p>
      </dgm:t>
    </dgm:pt>
    <dgm:pt modelId="{23D21795-25F0-4D7C-9ECC-FDB6C154C8A5}" type="pres">
      <dgm:prSet presAssocID="{31FECF14-0DFB-48B7-A927-8E497FFA5408}" presName="roof" presStyleLbl="dkBgShp" presStyleIdx="0" presStyleCnt="2"/>
      <dgm:spPr/>
      <dgm:t>
        <a:bodyPr/>
        <a:lstStyle/>
        <a:p>
          <a:endParaRPr lang="ru-RU"/>
        </a:p>
      </dgm:t>
    </dgm:pt>
    <dgm:pt modelId="{17EE2BAF-8A3F-4BDD-BCCD-B2E0075269BC}" type="pres">
      <dgm:prSet presAssocID="{31FECF14-0DFB-48B7-A927-8E497FFA5408}" presName="pillars" presStyleCnt="0"/>
      <dgm:spPr/>
    </dgm:pt>
    <dgm:pt modelId="{CF0BD0D2-A7ED-4530-A3F1-7D6CD29B0391}" type="pres">
      <dgm:prSet presAssocID="{31FECF14-0DFB-48B7-A927-8E497FFA5408}" presName="pillar1" presStyleLbl="node1" presStyleIdx="0" presStyleCnt="3">
        <dgm:presLayoutVars>
          <dgm:bulletEnabled val="1"/>
        </dgm:presLayoutVars>
      </dgm:prSet>
      <dgm:spPr/>
      <dgm:t>
        <a:bodyPr/>
        <a:lstStyle/>
        <a:p>
          <a:endParaRPr lang="ru-RU"/>
        </a:p>
      </dgm:t>
    </dgm:pt>
    <dgm:pt modelId="{A0BAE439-031F-47E4-94F1-9ADF4B0818D3}" type="pres">
      <dgm:prSet presAssocID="{B8C373DB-2AE7-4264-89D6-CD1B416518D8}" presName="pillarX" presStyleLbl="node1" presStyleIdx="1" presStyleCnt="3">
        <dgm:presLayoutVars>
          <dgm:bulletEnabled val="1"/>
        </dgm:presLayoutVars>
      </dgm:prSet>
      <dgm:spPr/>
      <dgm:t>
        <a:bodyPr/>
        <a:lstStyle/>
        <a:p>
          <a:endParaRPr lang="ru-RU"/>
        </a:p>
      </dgm:t>
    </dgm:pt>
    <dgm:pt modelId="{BE75BF2B-3533-4596-9964-7F1C51F65430}" type="pres">
      <dgm:prSet presAssocID="{0A9DB16E-D6B3-4B70-95FB-D07A707424DC}" presName="pillarX" presStyleLbl="node1" presStyleIdx="2" presStyleCnt="3">
        <dgm:presLayoutVars>
          <dgm:bulletEnabled val="1"/>
        </dgm:presLayoutVars>
      </dgm:prSet>
      <dgm:spPr/>
      <dgm:t>
        <a:bodyPr/>
        <a:lstStyle/>
        <a:p>
          <a:endParaRPr lang="ru-RU"/>
        </a:p>
      </dgm:t>
    </dgm:pt>
    <dgm:pt modelId="{558D87E9-F7A9-47ED-A9C9-C22074520B63}" type="pres">
      <dgm:prSet presAssocID="{31FECF14-0DFB-48B7-A927-8E497FFA5408}" presName="base" presStyleLbl="dkBgShp" presStyleIdx="1" presStyleCnt="2"/>
      <dgm:spPr/>
    </dgm:pt>
  </dgm:ptLst>
  <dgm:cxnLst>
    <dgm:cxn modelId="{7D934408-F60B-43CA-9C4F-D697CB4E2CAB}" srcId="{31FECF14-0DFB-48B7-A927-8E497FFA5408}" destId="{B8C373DB-2AE7-4264-89D6-CD1B416518D8}" srcOrd="1" destOrd="0" parTransId="{EC9FFC2A-D9AA-48A7-B09E-ED65170ED67B}" sibTransId="{C7973DA7-9849-40EE-B054-85715E5B7D5A}"/>
    <dgm:cxn modelId="{DC5DE642-462F-453E-B733-79B89D8B9DC7}" srcId="{28CA8E0B-449A-4AF2-A898-BFA9B2DEA304}" destId="{31FECF14-0DFB-48B7-A927-8E497FFA5408}" srcOrd="0" destOrd="0" parTransId="{45E7DE62-1F9A-4C3A-8400-F0BE1D09998E}" sibTransId="{3FDBCCD0-967B-4443-9B47-FB8293EAC706}"/>
    <dgm:cxn modelId="{2703173E-2C06-46F3-9D4C-0C5FEB4F2483}" type="presOf" srcId="{28CA8E0B-449A-4AF2-A898-BFA9B2DEA304}" destId="{5D3E10D2-7679-44A8-80D5-5DB18A3FA968}" srcOrd="0" destOrd="0" presId="urn:microsoft.com/office/officeart/2005/8/layout/hList3"/>
    <dgm:cxn modelId="{6836BFF3-1B8D-417B-B9FF-BC212D98EA57}" type="presOf" srcId="{29CAFD6A-B777-4B9C-B5FA-AFB319C02D96}" destId="{CF0BD0D2-A7ED-4530-A3F1-7D6CD29B0391}" srcOrd="0" destOrd="0" presId="urn:microsoft.com/office/officeart/2005/8/layout/hList3"/>
    <dgm:cxn modelId="{4FC6169B-52D1-43A0-BDB3-92C444E33BA2}" type="presOf" srcId="{31FECF14-0DFB-48B7-A927-8E497FFA5408}" destId="{23D21795-25F0-4D7C-9ECC-FDB6C154C8A5}" srcOrd="0" destOrd="0" presId="urn:microsoft.com/office/officeart/2005/8/layout/hList3"/>
    <dgm:cxn modelId="{D4418F22-5948-4E52-94D2-F4DE030E73BB}" type="presOf" srcId="{0A9DB16E-D6B3-4B70-95FB-D07A707424DC}" destId="{BE75BF2B-3533-4596-9964-7F1C51F65430}" srcOrd="0" destOrd="0" presId="urn:microsoft.com/office/officeart/2005/8/layout/hList3"/>
    <dgm:cxn modelId="{A1D164C7-C7E5-4303-ACCB-499504CDA0D3}" type="presOf" srcId="{B8C373DB-2AE7-4264-89D6-CD1B416518D8}" destId="{A0BAE439-031F-47E4-94F1-9ADF4B0818D3}" srcOrd="0" destOrd="0" presId="urn:microsoft.com/office/officeart/2005/8/layout/hList3"/>
    <dgm:cxn modelId="{990F179D-1623-44CA-B6B7-62A08E38D4C9}" srcId="{31FECF14-0DFB-48B7-A927-8E497FFA5408}" destId="{29CAFD6A-B777-4B9C-B5FA-AFB319C02D96}" srcOrd="0" destOrd="0" parTransId="{E0382FC0-6D48-4BF8-AB05-4CA2A032B788}" sibTransId="{156C9C98-76DB-4485-AE0E-6516FFEF67B9}"/>
    <dgm:cxn modelId="{CBAE183C-5AFB-4BA9-93D8-D686EF377868}" srcId="{31FECF14-0DFB-48B7-A927-8E497FFA5408}" destId="{0A9DB16E-D6B3-4B70-95FB-D07A707424DC}" srcOrd="2" destOrd="0" parTransId="{9C287B57-DBE1-4379-BD55-E368D1EE1EC4}" sibTransId="{18074FF3-16A7-4578-82BD-20AB73981EA9}"/>
    <dgm:cxn modelId="{4E8D44DE-1718-4291-A2F8-70CB6F336900}" type="presParOf" srcId="{5D3E10D2-7679-44A8-80D5-5DB18A3FA968}" destId="{23D21795-25F0-4D7C-9ECC-FDB6C154C8A5}" srcOrd="0" destOrd="0" presId="urn:microsoft.com/office/officeart/2005/8/layout/hList3"/>
    <dgm:cxn modelId="{4FD8620B-ACBA-4F63-AAFD-EB9B3F306B7C}" type="presParOf" srcId="{5D3E10D2-7679-44A8-80D5-5DB18A3FA968}" destId="{17EE2BAF-8A3F-4BDD-BCCD-B2E0075269BC}" srcOrd="1" destOrd="0" presId="urn:microsoft.com/office/officeart/2005/8/layout/hList3"/>
    <dgm:cxn modelId="{4278E4E4-CE1F-4FD4-9F19-D43ACC59006E}" type="presParOf" srcId="{17EE2BAF-8A3F-4BDD-BCCD-B2E0075269BC}" destId="{CF0BD0D2-A7ED-4530-A3F1-7D6CD29B0391}" srcOrd="0" destOrd="0" presId="urn:microsoft.com/office/officeart/2005/8/layout/hList3"/>
    <dgm:cxn modelId="{4A9EE1F8-A019-4223-8AB5-DD89586A03CC}" type="presParOf" srcId="{17EE2BAF-8A3F-4BDD-BCCD-B2E0075269BC}" destId="{A0BAE439-031F-47E4-94F1-9ADF4B0818D3}" srcOrd="1" destOrd="0" presId="urn:microsoft.com/office/officeart/2005/8/layout/hList3"/>
    <dgm:cxn modelId="{56DC4D4D-D06B-43C6-8D74-104322BBE535}" type="presParOf" srcId="{17EE2BAF-8A3F-4BDD-BCCD-B2E0075269BC}" destId="{BE75BF2B-3533-4596-9964-7F1C51F65430}" srcOrd="2" destOrd="0" presId="urn:microsoft.com/office/officeart/2005/8/layout/hList3"/>
    <dgm:cxn modelId="{FF4BCD57-633A-4152-9A91-80A74162E6D9}" type="presParOf" srcId="{5D3E10D2-7679-44A8-80D5-5DB18A3FA968}" destId="{558D87E9-F7A9-47ED-A9C9-C22074520B63}"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21795-25F0-4D7C-9ECC-FDB6C154C8A5}">
      <dsp:nvSpPr>
        <dsp:cNvPr id="0" name=""/>
        <dsp:cNvSpPr/>
      </dsp:nvSpPr>
      <dsp:spPr>
        <a:xfrm>
          <a:off x="0" y="0"/>
          <a:ext cx="10667999" cy="76516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kern="1200" dirty="0">
              <a:cs typeface="Calibri Light"/>
            </a:rPr>
            <a:t>Жанри</a:t>
          </a:r>
        </a:p>
      </dsp:txBody>
      <dsp:txXfrm>
        <a:off x="0" y="0"/>
        <a:ext cx="10667999" cy="765163"/>
      </dsp:txXfrm>
    </dsp:sp>
    <dsp:sp modelId="{CF0BD0D2-A7ED-4530-A3F1-7D6CD29B0391}">
      <dsp:nvSpPr>
        <dsp:cNvPr id="0" name=""/>
        <dsp:cNvSpPr/>
      </dsp:nvSpPr>
      <dsp:spPr>
        <a:xfrm>
          <a:off x="5208" y="765163"/>
          <a:ext cx="3552527" cy="160684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a:cs typeface="Calibri Light"/>
            </a:rPr>
            <a:t>Літературні </a:t>
          </a:r>
        </a:p>
      </dsp:txBody>
      <dsp:txXfrm>
        <a:off x="5208" y="765163"/>
        <a:ext cx="3552527" cy="1606843"/>
      </dsp:txXfrm>
    </dsp:sp>
    <dsp:sp modelId="{A0BAE439-031F-47E4-94F1-9ADF4B0818D3}">
      <dsp:nvSpPr>
        <dsp:cNvPr id="0" name=""/>
        <dsp:cNvSpPr/>
      </dsp:nvSpPr>
      <dsp:spPr>
        <a:xfrm>
          <a:off x="3557735" y="765163"/>
          <a:ext cx="3552527" cy="160684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a:cs typeface="Calibri Light"/>
            </a:rPr>
            <a:t>Церковні </a:t>
          </a:r>
        </a:p>
      </dsp:txBody>
      <dsp:txXfrm>
        <a:off x="3557735" y="765163"/>
        <a:ext cx="3552527" cy="1606843"/>
      </dsp:txXfrm>
    </dsp:sp>
    <dsp:sp modelId="{BE75BF2B-3533-4596-9964-7F1C51F65430}">
      <dsp:nvSpPr>
        <dsp:cNvPr id="0" name=""/>
        <dsp:cNvSpPr/>
      </dsp:nvSpPr>
      <dsp:spPr>
        <a:xfrm>
          <a:off x="7110263" y="765163"/>
          <a:ext cx="3552527" cy="160684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uk-UA" sz="4900" kern="1200" dirty="0">
              <a:cs typeface="Calibri Light"/>
            </a:rPr>
            <a:t>Світські</a:t>
          </a:r>
        </a:p>
      </dsp:txBody>
      <dsp:txXfrm>
        <a:off x="7110263" y="765163"/>
        <a:ext cx="3552527" cy="1606843"/>
      </dsp:txXfrm>
    </dsp:sp>
    <dsp:sp modelId="{558D87E9-F7A9-47ED-A9C9-C22074520B63}">
      <dsp:nvSpPr>
        <dsp:cNvPr id="0" name=""/>
        <dsp:cNvSpPr/>
      </dsp:nvSpPr>
      <dsp:spPr>
        <a:xfrm>
          <a:off x="0" y="2372006"/>
          <a:ext cx="10667999" cy="17853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k.wikipedia.org/wiki/%D0%9F%D1%80%D0%B0%D0%B2%D0%BE%D1%81%D0%BB%D0%B0%D0%B2'%D1%8F" TargetMode="External"/><Relationship Id="rId13" Type="http://schemas.openxmlformats.org/officeDocument/2006/relationships/hyperlink" Target="https://uk.wikipedia.org/wiki/%D0%A1%D1%83%D0%B4%D0%BE%D0%B2%D0%B0_%D0%92%D0%B8%D1%88%D0%BD%D1%8F" TargetMode="External"/><Relationship Id="rId18" Type="http://schemas.openxmlformats.org/officeDocument/2006/relationships/hyperlink" Target="https://uk.wikipedia.org/wiki/1606" TargetMode="External"/><Relationship Id="rId3" Type="http://schemas.openxmlformats.org/officeDocument/2006/relationships/hyperlink" Target="https://uk.wikipedia.org/wiki/%D0%A1%D1%82%D0%B0%D1%80%D0%BE%D1%83%D0%BA%D1%80%D0%B0%D1%97%D0%BD%D1%81%D1%8C%D0%BA%D0%B0_%D0%BC%D0%BE%D0%B2%D0%B0" TargetMode="External"/><Relationship Id="rId21" Type="http://schemas.openxmlformats.org/officeDocument/2006/relationships/hyperlink" Target="https://uk.wikipedia.org/wiki/%D0%9A%D0%BB%D1%96%D1%80" TargetMode="External"/><Relationship Id="rId7" Type="http://schemas.openxmlformats.org/officeDocument/2006/relationships/hyperlink" Target="https://uk.wikipedia.org/wiki/%D0%A0%D0%B0%D0%BD%D0%BD%D1%96%D0%B9_%D0%BD%D0%BE%D0%B2%D0%B8%D0%B9_%D1%87%D0%B0%D1%81" TargetMode="External"/><Relationship Id="rId12" Type="http://schemas.openxmlformats.org/officeDocument/2006/relationships/hyperlink" Target="https://uk.wikipedia.org/wiki/%D0%9B%D1%8C%D0%B2%D1%96%D0%B2%D1%81%D1%8C%D0%BA%D0%B0_%D0%B7%D0%B5%D0%BC%D0%BB%D1%8F" TargetMode="External"/><Relationship Id="rId17" Type="http://schemas.openxmlformats.org/officeDocument/2006/relationships/hyperlink" Target="https://uk.wikipedia.org/wiki/1604" TargetMode="External"/><Relationship Id="rId2" Type="http://schemas.openxmlformats.org/officeDocument/2006/relationships/image" Target="../media/image20.jpeg"/><Relationship Id="rId16" Type="http://schemas.openxmlformats.org/officeDocument/2006/relationships/hyperlink" Target="https://uk.wikipedia.org/wiki/%D0%93%D1%80%D0%B5%D1%86%D1%96%D1%8F" TargetMode="External"/><Relationship Id="rId20" Type="http://schemas.openxmlformats.org/officeDocument/2006/relationships/hyperlink" Target="https://uk.wikipedia.org/wiki/%D0%99%D0%BE%D0%B2_(%D0%9A%D0%BD%D1%8F%D0%B3%D0%B8%D0%BD%D0%B8%D1%86%D1%8C%D0%BA%D0%B8%D0%B9)" TargetMode="External"/><Relationship Id="rId1" Type="http://schemas.openxmlformats.org/officeDocument/2006/relationships/slideLayout" Target="../slideLayouts/slideLayout7.xml"/><Relationship Id="rId6" Type="http://schemas.openxmlformats.org/officeDocument/2006/relationships/hyperlink" Target="https://uk.wikipedia.org/wiki/%D0%A3%D0%BA%D1%80%D0%B0%D1%97%D0%BD%D1%86%D1%96" TargetMode="External"/><Relationship Id="rId11" Type="http://schemas.openxmlformats.org/officeDocument/2006/relationships/hyperlink" Target="https://uk.wikipedia.org/wiki/%D0%9F%D0%BE%D0%BB%D0%B5%D0%BC%D1%96%D1%81%D1%82" TargetMode="External"/><Relationship Id="rId5" Type="http://schemas.openxmlformats.org/officeDocument/2006/relationships/hyperlink" Target="https://uk.wikipedia.org/wiki/1621" TargetMode="External"/><Relationship Id="rId15" Type="http://schemas.openxmlformats.org/officeDocument/2006/relationships/hyperlink" Target="https://uk.wikipedia.org/wiki/%D0%90%D1%84%D0%BE%D0%BD" TargetMode="External"/><Relationship Id="rId23" Type="http://schemas.openxmlformats.org/officeDocument/2006/relationships/hyperlink" Target="https://uk.wikipedia.org/wiki/%D0%A3%D0%93%D0%9A%D0%A6" TargetMode="External"/><Relationship Id="rId10" Type="http://schemas.openxmlformats.org/officeDocument/2006/relationships/hyperlink" Target="https://uk.wikipedia.org/wiki/%D0%9F%D0%B8%D1%81%D1%8C%D0%BC%D0%B5%D0%BD%D0%BD%D0%B8%D0%BA" TargetMode="External"/><Relationship Id="rId19" Type="http://schemas.openxmlformats.org/officeDocument/2006/relationships/hyperlink" Target="https://uk.wikipedia.org/wiki/%D0%9B%D1%8C%D0%B2%D1%96%D0%B2%D1%81%D1%8C%D0%BA%D0%B5_%D0%B1%D1%80%D0%B0%D1%82%D1%81%D1%82%D0%B2%D0%BE" TargetMode="External"/><Relationship Id="rId4" Type="http://schemas.openxmlformats.org/officeDocument/2006/relationships/hyperlink" Target="https://uk.wikipedia.org/wiki/1550" TargetMode="External"/><Relationship Id="rId9" Type="http://schemas.openxmlformats.org/officeDocument/2006/relationships/hyperlink" Target="https://uk.wikipedia.org/wiki/%D0%9C%D0%BE%D0%BD%D0%B0%D1%85" TargetMode="External"/><Relationship Id="rId14" Type="http://schemas.openxmlformats.org/officeDocument/2006/relationships/hyperlink" Target="https://uk.wikipedia.org/wiki/1570-%D1%82%D1%96" TargetMode="External"/><Relationship Id="rId22" Type="http://schemas.openxmlformats.org/officeDocument/2006/relationships/hyperlink" Target="https://uk.wikipedia.org/wiki/%D0%A0%D0%B8%D0%BC%D0%BE-%D0%9A%D0%B0%D1%82%D0%BE%D0%BB%D0%B8%D1%86%D1%8C%D0%BA%D0%B0_%D0%A6%D0%B5%D1%80%D0%BA%D0%B2%D0%B0_%D0%B2_%D0%A3%D0%BA%D1%80%D0%B0%D1%97%D0%BD%D1%9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buklib.net/books/3591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k.wikipedia.org/wiki/%D0%9B%D0%B0%D1%82%D0%B8%D0%BD%D1%81%D1%8C%D0%BA%D0%B0_%D0%BC%D0%BE%D0%B2%D0%B0" TargetMode="External"/><Relationship Id="rId7" Type="http://schemas.openxmlformats.org/officeDocument/2006/relationships/diagramQuickStyle" Target="../diagrams/quickStyle1.xml"/><Relationship Id="rId2" Type="http://schemas.openxmlformats.org/officeDocument/2006/relationships/hyperlink" Target="https://uk.wikipedia.org/wiki/%D0%93%D1%80%D0%B5%D1%86%D1%8C%D0%BA%D0%B0_%D0%BC%D0%BE%D0%B2%D0%B0" TargetMode="Externa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uk.wikipedia.org/wiki/%D0%9A%D0%BE%D0%BD%D1%86%D0%B5%D0%BF%D1%86%D1%96%D1%8F"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hyperlink" Target="https://uk.wikipedia.org/wiki/1056" TargetMode="External"/><Relationship Id="rId13" Type="http://schemas.openxmlformats.org/officeDocument/2006/relationships/hyperlink" Target="https://uk.wikipedia.org/wiki/%D0%9A%D0%B8%D1%94%D0%B2%D0%BE-%D0%9F%D0%B5%D1%87%D0%B5%D1%80%D1%81%D1%8C%D0%BA%D0%B0_%D0%BB%D0%B0%D0%B2%D1%80%D0%B0" TargetMode="External"/><Relationship Id="rId3" Type="http://schemas.openxmlformats.org/officeDocument/2006/relationships/hyperlink" Target="https://uk.wikipedia.org/wiki/%D0%9B%D1%96%D1%82%D0%BE%D0%BF%D0%B8%D1%81" TargetMode="External"/><Relationship Id="rId7" Type="http://schemas.openxmlformats.org/officeDocument/2006/relationships/image" Target="../media/image8.jpeg"/><Relationship Id="rId12" Type="http://schemas.openxmlformats.org/officeDocument/2006/relationships/hyperlink" Target="https://uk.wikipedia.org/wiki/1073"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uk.wikipedia.org/wiki/%D0%9A%D0%B8%D1%97%D0%B2%D1%81%D1%8C%D0%BA%D0%B0_%D0%A0%D1%83%D1%81%D1%8C" TargetMode="External"/><Relationship Id="rId11" Type="http://schemas.openxmlformats.org/officeDocument/2006/relationships/hyperlink" Target="https://uk.wikipedia.org/wiki/%D0%90%D0%B3%D1%96%D0%BE%D0%B3%D1%80%D0%B0%D1%84%D1%96%D1%8F" TargetMode="External"/><Relationship Id="rId5" Type="http://schemas.openxmlformats.org/officeDocument/2006/relationships/hyperlink" Target="https://uk.wikipedia.org/wiki/%D0%9D%D0%B5%D1%81%D1%82%D0%BE%D1%80-%D0%BB%D1%96%D1%82%D0%BE%D0%BF%D0%B8%D1%81%D0%B5%D1%86%D1%8C" TargetMode="External"/><Relationship Id="rId10" Type="http://schemas.openxmlformats.org/officeDocument/2006/relationships/hyperlink" Target="https://uk.wikipedia.org/wiki/%D0%9B%D1%96%D1%82%D0%BE%D0%BF%D0%B8%D1%81%D0%B5%D1%86%D1%8C" TargetMode="External"/><Relationship Id="rId4" Type="http://schemas.openxmlformats.org/officeDocument/2006/relationships/hyperlink" Target="https://uk.wikipedia.org/wiki/%D0%9A%D0%B8%D1%97%D0%B2" TargetMode="External"/><Relationship Id="rId9" Type="http://schemas.openxmlformats.org/officeDocument/2006/relationships/hyperlink" Target="https://uk.wikipedia.org/wiki/11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buklib.net/books/35903/"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buklib.net/books/35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cs typeface="Calibri Light"/>
              </a:rPr>
              <a:t>Історія</a:t>
            </a:r>
            <a:r>
              <a:rPr lang="en-US" dirty="0">
                <a:cs typeface="Calibri Light"/>
              </a:rPr>
              <a:t> </a:t>
            </a:r>
            <a:r>
              <a:rPr lang="en-US" dirty="0" err="1">
                <a:cs typeface="Calibri Light"/>
              </a:rPr>
              <a:t>української</a:t>
            </a:r>
            <a:r>
              <a:rPr lang="en-US" dirty="0">
                <a:cs typeface="Calibri Light"/>
              </a:rPr>
              <a:t> </a:t>
            </a:r>
            <a:r>
              <a:rPr lang="en-US" dirty="0" err="1">
                <a:cs typeface="Calibri Light"/>
              </a:rPr>
              <a:t>літератури</a:t>
            </a:r>
            <a:endParaRPr lang="en-US" dirty="0" err="1"/>
          </a:p>
        </p:txBody>
      </p:sp>
    </p:spTree>
    <p:extLst>
      <p:ext uri="{BB962C8B-B14F-4D97-AF65-F5344CB8AC3E}">
        <p14:creationId xmlns:p14="http://schemas.microsoft.com/office/powerpoint/2010/main" val="25265936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Зображення, що містить текст&#10;&#10;Опис створено з дуже високим рівнем достовірності">
            <a:extLst>
              <a:ext uri="{FF2B5EF4-FFF2-40B4-BE49-F238E27FC236}">
                <a16:creationId xmlns="" xmlns:a16="http://schemas.microsoft.com/office/drawing/2014/main" id="{9F7BA5D9-98E8-485C-A998-9057CE39BA99}"/>
              </a:ext>
            </a:extLst>
          </p:cNvPr>
          <p:cNvPicPr>
            <a:picLocks noChangeAspect="1"/>
          </p:cNvPicPr>
          <p:nvPr/>
        </p:nvPicPr>
        <p:blipFill>
          <a:blip r:embed="rId2"/>
          <a:stretch>
            <a:fillRect/>
          </a:stretch>
        </p:blipFill>
        <p:spPr>
          <a:xfrm>
            <a:off x="950703" y="640602"/>
            <a:ext cx="3648254" cy="5749325"/>
          </a:xfrm>
          <a:prstGeom prst="rect">
            <a:avLst/>
          </a:prstGeom>
        </p:spPr>
      </p:pic>
      <p:sp>
        <p:nvSpPr>
          <p:cNvPr id="4" name="TextBox 3">
            <a:extLst>
              <a:ext uri="{FF2B5EF4-FFF2-40B4-BE49-F238E27FC236}">
                <a16:creationId xmlns="" xmlns:a16="http://schemas.microsoft.com/office/drawing/2014/main" id="{A340A243-4212-4C7C-99A8-6F4E5F897539}"/>
              </a:ext>
            </a:extLst>
          </p:cNvPr>
          <p:cNvSpPr txBox="1"/>
          <p:nvPr/>
        </p:nvSpPr>
        <p:spPr>
          <a:xfrm>
            <a:off x="4724401" y="634042"/>
            <a:ext cx="7343954"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err="1">
                <a:latin typeface="Arial"/>
                <a:cs typeface="Arial"/>
              </a:rPr>
              <a:t>Іва́н</a:t>
            </a:r>
            <a:r>
              <a:rPr lang="uk-UA" sz="2400" b="1" dirty="0">
                <a:latin typeface="Arial"/>
                <a:cs typeface="Arial"/>
              </a:rPr>
              <a:t> </a:t>
            </a:r>
            <a:r>
              <a:rPr lang="uk-UA" sz="2400" b="1" dirty="0" err="1">
                <a:latin typeface="Arial"/>
                <a:cs typeface="Arial"/>
              </a:rPr>
              <a:t>Ви́шенський</a:t>
            </a:r>
            <a:r>
              <a:rPr lang="uk-UA" sz="2400" dirty="0"/>
              <a:t> (</a:t>
            </a:r>
            <a:r>
              <a:rPr lang="uk-UA" sz="2400" dirty="0">
                <a:hlinkClick r:id="rId3"/>
              </a:rPr>
              <a:t>рус.</a:t>
            </a:r>
            <a:r>
              <a:rPr lang="uk-UA" sz="2400" dirty="0"/>
              <a:t> </a:t>
            </a:r>
            <a:r>
              <a:rPr lang="uk-UA" sz="2400" i="1" dirty="0"/>
              <a:t>Іоанн </a:t>
            </a:r>
            <a:r>
              <a:rPr lang="uk-UA" sz="2400" i="1" dirty="0" err="1"/>
              <a:t>Вишенский</a:t>
            </a:r>
            <a:r>
              <a:rPr lang="uk-UA" sz="2400" dirty="0"/>
              <a:t>; близько </a:t>
            </a:r>
            <a:r>
              <a:rPr lang="uk-UA" sz="2400" dirty="0">
                <a:hlinkClick r:id="rId4"/>
              </a:rPr>
              <a:t>1550</a:t>
            </a:r>
            <a:r>
              <a:rPr lang="uk-UA" sz="2400" dirty="0"/>
              <a:t>—</a:t>
            </a:r>
            <a:r>
              <a:rPr lang="uk-UA" sz="2400" dirty="0">
                <a:hlinkClick r:id="rId5"/>
              </a:rPr>
              <a:t>1621</a:t>
            </a:r>
            <a:r>
              <a:rPr lang="uk-UA" sz="2400" dirty="0"/>
              <a:t>) — </a:t>
            </a:r>
            <a:r>
              <a:rPr lang="uk-UA" sz="2400" dirty="0">
                <a:hlinkClick r:id="rId6"/>
              </a:rPr>
              <a:t>український</a:t>
            </a:r>
            <a:r>
              <a:rPr lang="uk-UA" sz="2400" dirty="0"/>
              <a:t> релігійний і літературний діяч </a:t>
            </a:r>
            <a:r>
              <a:rPr lang="uk-UA" sz="2400" dirty="0">
                <a:hlinkClick r:id="rId7"/>
              </a:rPr>
              <a:t>раннього нового часу</a:t>
            </a:r>
            <a:r>
              <a:rPr lang="uk-UA" sz="2400" dirty="0"/>
              <a:t>, преподобний. </a:t>
            </a:r>
            <a:r>
              <a:rPr lang="uk-UA" sz="2400" dirty="0">
                <a:hlinkClick r:id="rId8"/>
              </a:rPr>
              <a:t>Православний</a:t>
            </a:r>
            <a:r>
              <a:rPr lang="uk-UA" sz="2400" dirty="0"/>
              <a:t> </a:t>
            </a:r>
            <a:r>
              <a:rPr lang="uk-UA" sz="2400" dirty="0">
                <a:hlinkClick r:id="rId9"/>
              </a:rPr>
              <a:t>монах</a:t>
            </a:r>
            <a:r>
              <a:rPr lang="uk-UA" sz="2400" dirty="0"/>
              <a:t>, </a:t>
            </a:r>
            <a:r>
              <a:rPr lang="uk-UA" sz="2400" dirty="0">
                <a:hlinkClick r:id="rId10"/>
              </a:rPr>
              <a:t>письменник</a:t>
            </a:r>
            <a:r>
              <a:rPr lang="uk-UA" sz="2400" dirty="0"/>
              <a:t>-</a:t>
            </a:r>
            <a:r>
              <a:rPr lang="uk-UA" sz="2400" dirty="0">
                <a:hlinkClick r:id="rId11"/>
              </a:rPr>
              <a:t>полеміст</a:t>
            </a:r>
            <a:r>
              <a:rPr lang="uk-UA" sz="2400" dirty="0"/>
              <a:t>. Родом з </a:t>
            </a:r>
            <a:r>
              <a:rPr lang="uk-UA" sz="2400" dirty="0">
                <a:hlinkClick r:id="rId12"/>
              </a:rPr>
              <a:t>Львівщини</a:t>
            </a:r>
            <a:r>
              <a:rPr lang="uk-UA" sz="2400" dirty="0"/>
              <a:t>, з містечка </a:t>
            </a:r>
            <a:r>
              <a:rPr lang="uk-UA" sz="2400" dirty="0">
                <a:hlinkClick r:id="rId13"/>
              </a:rPr>
              <a:t>Судова Вишня</a:t>
            </a:r>
            <a:r>
              <a:rPr lang="uk-UA" sz="2400" dirty="0"/>
              <a:t>. У </a:t>
            </a:r>
            <a:r>
              <a:rPr lang="uk-UA" sz="2400" dirty="0">
                <a:hlinkClick r:id="rId14"/>
              </a:rPr>
              <a:t>1570-х</a:t>
            </a:r>
            <a:r>
              <a:rPr lang="uk-UA" sz="2400" dirty="0"/>
              <a:t> роках став ченцем </a:t>
            </a:r>
            <a:r>
              <a:rPr lang="uk-UA" sz="2400" dirty="0">
                <a:hlinkClick r:id="rId15"/>
              </a:rPr>
              <a:t>Афонського монастиря</a:t>
            </a:r>
            <a:r>
              <a:rPr lang="uk-UA" sz="2400" dirty="0"/>
              <a:t> в </a:t>
            </a:r>
            <a:r>
              <a:rPr lang="uk-UA" sz="2400" dirty="0">
                <a:hlinkClick r:id="rId16"/>
              </a:rPr>
              <a:t>Греції</a:t>
            </a:r>
            <a:r>
              <a:rPr lang="uk-UA" sz="2400" dirty="0"/>
              <a:t>, де прожив 40 років. У </a:t>
            </a:r>
            <a:r>
              <a:rPr lang="uk-UA" sz="2400" dirty="0">
                <a:hlinkClick r:id="rId17"/>
              </a:rPr>
              <a:t>1604</a:t>
            </a:r>
            <a:r>
              <a:rPr lang="uk-UA" sz="2400" dirty="0"/>
              <a:t>–</a:t>
            </a:r>
            <a:r>
              <a:rPr lang="uk-UA" sz="2400" dirty="0">
                <a:hlinkClick r:id="rId18"/>
              </a:rPr>
              <a:t>1606</a:t>
            </a:r>
            <a:r>
              <a:rPr lang="uk-UA" sz="2400" dirty="0"/>
              <a:t> роках відвідав Україну, був гостем </a:t>
            </a:r>
            <a:r>
              <a:rPr lang="uk-UA" sz="2400" dirty="0">
                <a:hlinkClick r:id="rId19"/>
              </a:rPr>
              <a:t>Львівського братства</a:t>
            </a:r>
            <a:r>
              <a:rPr lang="uk-UA" sz="2400" dirty="0"/>
              <a:t>. Приятель </a:t>
            </a:r>
            <a:r>
              <a:rPr lang="uk-UA" sz="2400" dirty="0">
                <a:hlinkClick r:id="rId20"/>
              </a:rPr>
              <a:t>Йова Княгиницького</a:t>
            </a:r>
            <a:r>
              <a:rPr lang="uk-UA" sz="2400" dirty="0"/>
              <a:t>. Виступав на захист </a:t>
            </a:r>
            <a:r>
              <a:rPr lang="uk-UA" sz="2400" dirty="0">
                <a:hlinkClick r:id="rId8"/>
              </a:rPr>
              <a:t>православ'я</a:t>
            </a:r>
            <a:r>
              <a:rPr lang="uk-UA" sz="2400" dirty="0"/>
              <a:t>, критикував православний </a:t>
            </a:r>
            <a:r>
              <a:rPr lang="uk-UA" sz="2400" dirty="0">
                <a:hlinkClick r:id="rId21"/>
              </a:rPr>
              <a:t>клір</a:t>
            </a:r>
            <a:r>
              <a:rPr lang="uk-UA" sz="2400" dirty="0"/>
              <a:t>, був противником </a:t>
            </a:r>
            <a:r>
              <a:rPr lang="uk-UA" sz="2400" dirty="0">
                <a:hlinkClick r:id="rId22"/>
              </a:rPr>
              <a:t>римо-католицької</a:t>
            </a:r>
            <a:r>
              <a:rPr lang="uk-UA" sz="2400" dirty="0"/>
              <a:t> та </a:t>
            </a:r>
            <a:r>
              <a:rPr lang="uk-UA" sz="2400" dirty="0">
                <a:hlinkClick r:id="rId23"/>
              </a:rPr>
              <a:t>греко-католицької церков</a:t>
            </a:r>
            <a:r>
              <a:rPr lang="uk-UA" sz="2400" dirty="0"/>
              <a:t>. Автор близько 16 полемічно-дидактичних творів. </a:t>
            </a:r>
            <a:endParaRPr lang="uk-UA" sz="2400" dirty="0">
              <a:cs typeface="Calibri"/>
            </a:endParaRPr>
          </a:p>
        </p:txBody>
      </p:sp>
    </p:spTree>
    <p:extLst>
      <p:ext uri="{BB962C8B-B14F-4D97-AF65-F5344CB8AC3E}">
        <p14:creationId xmlns:p14="http://schemas.microsoft.com/office/powerpoint/2010/main" val="28820600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 xmlns:a16="http://schemas.microsoft.com/office/drawing/2014/main" id="{DF6A9299-1D12-47E2-9DD4-03342553C4A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 xmlns:a16="http://schemas.microsoft.com/office/drawing/2014/main" id="{EB338C62-A4A3-4DEF-9B51-17EB60E2E9B7}"/>
              </a:ext>
            </a:extLst>
          </p:cNvPr>
          <p:cNvSpPr txBox="1"/>
          <p:nvPr/>
        </p:nvSpPr>
        <p:spPr>
          <a:xfrm>
            <a:off x="6400800" y="609600"/>
            <a:ext cx="5147730" cy="16419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3600" cap="all">
                <a:ln w="3175" cmpd="sng">
                  <a:noFill/>
                </a:ln>
                <a:latin typeface="+mj-lt"/>
                <a:ea typeface="+mj-ea"/>
                <a:cs typeface="+mj-cs"/>
              </a:rPr>
              <a:t>ШКІЛЬНА ДРАМА </a:t>
            </a:r>
            <a:r>
              <a:rPr lang="en-US" sz="3600" cap="all">
                <a:ln w="3175" cmpd="sng">
                  <a:noFill/>
                </a:ln>
                <a:latin typeface="+mj-lt"/>
                <a:ea typeface="+mj-ea"/>
                <a:cs typeface="+mj-cs"/>
                <a:hlinkClick r:id="rId4"/>
              </a:rPr>
              <a:t>XVІІ-XVІІІ ст.</a:t>
            </a:r>
            <a:r>
              <a:rPr lang="en-US" sz="3600" cap="all">
                <a:ln w="3175" cmpd="sng">
                  <a:noFill/>
                </a:ln>
                <a:latin typeface="+mj-lt"/>
                <a:ea typeface="+mj-ea"/>
                <a:cs typeface="+mj-cs"/>
              </a:rPr>
              <a:t> </a:t>
            </a:r>
          </a:p>
        </p:txBody>
      </p:sp>
      <p:pic>
        <p:nvPicPr>
          <p:cNvPr id="4" name="Рисунок 4">
            <a:extLst>
              <a:ext uri="{FF2B5EF4-FFF2-40B4-BE49-F238E27FC236}">
                <a16:creationId xmlns="" xmlns:a16="http://schemas.microsoft.com/office/drawing/2014/main" id="{5CC75C4F-DFE4-4EFA-8C04-81DAEE299EE0}"/>
              </a:ext>
            </a:extLst>
          </p:cNvPr>
          <p:cNvPicPr>
            <a:picLocks noChangeAspect="1"/>
          </p:cNvPicPr>
          <p:nvPr/>
        </p:nvPicPr>
        <p:blipFill rotWithShape="1">
          <a:blip r:embed="rId5"/>
          <a:srcRect l="17801" r="12974" b="1"/>
          <a:stretch/>
        </p:blipFill>
        <p:spPr>
          <a:xfrm>
            <a:off x="20" y="975"/>
            <a:ext cx="6095980" cy="6858000"/>
          </a:xfrm>
          <a:prstGeom prst="rect">
            <a:avLst/>
          </a:prstGeom>
        </p:spPr>
      </p:pic>
      <p:sp>
        <p:nvSpPr>
          <p:cNvPr id="3" name="TextBox 2">
            <a:extLst>
              <a:ext uri="{FF2B5EF4-FFF2-40B4-BE49-F238E27FC236}">
                <a16:creationId xmlns="" xmlns:a16="http://schemas.microsoft.com/office/drawing/2014/main" id="{BF63DCD4-CBC3-4DB0-905B-7CEE3D63BC5D}"/>
              </a:ext>
            </a:extLst>
          </p:cNvPr>
          <p:cNvSpPr txBox="1"/>
          <p:nvPr/>
        </p:nvSpPr>
        <p:spPr>
          <a:xfrm>
            <a:off x="6400800" y="2251587"/>
            <a:ext cx="5147730" cy="363793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1000"/>
              </a:spcAft>
              <a:buClr>
                <a:schemeClr val="tx1"/>
              </a:buClr>
              <a:buSzPct val="100000"/>
              <a:buFont typeface="Arial"/>
              <a:buChar char="•"/>
            </a:pPr>
            <a:r>
              <a:rPr lang="en-US"/>
              <a:t>Початок української шкільної драми пов’язаний із відкриттям братських шкіл та Академії. Єзуїти прикладом власних шкільних вистав заохотили діячів української освіти до запровадження шкільних вистав у наших бурсах, колегіумах та в Києво-Могилянській академії. Теорія поетичного мистецтва викладалася у навчальних закладах України. До свят, знаменних подій готувалися спектаклі, авторами яких часто були викладачі поетики. На сьогодні опубліковано тексти 58 шкільних драм. Це заслуга, головним чином, В. Рєзанова та Я. Гординського, В. Перетца, С.  Голубєва, М. Тихонравова, І. Франка, І. Шляпкіна, І. Працьовитого, М. Сулими.</a:t>
            </a:r>
          </a:p>
        </p:txBody>
      </p:sp>
    </p:spTree>
    <p:extLst>
      <p:ext uri="{BB962C8B-B14F-4D97-AF65-F5344CB8AC3E}">
        <p14:creationId xmlns:p14="http://schemas.microsoft.com/office/powerpoint/2010/main" val="30319864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 name="Рисунок 2" descr="Зображення, що містить спорт, підлога, особа, танцюрист&#10;&#10;Опис створено з дуже високим рівнем достовірності">
            <a:extLst>
              <a:ext uri="{FF2B5EF4-FFF2-40B4-BE49-F238E27FC236}">
                <a16:creationId xmlns="" xmlns:a16="http://schemas.microsoft.com/office/drawing/2014/main" id="{83411D7F-028F-4F70-A7E1-6897A13C8AB9}"/>
              </a:ext>
            </a:extLst>
          </p:cNvPr>
          <p:cNvPicPr>
            <a:picLocks noChangeAspect="1"/>
          </p:cNvPicPr>
          <p:nvPr/>
        </p:nvPicPr>
        <p:blipFill rotWithShape="1">
          <a:blip r:embed="rId3"/>
          <a:srcRect l="7505" r="15021" b="2"/>
          <a:stretch/>
        </p:blipFill>
        <p:spPr>
          <a:xfrm>
            <a:off x="-13812" y="10"/>
            <a:ext cx="6766273" cy="554571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pic>
        <p:nvPicPr>
          <p:cNvPr id="4" name="Рисунок 4" descr="Зображення, що містить небо, особа, танцюрист, позує&#10;&#10;Опис створено з дуже високим рівнем достовірності">
            <a:extLst>
              <a:ext uri="{FF2B5EF4-FFF2-40B4-BE49-F238E27FC236}">
                <a16:creationId xmlns="" xmlns:a16="http://schemas.microsoft.com/office/drawing/2014/main" id="{0C7BCA1B-97ED-40D9-84CA-776EB8263261}"/>
              </a:ext>
            </a:extLst>
          </p:cNvPr>
          <p:cNvPicPr>
            <a:picLocks noChangeAspect="1"/>
          </p:cNvPicPr>
          <p:nvPr/>
        </p:nvPicPr>
        <p:blipFill rotWithShape="1">
          <a:blip r:embed="rId4"/>
          <a:srcRect l="36013" r="15106" b="1"/>
          <a:stretch/>
        </p:blipFill>
        <p:spPr>
          <a:xfrm>
            <a:off x="6898055" y="789317"/>
            <a:ext cx="5298683" cy="6068683"/>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pic>
      <p:sp>
        <p:nvSpPr>
          <p:cNvPr id="6" name="TextBox 5">
            <a:extLst>
              <a:ext uri="{FF2B5EF4-FFF2-40B4-BE49-F238E27FC236}">
                <a16:creationId xmlns="" xmlns:a16="http://schemas.microsoft.com/office/drawing/2014/main" id="{E2DD5854-7176-4E77-9357-9552AC4CCCC0}"/>
              </a:ext>
            </a:extLst>
          </p:cNvPr>
          <p:cNvSpPr txBox="1"/>
          <p:nvPr/>
        </p:nvSpPr>
        <p:spPr>
          <a:xfrm>
            <a:off x="166777" y="5594230"/>
            <a:ext cx="5762445"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uk-UA" dirty="0"/>
              <a:t>Інтермедія є коротка дія, вигадана або справжня, що розігрується між актами комедії і трагедії, складається із слів, предметів та осіб веселих, що освіжує увагу слухача, не належить до актів і сцен п’єси</a:t>
            </a:r>
          </a:p>
        </p:txBody>
      </p:sp>
      <p:sp>
        <p:nvSpPr>
          <p:cNvPr id="7" name="TextBox 6">
            <a:extLst>
              <a:ext uri="{FF2B5EF4-FFF2-40B4-BE49-F238E27FC236}">
                <a16:creationId xmlns="" xmlns:a16="http://schemas.microsoft.com/office/drawing/2014/main" id="{B6D360F2-5095-489B-BC15-A548E5E5C735}"/>
              </a:ext>
            </a:extLst>
          </p:cNvPr>
          <p:cNvSpPr txBox="1"/>
          <p:nvPr/>
        </p:nvSpPr>
        <p:spPr>
          <a:xfrm>
            <a:off x="6967268" y="303361"/>
            <a:ext cx="508670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uk-UA" dirty="0"/>
              <a:t>Вертеп - різновид українського лялькового театру</a:t>
            </a:r>
          </a:p>
        </p:txBody>
      </p:sp>
    </p:spTree>
    <p:extLst>
      <p:ext uri="{BB962C8B-B14F-4D97-AF65-F5344CB8AC3E}">
        <p14:creationId xmlns:p14="http://schemas.microsoft.com/office/powerpoint/2010/main" val="1934375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A183E0A0-23AC-4C43-8723-54948740E73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grpSp>
        <p:nvGrpSpPr>
          <p:cNvPr id="14" name="Group 13">
            <a:extLst>
              <a:ext uri="{FF2B5EF4-FFF2-40B4-BE49-F238E27FC236}">
                <a16:creationId xmlns="" xmlns:a16="http://schemas.microsoft.com/office/drawing/2014/main" id="{F6A3F1D4-DEF1-47DE-A12A-4C1B3F3BA34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8588008">
            <a:off x="-1106106" y="1065016"/>
            <a:ext cx="6011417" cy="5224230"/>
            <a:chOff x="5281603" y="104898"/>
            <a:chExt cx="6910438" cy="6005491"/>
          </a:xfrm>
        </p:grpSpPr>
        <p:sp>
          <p:nvSpPr>
            <p:cNvPr id="15" name="Freeform 270">
              <a:extLst>
                <a:ext uri="{FF2B5EF4-FFF2-40B4-BE49-F238E27FC236}">
                  <a16:creationId xmlns="" xmlns:a16="http://schemas.microsoft.com/office/drawing/2014/main" id="{E2E8FF96-97BA-454F-AA5D-5E7A493035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AFE51DAE-C187-4524-BFE4-2FA20A12DC6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37" y="331503"/>
              <a:ext cx="6676004" cy="5235374"/>
              <a:chOff x="5516006" y="331455"/>
              <a:chExt cx="6676004" cy="5235374"/>
            </a:xfrm>
          </p:grpSpPr>
          <p:cxnSp>
            <p:nvCxnSpPr>
              <p:cNvPr id="17" name="Straight Connector 16">
                <a:extLst>
                  <a:ext uri="{FF2B5EF4-FFF2-40B4-BE49-F238E27FC236}">
                    <a16:creationId xmlns="" xmlns:a16="http://schemas.microsoft.com/office/drawing/2014/main" id="{44650558-19C1-4312-A6B0-F0CE493A0C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E0D69AA-43C3-45CD-906F-2966EA72AB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6CD6ED4-9C15-4E3B-9A49-4ED5FD3891D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6567160-597C-49C7-87FA-D4BE8650B6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29C9F29-E6B9-408B-97AF-86819559F8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06FA11DF-7FE8-4741-BAC0-9AF415A639C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FAE1D27-80BB-4F13-90E9-EEC930CE51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0CF56FBA-051E-4549-86A3-4B33A77C61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6F2C49A1-67CC-4710-9B7C-CB80BEF657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FAF9D302-E5F1-44D8-93F1-3582612344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466723A2-4849-46BA-B503-984740D77E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B0CAE57-FFB4-43A7-99E2-81C5B5CFF5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0A88CC0C-6FC4-448F-A395-E295A70AA3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A2CBDE23-8B3A-444A-B31C-BA26E754FC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B0A9BBC-9F8C-4D53-9CB7-D1460936C3D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7209C763-07CB-4E83-B4C0-B7077C73DBB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D17C9D17-C51D-48FC-8395-8D765B7A32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E1062495-0566-4C29-BDBD-0B717D2683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DB71EE13-CCB1-425D-8C39-690452A399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8C51C0F4-08A1-4771-9CE6-E54FE2F5BC0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065D41C0-DC38-4625-9A1B-3A853DEA84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9174BFD9-4AE7-4956-B935-23A0E1245D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3F5FBD61-C4D0-4879-AE01-02530C9D8A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FC0D2F64-664F-4AB8-8CFD-4AE423E3B6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2646F3B3-5B9F-42A8-BBBE-3520A088B2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FE63B2AA-3CB5-49A4-8A39-F578840ADF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06982DD0-0A68-4949-82D2-EF9EA2C51E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D50AB0F4-F8E8-4CD9-A875-0471ED91B5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1F9CE4DC-D0A9-4D32-95DA-5DBADC9D59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745EB0F7-C93A-4BBD-A4C4-7B656048E8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A9D5E87-498B-41BF-8992-19C1AF51A2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A34D3644-1E08-414D-A6DD-6462F4BB29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54C51F5-5C6C-486D-BA4B-9D0BF5FEFD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F00E976F-532C-4A3D-967E-B63323068C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2134B01-0AAE-406B-8EF2-7E80DE7A5CB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738C6A49-6E42-4159-B96A-4794972F88D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8D18AE19-1192-4233-8B1D-BDA94EA78D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5843AB93-A7A2-4866-874C-88AAE01B7F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D1F72998-6259-433F-A3EC-2478DEB05F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0BD2D18E-14F2-4F7D-A450-2843EE4523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1EE16539-1E6D-4EDC-B6AE-E8A481570E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6FC1ED3E-1DE1-4359-B29F-F8063823E2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5AA10AE8-2DA5-42FF-9047-51CF58067D4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BD831F2D-75A5-4C34-8E05-60329D414E6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BFF682BA-A723-4AF6-8885-D62B19CDC9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7F369DC7-CA5A-4A8E-9F45-1DFCD8D209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3EB36D4B-B427-4B20-93E4-5EBB216A2F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4FA26BC5-9591-4DEB-AF9B-87519E8DB7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2D6160C5-35E0-4560-90E3-B04690C41E8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810F25BE-81EA-4B2E-807F-32D6532A77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33F45AAE-D664-4B0F-AE81-8003260BE24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029117F9-A32E-4584-87C9-553B5B0E20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7B304953-E67B-4A7C-9B6C-C82C57D04B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1A0E47B5-33C1-4A9E-A992-54B6B561E7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4993CCC8-EA62-4172-8E02-A5399EA17B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CD58479F-E818-4029-8615-72C422537E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AC97C7F6-0AB1-4301-8F57-0ED7021689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225F55A2-73EF-4F9D-9591-876C888834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2B3C0E72-51AB-4211-8F79-9E318C54D6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99AE6894-05AC-48E8-B4A5-D9D79B1C52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91779B3F-3B2F-4919-862E-B5B643A98EC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7511FFE1-234F-45CB-92DF-BC737C9F76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D0F4717B-868F-45B6-B17A-22D9C8E8DE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AF064AC9-B2F5-447B-BFE7-75CDFCBDFA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A4AC90A0-49D3-42E6-8554-9D127B431D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2E87C403-11F4-41FD-98E6-32F2DA7496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667E3667-DCEC-4E2E-BA92-7E2C4A5933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2FBF2DE5-4238-4352-8ECB-4214CE58C3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CA614181-98EA-4D12-A70C-8A02EDCF83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77407CA6-1E32-49D3-BCCC-D7E2132BB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9B566D03-C62E-478D-8B5C-31A8C3C60E4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53913D97-AA52-423C-9DAF-0FA803B4ED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0D5BBE04-1A5D-40EF-8CF1-8235B0E443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769C5861-E4E8-4C08-A584-94AA37B1F7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F92E22AE-0811-4577-AA13-B7F5636F59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DACB39E0-25C6-486D-85A5-FB67FA40AC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8996AA2F-EDC0-4A25-A87C-F389979009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B1B829D2-BB4C-400A-B4C4-1FBDB97B6E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 xmlns:a16="http://schemas.microsoft.com/office/drawing/2014/main" id="{AEB1C1D6-0E65-4622-A4D5-393D73B397A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591089" y="40090"/>
            <a:ext cx="1139692" cy="4028867"/>
            <a:chOff x="8591089" y="40090"/>
            <a:chExt cx="1139692" cy="4028867"/>
          </a:xfrm>
        </p:grpSpPr>
        <p:sp>
          <p:nvSpPr>
            <p:cNvPr id="97" name="Freeform 435">
              <a:extLst>
                <a:ext uri="{FF2B5EF4-FFF2-40B4-BE49-F238E27FC236}">
                  <a16:creationId xmlns="" xmlns:a16="http://schemas.microsoft.com/office/drawing/2014/main" id="{8F0B0269-5E47-42B2-8748-B3D08D86C9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8" name="Group 97">
              <a:extLst>
                <a:ext uri="{FF2B5EF4-FFF2-40B4-BE49-F238E27FC236}">
                  <a16:creationId xmlns="" xmlns:a16="http://schemas.microsoft.com/office/drawing/2014/main" id="{4F8EC3A7-71C8-4492-A948-E96271A7D6F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8705463" y="53848"/>
              <a:ext cx="1025318" cy="3523101"/>
              <a:chOff x="8705463" y="53848"/>
              <a:chExt cx="1025318" cy="3523101"/>
            </a:xfrm>
          </p:grpSpPr>
          <p:cxnSp>
            <p:nvCxnSpPr>
              <p:cNvPr id="99" name="Straight Connector 98">
                <a:extLst>
                  <a:ext uri="{FF2B5EF4-FFF2-40B4-BE49-F238E27FC236}">
                    <a16:creationId xmlns="" xmlns:a16="http://schemas.microsoft.com/office/drawing/2014/main" id="{CB12C727-45C3-4899-9881-69ED4E8A277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BC879399-9859-47DA-A906-6DBD4DEEF2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09C9659A-1759-4860-94DC-D1CF02A7B9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10C76547-B070-4F64-BEC8-BEFBF03D5B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A4E6801B-5BD1-449E-9134-6B687673C6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A1E568C2-8448-4FA5-A216-0669A959DB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152C1A8F-2D2F-4AF3-9399-EB3611EB2F9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2B8813C4-A851-495E-B914-7DAD5286CD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96A11785-5A81-4C38-B731-6BA65A48CF8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9575197C-AF10-4DC7-87EC-D73F7F45973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F288669B-8936-411A-8417-689736FEB6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CE18ED0B-14B5-4646-9F76-10ED1F10CD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2CACE36E-7999-464F-AF18-499B74912AA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FE32A79E-F275-494E-BF7D-366273BF36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5FB82425-6AF7-4F51-B9ED-616D0731D5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6B108817-61D4-4148-BDA6-7B8815C1D9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id="{49197DE7-0A55-4F23-8E08-B1B007F0979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id="{EC06078C-0E6D-40BB-A616-693FE32E45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 xmlns:a16="http://schemas.microsoft.com/office/drawing/2014/main" id="{DAB7721E-7A3E-414E-9092-EB20271BE9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 xmlns:a16="http://schemas.microsoft.com/office/drawing/2014/main" id="{35C7249C-C793-4CD9-9DDE-5DE9B2A7716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58DF4730-402B-40B0-ACE5-AE777CEDFC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6C6829AC-DF8A-4623-8C08-AB4DBB8D03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70BCB273-B75E-4FBD-965C-54E2DFEC91A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0695DA63-646F-4E57-82F4-F1B35C2FE4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7D9609E0-655F-44B2-9A7E-40EBC5E63E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 xmlns:a16="http://schemas.microsoft.com/office/drawing/2014/main" id="{0F5A12B1-A906-47E4-B512-426D9B36B5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2DFAC3CF-9627-471E-BFE7-DD2DCC39FD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BFAEBB74-1690-46D8-88A9-6E32CB2924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id="{34FB41D8-7DEE-46B5-9264-9C243AD494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492B03A7-9340-4043-81A9-684988F367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84B1507A-A11D-4A38-8163-0C859507B27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25293184-4AF0-4088-816E-185F172A54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A2675846-D213-41A4-846D-230E9A4199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E14682B6-77B2-4A3A-984F-A463269FC86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a:extLst>
              <a:ext uri="{FF2B5EF4-FFF2-40B4-BE49-F238E27FC236}">
                <a16:creationId xmlns="" xmlns:a16="http://schemas.microsoft.com/office/drawing/2014/main" id="{D4DB6086-E2C5-44C8-997F-B4DF964F99C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3632934">
            <a:off x="4374451" y="372150"/>
            <a:ext cx="3775939" cy="3281485"/>
            <a:chOff x="5281603" y="104899"/>
            <a:chExt cx="6910397" cy="6005491"/>
          </a:xfrm>
        </p:grpSpPr>
        <p:sp>
          <p:nvSpPr>
            <p:cNvPr id="135" name="Freeform 472">
              <a:extLst>
                <a:ext uri="{FF2B5EF4-FFF2-40B4-BE49-F238E27FC236}">
                  <a16:creationId xmlns="" xmlns:a16="http://schemas.microsoft.com/office/drawing/2014/main" id="{52D6084D-B8D2-4126-8105-3278854A23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 xmlns:a16="http://schemas.microsoft.com/office/drawing/2014/main" id="{370C8A93-37F7-4F97-8135-15D73B28570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137" name="Straight Connector 136">
                <a:extLst>
                  <a:ext uri="{FF2B5EF4-FFF2-40B4-BE49-F238E27FC236}">
                    <a16:creationId xmlns="" xmlns:a16="http://schemas.microsoft.com/office/drawing/2014/main" id="{43C984B3-233F-478C-B4D6-816E60A848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2C7CA10A-A373-485C-8C08-FED590CD78F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 xmlns:a16="http://schemas.microsoft.com/office/drawing/2014/main" id="{3176DC65-ED65-4CC1-9385-67A510A49AD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D86112CC-CEB2-4690-B3C6-B887D9DB20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 xmlns:a16="http://schemas.microsoft.com/office/drawing/2014/main" id="{9486CF3F-6C58-4E66-AABD-FCE5FDBEE1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FEE6C3E4-ABF3-48E7-9BEF-6B9F24B863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A362DF61-1523-4B9F-B799-9ECB08143E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04A9795A-2957-40C8-9B48-F4DAB77BB9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id="{FEFC4F03-B3A6-4934-8A5D-7846122481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04515F2B-6262-4D33-9347-975B490BA4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 xmlns:a16="http://schemas.microsoft.com/office/drawing/2014/main" id="{C92DCE23-26DF-4970-9AA6-6D5C8D4389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B5FA3181-C98C-465B-84D6-E28910005A1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 xmlns:a16="http://schemas.microsoft.com/office/drawing/2014/main" id="{1817CAA4-C432-4775-A103-2DDE6F9AD7B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 xmlns:a16="http://schemas.microsoft.com/office/drawing/2014/main" id="{1C4FDC1D-2EB8-4CFE-87BA-6246977A6A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 xmlns:a16="http://schemas.microsoft.com/office/drawing/2014/main" id="{773D770C-217A-4C82-861B-01F7D66F0A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 xmlns:a16="http://schemas.microsoft.com/office/drawing/2014/main" id="{916E80CA-8D69-4A05-8FE3-978694EF91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 xmlns:a16="http://schemas.microsoft.com/office/drawing/2014/main" id="{10D1A02D-8D59-4614-BE57-2ADD4716A6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E98FF5ED-CE29-4136-B97A-A24B0F05F54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D58F14B1-7D3B-4553-AB98-AF6257B460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06F48D93-1218-40F5-8096-56E5BF479B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69B07C3D-837B-42ED-9068-82EB62D8D2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B3FC55E1-6658-472B-9FFD-AFA0FB8ED77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 xmlns:a16="http://schemas.microsoft.com/office/drawing/2014/main" id="{FB9AF5AC-26FD-4F36-9AB9-5F5DC3401AC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 xmlns:a16="http://schemas.microsoft.com/office/drawing/2014/main" id="{2CBA105D-4C27-4DD1-82B6-24B9C98DD2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73584084-293B-42F6-A13F-B1BFF4BDDBC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 xmlns:a16="http://schemas.microsoft.com/office/drawing/2014/main" id="{87F01F2D-75C1-49F5-B9DB-8F339EAF004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 xmlns:a16="http://schemas.microsoft.com/office/drawing/2014/main" id="{C2EF05FF-9695-4224-A3B6-7DFDA2EEC5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 xmlns:a16="http://schemas.microsoft.com/office/drawing/2014/main" id="{BEAAAF3E-BB77-468E-B991-93B7B7FE66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 xmlns:a16="http://schemas.microsoft.com/office/drawing/2014/main" id="{84680EBC-58BC-41D1-B7AD-3728DDBD60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2B87FAFB-7FFB-4D00-918E-CE3C5FCB36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 xmlns:a16="http://schemas.microsoft.com/office/drawing/2014/main" id="{64DD0C5D-AD75-49D2-A14C-EA3AE79158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 xmlns:a16="http://schemas.microsoft.com/office/drawing/2014/main" id="{BC75CB66-59D6-4695-8E12-37673384A2D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 xmlns:a16="http://schemas.microsoft.com/office/drawing/2014/main" id="{D34E503C-31A5-4B57-A4AD-BCF66D3FF1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7C56BEA3-10A1-4F5E-BD6C-FECA05A7D3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 xmlns:a16="http://schemas.microsoft.com/office/drawing/2014/main" id="{A3B5ECE6-43C8-406D-B7CB-0A883C53FCA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 xmlns:a16="http://schemas.microsoft.com/office/drawing/2014/main" id="{CB842887-DBFC-4DB8-BE48-CE5676A56F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 xmlns:a16="http://schemas.microsoft.com/office/drawing/2014/main" id="{761AA208-F378-4E15-85AD-E5DA36CC35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 xmlns:a16="http://schemas.microsoft.com/office/drawing/2014/main" id="{F7C1D268-F6FF-48B2-BE03-9E89956600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3C3D4BFE-A81E-42F2-AD8F-D4422C1C50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 xmlns:a16="http://schemas.microsoft.com/office/drawing/2014/main" id="{B5BBA168-76FC-4A64-9175-76E63DE814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 xmlns:a16="http://schemas.microsoft.com/office/drawing/2014/main" id="{57AAFE27-E046-45CD-AC49-76643DC050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80978F47-E61B-4DF7-8D83-97C17667E7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2C63C87A-C883-4AEF-89DB-BC6425308A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09DC31C0-D014-43BC-ABBD-8A12C864DC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 xmlns:a16="http://schemas.microsoft.com/office/drawing/2014/main" id="{B4445671-2B75-4DC1-B4D3-EFB3494733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 xmlns:a16="http://schemas.microsoft.com/office/drawing/2014/main" id="{7A0F2BB3-5EC9-48FF-B543-FF4A7F60C3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70ED6236-7FC1-461D-B5C6-07524882E5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67F09C31-58A6-48A3-9A7F-C191BECAD09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01B27542-B963-4676-BEC8-19D0205E90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5DA8660C-6FB1-4EB5-9FE3-980C7BCFBD9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0B548321-7A54-4330-B558-B36E334246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2B09DEEB-B8B6-4090-8F20-27D0A0243F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 xmlns:a16="http://schemas.microsoft.com/office/drawing/2014/main" id="{02A7F140-A45A-4E52-97BB-6A5F00281C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 xmlns:a16="http://schemas.microsoft.com/office/drawing/2014/main" id="{711ADE4F-E157-41F5-AC0E-48DDFADCD4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 xmlns:a16="http://schemas.microsoft.com/office/drawing/2014/main" id="{ADEEA2AC-D4DF-4A19-9CBA-83D93AFD1FF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 xmlns:a16="http://schemas.microsoft.com/office/drawing/2014/main" id="{88BBFA55-0D07-4946-97C5-DB93A684CF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 xmlns:a16="http://schemas.microsoft.com/office/drawing/2014/main" id="{46F66E5F-5541-4C49-A417-E17453508B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AC5CF534-8173-4F73-9FBD-3EE5D31A542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4C007B8E-4AD9-405A-AAD7-E25D609648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C0A106E7-4842-411B-BA2D-BFA7134813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BF0AF7C7-BDF9-413B-AD79-D11D0C3FBB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C1E3F3D4-DBC3-4F66-A81C-689EB1E18E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CA85ABBD-8955-4383-B272-802941457E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10354136-E28B-4627-A758-608A27196F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A9234F5A-C499-4A94-93C6-DAC8C65ABF4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F351F694-067B-4739-B2EF-5033846B8C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E462F2D2-EE8B-4BBE-B242-7C4167E8BA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E6E6C4D0-0340-404C-972C-A46207B9841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 xmlns:a16="http://schemas.microsoft.com/office/drawing/2014/main" id="{7E338321-4BC9-4902-BE62-2D649695AD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 xmlns:a16="http://schemas.microsoft.com/office/drawing/2014/main" id="{90523178-6303-47A7-8504-B447F781A41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DFFEDD8-B34A-4E01-8B4A-9C1DDD5D773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 xmlns:a16="http://schemas.microsoft.com/office/drawing/2014/main" id="{32F03313-3378-4737-9FFA-54989FDDCC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 xmlns:a16="http://schemas.microsoft.com/office/drawing/2014/main" id="{414535F6-5BA6-42A3-83F1-2489A583EAD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 xmlns:a16="http://schemas.microsoft.com/office/drawing/2014/main" id="{5CCBD965-0A72-4597-8960-104E0B4B84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 xmlns:a16="http://schemas.microsoft.com/office/drawing/2014/main" id="{38CD687B-30DC-4561-9CF5-6A260BDC2C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 xmlns:a16="http://schemas.microsoft.com/office/drawing/2014/main" id="{23E690B1-82CC-44B1-B715-DC0B5CB3E6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B7A1267B-4A65-4786-9F5E-821D82754A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 xmlns:a16="http://schemas.microsoft.com/office/drawing/2014/main" id="{5244EF3A-1B4A-461D-92EA-40CCAF40DD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Рисунок 5" descr="Зображення, що містить у приміщенні, стіна, стіл&#10;&#10;Опис створено з дуже високим рівнем достовірності">
            <a:extLst>
              <a:ext uri="{FF2B5EF4-FFF2-40B4-BE49-F238E27FC236}">
                <a16:creationId xmlns="" xmlns:a16="http://schemas.microsoft.com/office/drawing/2014/main" id="{70F68663-D0B7-45B3-BF77-7B54E97F0EBE}"/>
              </a:ext>
            </a:extLst>
          </p:cNvPr>
          <p:cNvPicPr>
            <a:picLocks noChangeAspect="1"/>
          </p:cNvPicPr>
          <p:nvPr/>
        </p:nvPicPr>
        <p:blipFill rotWithShape="1">
          <a:blip r:embed="rId4"/>
          <a:srcRect l="17734" r="36863" b="-1"/>
          <a:stretch/>
        </p:blipFill>
        <p:spPr>
          <a:xfrm>
            <a:off x="-219" y="293834"/>
            <a:ext cx="4091483"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p:spPr>
      </p:pic>
      <p:pic>
        <p:nvPicPr>
          <p:cNvPr id="7" name="Рисунок 7" descr="Зображення, що містить текст, книга, карта&#10;&#10;Опис створено з дуже високим рівнем достовірності">
            <a:extLst>
              <a:ext uri="{FF2B5EF4-FFF2-40B4-BE49-F238E27FC236}">
                <a16:creationId xmlns="" xmlns:a16="http://schemas.microsoft.com/office/drawing/2014/main" id="{058F0B39-E7C5-443F-BD9F-DE421BB21C24}"/>
              </a:ext>
            </a:extLst>
          </p:cNvPr>
          <p:cNvPicPr>
            <a:picLocks noChangeAspect="1"/>
          </p:cNvPicPr>
          <p:nvPr/>
        </p:nvPicPr>
        <p:blipFill rotWithShape="1">
          <a:blip r:embed="rId5"/>
          <a:srcRect l="3350" r="22487" b="-1"/>
          <a:stretch/>
        </p:blipFill>
        <p:spPr>
          <a:xfrm>
            <a:off x="4591378" y="1"/>
            <a:ext cx="3743179"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p:spPr>
      </p:pic>
      <p:pic>
        <p:nvPicPr>
          <p:cNvPr id="3" name="Рисунок 3" descr="Зображення, що містить текст&#10;&#10;Опис створено з високим рівнем достовірності">
            <a:extLst>
              <a:ext uri="{FF2B5EF4-FFF2-40B4-BE49-F238E27FC236}">
                <a16:creationId xmlns="" xmlns:a16="http://schemas.microsoft.com/office/drawing/2014/main" id="{AB1732CC-CCD2-4FC4-AC25-FD5A7909674D}"/>
              </a:ext>
            </a:extLst>
          </p:cNvPr>
          <p:cNvPicPr>
            <a:picLocks noChangeAspect="1"/>
          </p:cNvPicPr>
          <p:nvPr/>
        </p:nvPicPr>
        <p:blipFill rotWithShape="1">
          <a:blip r:embed="rId6"/>
          <a:srcRect r="3352" b="-5"/>
          <a:stretch/>
        </p:blipFill>
        <p:spPr>
          <a:xfrm>
            <a:off x="8935026" y="-1"/>
            <a:ext cx="3256974"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p:spPr>
      </p:pic>
      <p:sp>
        <p:nvSpPr>
          <p:cNvPr id="2" name="TextBox 1">
            <a:extLst>
              <a:ext uri="{FF2B5EF4-FFF2-40B4-BE49-F238E27FC236}">
                <a16:creationId xmlns="" xmlns:a16="http://schemas.microsoft.com/office/drawing/2014/main" id="{59E7E3B3-D3E6-4A85-A331-E638D97546B8}"/>
              </a:ext>
            </a:extLst>
          </p:cNvPr>
          <p:cNvSpPr txBox="1"/>
          <p:nvPr/>
        </p:nvSpPr>
        <p:spPr>
          <a:xfrm>
            <a:off x="5459709" y="4050264"/>
            <a:ext cx="5700416" cy="141285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spcBef>
                <a:spcPct val="0"/>
              </a:spcBef>
              <a:spcAft>
                <a:spcPts val="600"/>
              </a:spcAft>
            </a:pPr>
            <a:r>
              <a:rPr lang="en-US" sz="4000" cap="all" dirty="0" err="1">
                <a:ln w="3175" cmpd="sng">
                  <a:noFill/>
                </a:ln>
                <a:latin typeface="+mj-lt"/>
                <a:ea typeface="+mj-ea"/>
                <a:cs typeface="+mj-cs"/>
              </a:rPr>
              <a:t>Давня</a:t>
            </a:r>
            <a:r>
              <a:rPr lang="en-US" sz="4000" cap="all" dirty="0">
                <a:ln w="3175" cmpd="sng">
                  <a:noFill/>
                </a:ln>
                <a:latin typeface="+mj-lt"/>
                <a:ea typeface="+mj-ea"/>
                <a:cs typeface="+mj-cs"/>
              </a:rPr>
              <a:t> </a:t>
            </a:r>
            <a:r>
              <a:rPr lang="en-US" sz="4000" cap="all" dirty="0" err="1">
                <a:ln w="3175" cmpd="sng">
                  <a:noFill/>
                </a:ln>
                <a:latin typeface="+mj-lt"/>
                <a:ea typeface="+mj-ea"/>
                <a:cs typeface="+mj-cs"/>
              </a:rPr>
              <a:t>українська</a:t>
            </a:r>
            <a:r>
              <a:rPr lang="en-US" sz="4000" cap="all" dirty="0">
                <a:ln w="3175" cmpd="sng">
                  <a:noFill/>
                </a:ln>
                <a:latin typeface="+mj-lt"/>
                <a:ea typeface="+mj-ea"/>
                <a:cs typeface="+mj-cs"/>
              </a:rPr>
              <a:t> </a:t>
            </a:r>
            <a:r>
              <a:rPr lang="en-US" sz="4000" cap="all" dirty="0" err="1">
                <a:ln w="3175" cmpd="sng">
                  <a:noFill/>
                </a:ln>
                <a:latin typeface="+mj-lt"/>
                <a:ea typeface="+mj-ea"/>
                <a:cs typeface="+mj-cs"/>
              </a:rPr>
              <a:t>література</a:t>
            </a:r>
            <a:r>
              <a:rPr lang="en-US" sz="4000" cap="all" dirty="0">
                <a:ln w="3175" cmpd="sng">
                  <a:noFill/>
                </a:ln>
                <a:latin typeface="+mj-lt"/>
                <a:ea typeface="+mj-ea"/>
                <a:cs typeface="+mj-cs"/>
              </a:rPr>
              <a:t> </a:t>
            </a:r>
            <a:endParaRPr lang="en-US" sz="4000" cap="all">
              <a:ln w="3175" cmpd="sng">
                <a:noFill/>
              </a:ln>
              <a:latin typeface="+mj-lt"/>
              <a:ea typeface="+mj-ea"/>
              <a:cs typeface="+mj-cs"/>
            </a:endParaRPr>
          </a:p>
        </p:txBody>
      </p:sp>
    </p:spTree>
    <p:extLst>
      <p:ext uri="{BB962C8B-B14F-4D97-AF65-F5344CB8AC3E}">
        <p14:creationId xmlns:p14="http://schemas.microsoft.com/office/powerpoint/2010/main" val="28489832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6ECE5B-EC93-4E45-95FD-5B49415981E6}"/>
              </a:ext>
            </a:extLst>
          </p:cNvPr>
          <p:cNvSpPr txBox="1"/>
          <p:nvPr/>
        </p:nvSpPr>
        <p:spPr>
          <a:xfrm>
            <a:off x="439947" y="432758"/>
            <a:ext cx="1101018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b="1" dirty="0" err="1">
                <a:latin typeface="Arial"/>
                <a:cs typeface="Arial"/>
              </a:rPr>
              <a:t>Теоцентризм</a:t>
            </a:r>
            <a:r>
              <a:rPr lang="uk-UA" dirty="0"/>
              <a:t> (</a:t>
            </a:r>
            <a:r>
              <a:rPr lang="uk-UA" dirty="0">
                <a:hlinkClick r:id="rId2"/>
              </a:rPr>
              <a:t>грец.</a:t>
            </a:r>
            <a:r>
              <a:rPr lang="uk-UA" dirty="0"/>
              <a:t> </a:t>
            </a:r>
            <a:r>
              <a:rPr lang="el" i="1" dirty="0" err="1"/>
              <a:t>Theos</a:t>
            </a:r>
            <a:r>
              <a:rPr lang="uk-UA" dirty="0"/>
              <a:t> — Бог + </a:t>
            </a:r>
            <a:r>
              <a:rPr lang="uk-UA" dirty="0">
                <a:hlinkClick r:id="rId3"/>
              </a:rPr>
              <a:t>лат.</a:t>
            </a:r>
            <a:r>
              <a:rPr lang="uk-UA" dirty="0"/>
              <a:t> </a:t>
            </a:r>
            <a:r>
              <a:rPr lang="la" i="1"/>
              <a:t>Centrum</a:t>
            </a:r>
            <a:r>
              <a:rPr lang="uk-UA" dirty="0"/>
              <a:t> — центр кола) — філософська </a:t>
            </a:r>
            <a:r>
              <a:rPr lang="uk-UA" dirty="0">
                <a:hlinkClick r:id="rId4"/>
              </a:rPr>
              <a:t>концепція</a:t>
            </a:r>
            <a:r>
              <a:rPr lang="uk-UA" dirty="0"/>
              <a:t>, в основі якої лежить розуміння Бога як абсолютного, досконалого, найвищого буття, джерела всього життя і будь-якого блага. При цьому основою моральності служить шанування Бога і служіння йому, а наслідування і уподібнення йому вважається вищою метою людського життя. </a:t>
            </a:r>
          </a:p>
        </p:txBody>
      </p:sp>
      <p:sp>
        <p:nvSpPr>
          <p:cNvPr id="3" name="TextBox 2">
            <a:extLst>
              <a:ext uri="{FF2B5EF4-FFF2-40B4-BE49-F238E27FC236}">
                <a16:creationId xmlns="" xmlns:a16="http://schemas.microsoft.com/office/drawing/2014/main" id="{07CBC79F-7761-4C6E-9310-409A34DC4A65}"/>
              </a:ext>
            </a:extLst>
          </p:cNvPr>
          <p:cNvSpPr txBox="1"/>
          <p:nvPr/>
        </p:nvSpPr>
        <p:spPr>
          <a:xfrm>
            <a:off x="439947" y="1827361"/>
            <a:ext cx="10780141"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uk-UA" sz="2000" b="1" dirty="0"/>
              <a:t>Символізм</a:t>
            </a:r>
            <a:r>
              <a:rPr lang="uk-UA" sz="2000" dirty="0"/>
              <a:t> </a:t>
            </a:r>
            <a:r>
              <a:rPr lang="uk-UA" dirty="0"/>
              <a:t>(</a:t>
            </a:r>
            <a:r>
              <a:rPr lang="uk-UA" dirty="0" err="1"/>
              <a:t>symbolisme</a:t>
            </a:r>
            <a:r>
              <a:rPr lang="uk-UA" dirty="0"/>
              <a:t> (</a:t>
            </a:r>
            <a:r>
              <a:rPr lang="uk-UA" dirty="0" err="1"/>
              <a:t>фр</a:t>
            </a:r>
            <a:r>
              <a:rPr lang="uk-UA" dirty="0"/>
              <a:t>.) - розпізнавальна прикмета, знак) - мистецька течія, принципом якої є художнє відтворення сутності ідей та предметів, які перебувають за межею чуттєвого розуміння, з використанням символів. Сприймається символ як індивідуальне уявлення творця про світ.</a:t>
            </a:r>
          </a:p>
        </p:txBody>
      </p:sp>
      <p:sp>
        <p:nvSpPr>
          <p:cNvPr id="4" name="TextBox 3">
            <a:extLst>
              <a:ext uri="{FF2B5EF4-FFF2-40B4-BE49-F238E27FC236}">
                <a16:creationId xmlns="" xmlns:a16="http://schemas.microsoft.com/office/drawing/2014/main" id="{B0624E4D-0128-40C9-84F4-8E4C32FF38E1}"/>
              </a:ext>
            </a:extLst>
          </p:cNvPr>
          <p:cNvSpPr txBox="1"/>
          <p:nvPr/>
        </p:nvSpPr>
        <p:spPr>
          <a:xfrm>
            <a:off x="439946" y="3020683"/>
            <a:ext cx="1078014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b="1" dirty="0">
                <a:latin typeface="Arial"/>
                <a:cs typeface="Arial"/>
              </a:rPr>
              <a:t>Алегоризм - </a:t>
            </a:r>
            <a:r>
              <a:rPr lang="uk-UA" sz="1600" dirty="0">
                <a:latin typeface="Arial"/>
                <a:cs typeface="Arial"/>
              </a:rPr>
              <a:t>напрям в українській літературі, </a:t>
            </a:r>
            <a:r>
              <a:rPr lang="uk-UA" dirty="0">
                <a:latin typeface="Calibri"/>
                <a:cs typeface="Calibri"/>
              </a:rPr>
              <a:t>коли</a:t>
            </a:r>
            <a:r>
              <a:rPr lang="uk-UA" dirty="0">
                <a:cs typeface="Calibri"/>
              </a:rPr>
              <a:t> автор активно використовує алегоричні образи та поняття.</a:t>
            </a:r>
          </a:p>
        </p:txBody>
      </p:sp>
      <p:graphicFrame>
        <p:nvGraphicFramePr>
          <p:cNvPr id="162" name="Схема 162">
            <a:extLst>
              <a:ext uri="{FF2B5EF4-FFF2-40B4-BE49-F238E27FC236}">
                <a16:creationId xmlns="" xmlns:a16="http://schemas.microsoft.com/office/drawing/2014/main" id="{9E97C76C-8DA9-4CA9-A23D-613CEE9B946E}"/>
              </a:ext>
            </a:extLst>
          </p:cNvPr>
          <p:cNvGraphicFramePr/>
          <p:nvPr>
            <p:extLst>
              <p:ext uri="{D42A27DB-BD31-4B8C-83A1-F6EECF244321}">
                <p14:modId xmlns:p14="http://schemas.microsoft.com/office/powerpoint/2010/main" val="3363371480"/>
              </p:ext>
            </p:extLst>
          </p:nvPr>
        </p:nvGraphicFramePr>
        <p:xfrm>
          <a:off x="546339" y="3641784"/>
          <a:ext cx="10667999" cy="2550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965641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85588EB-1406-4B38-905E-46B0DBEA4290}"/>
              </a:ext>
            </a:extLst>
          </p:cNvPr>
          <p:cNvSpPr txBox="1"/>
          <p:nvPr/>
        </p:nvSpPr>
        <p:spPr>
          <a:xfrm>
            <a:off x="1561382" y="303361"/>
            <a:ext cx="922738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sz="3600" dirty="0">
                <a:cs typeface="Calibri"/>
              </a:rPr>
              <a:t>ОРИГІНАЛЬНА ЛІТЕРАТУРА КИЇВСЬКОЇ РУСІ</a:t>
            </a:r>
            <a:endParaRPr lang="uk-UA"/>
          </a:p>
        </p:txBody>
      </p:sp>
      <p:pic>
        <p:nvPicPr>
          <p:cNvPr id="4" name="Рисунок 4" descr="Зображення, що містить текст&#10;&#10;Опис створено з дуже високим рівнем достовірності">
            <a:extLst>
              <a:ext uri="{FF2B5EF4-FFF2-40B4-BE49-F238E27FC236}">
                <a16:creationId xmlns="" xmlns:a16="http://schemas.microsoft.com/office/drawing/2014/main" id="{5D4B9434-4301-494C-A012-34B9343437D3}"/>
              </a:ext>
            </a:extLst>
          </p:cNvPr>
          <p:cNvPicPr>
            <a:picLocks noChangeAspect="1"/>
          </p:cNvPicPr>
          <p:nvPr/>
        </p:nvPicPr>
        <p:blipFill>
          <a:blip r:embed="rId2"/>
          <a:stretch>
            <a:fillRect/>
          </a:stretch>
        </p:blipFill>
        <p:spPr>
          <a:xfrm>
            <a:off x="6250556" y="1156479"/>
            <a:ext cx="2365075" cy="3437985"/>
          </a:xfrm>
          <a:prstGeom prst="rect">
            <a:avLst/>
          </a:prstGeom>
        </p:spPr>
      </p:pic>
      <p:sp>
        <p:nvSpPr>
          <p:cNvPr id="6" name="TextBox 5">
            <a:extLst>
              <a:ext uri="{FF2B5EF4-FFF2-40B4-BE49-F238E27FC236}">
                <a16:creationId xmlns="" xmlns:a16="http://schemas.microsoft.com/office/drawing/2014/main" id="{CF9FAC1A-9A28-4498-92F7-E05936424EFC}"/>
              </a:ext>
            </a:extLst>
          </p:cNvPr>
          <p:cNvSpPr txBox="1"/>
          <p:nvPr/>
        </p:nvSpPr>
        <p:spPr>
          <a:xfrm>
            <a:off x="8836324" y="1151626"/>
            <a:ext cx="2987616"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b="1" dirty="0">
                <a:latin typeface="Arial"/>
                <a:cs typeface="Arial"/>
              </a:rPr>
              <a:t>Повість временних літ</a:t>
            </a:r>
            <a:r>
              <a:rPr lang="uk-UA" dirty="0"/>
              <a:t>, також </a:t>
            </a:r>
            <a:r>
              <a:rPr lang="uk-UA" b="1" dirty="0"/>
              <a:t>Повість </a:t>
            </a:r>
            <a:r>
              <a:rPr lang="uk-UA" b="1" dirty="0" err="1"/>
              <a:t>врем'яних</a:t>
            </a:r>
            <a:r>
              <a:rPr lang="uk-UA" b="1" dirty="0"/>
              <a:t> літ</a:t>
            </a:r>
            <a:r>
              <a:rPr lang="uk-UA" dirty="0"/>
              <a:t>, </a:t>
            </a:r>
            <a:r>
              <a:rPr lang="uk-UA" b="1" dirty="0" err="1"/>
              <a:t>По́вість</a:t>
            </a:r>
            <a:r>
              <a:rPr lang="uk-UA" b="1" dirty="0"/>
              <a:t> </a:t>
            </a:r>
            <a:r>
              <a:rPr lang="uk-UA" b="1" dirty="0" err="1"/>
              <a:t>мину́лих</a:t>
            </a:r>
            <a:r>
              <a:rPr lang="uk-UA" b="1" dirty="0"/>
              <a:t> літ</a:t>
            </a:r>
            <a:r>
              <a:rPr lang="uk-UA" dirty="0"/>
              <a:t> — </a:t>
            </a:r>
            <a:r>
              <a:rPr lang="uk-UA" dirty="0">
                <a:hlinkClick r:id="rId3"/>
              </a:rPr>
              <a:t>літописне</a:t>
            </a:r>
            <a:r>
              <a:rPr lang="uk-UA" dirty="0"/>
              <a:t> зведення, складене в </a:t>
            </a:r>
            <a:r>
              <a:rPr lang="uk-UA" dirty="0">
                <a:hlinkClick r:id="rId4"/>
              </a:rPr>
              <a:t>Києві</a:t>
            </a:r>
            <a:r>
              <a:rPr lang="uk-UA" dirty="0"/>
              <a:t> в XI — на початку XII століття </a:t>
            </a:r>
            <a:r>
              <a:rPr lang="uk-UA" dirty="0">
                <a:hlinkClick r:id="rId5"/>
              </a:rPr>
              <a:t>Нестором</a:t>
            </a:r>
            <a:r>
              <a:rPr lang="uk-UA" dirty="0"/>
              <a:t> та іншими літописцями. Найдавніша пам'ятка історіографії та літератури українців — віршований український епос періоду </a:t>
            </a:r>
            <a:r>
              <a:rPr lang="uk-UA" dirty="0">
                <a:hlinkClick r:id="rId6"/>
              </a:rPr>
              <a:t>Київської Русі</a:t>
            </a:r>
            <a:r>
              <a:rPr lang="uk-UA" dirty="0"/>
              <a:t>. </a:t>
            </a:r>
          </a:p>
        </p:txBody>
      </p:sp>
      <p:pic>
        <p:nvPicPr>
          <p:cNvPr id="7" name="Рисунок 7" descr="Зображення, що містить стіна, у приміщенні, особа, сидить&#10;&#10;Опис створено з дуже високим рівнем достовірності">
            <a:extLst>
              <a:ext uri="{FF2B5EF4-FFF2-40B4-BE49-F238E27FC236}">
                <a16:creationId xmlns="" xmlns:a16="http://schemas.microsoft.com/office/drawing/2014/main" id="{88E7A727-AD97-4930-847E-80840491757F}"/>
              </a:ext>
            </a:extLst>
          </p:cNvPr>
          <p:cNvPicPr>
            <a:picLocks noChangeAspect="1"/>
          </p:cNvPicPr>
          <p:nvPr/>
        </p:nvPicPr>
        <p:blipFill>
          <a:blip r:embed="rId7"/>
          <a:stretch>
            <a:fillRect/>
          </a:stretch>
        </p:blipFill>
        <p:spPr>
          <a:xfrm>
            <a:off x="439947" y="1145769"/>
            <a:ext cx="5057954" cy="3617554"/>
          </a:xfrm>
          <a:prstGeom prst="rect">
            <a:avLst/>
          </a:prstGeom>
        </p:spPr>
      </p:pic>
      <p:sp>
        <p:nvSpPr>
          <p:cNvPr id="9" name="TextBox 8">
            <a:extLst>
              <a:ext uri="{FF2B5EF4-FFF2-40B4-BE49-F238E27FC236}">
                <a16:creationId xmlns="" xmlns:a16="http://schemas.microsoft.com/office/drawing/2014/main" id="{6EA8CA57-38AC-4F23-B281-B5C47D46849C}"/>
              </a:ext>
            </a:extLst>
          </p:cNvPr>
          <p:cNvSpPr txBox="1"/>
          <p:nvPr/>
        </p:nvSpPr>
        <p:spPr>
          <a:xfrm>
            <a:off x="439947" y="4947247"/>
            <a:ext cx="5057954"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b="1" dirty="0" err="1">
                <a:latin typeface="Arial"/>
                <a:cs typeface="Arial"/>
              </a:rPr>
              <a:t>Не́стор</a:t>
            </a:r>
            <a:r>
              <a:rPr lang="uk-UA" b="1" dirty="0">
                <a:latin typeface="Arial"/>
                <a:cs typeface="Arial"/>
              </a:rPr>
              <a:t> </a:t>
            </a:r>
            <a:r>
              <a:rPr lang="uk-UA" b="1" dirty="0" err="1">
                <a:latin typeface="Arial"/>
                <a:cs typeface="Arial"/>
              </a:rPr>
              <a:t>Літопи́сець</a:t>
            </a:r>
            <a:r>
              <a:rPr lang="uk-UA" dirty="0"/>
              <a:t> (близько </a:t>
            </a:r>
            <a:r>
              <a:rPr lang="uk-UA" dirty="0">
                <a:hlinkClick r:id="rId8"/>
              </a:rPr>
              <a:t>1056</a:t>
            </a:r>
            <a:r>
              <a:rPr lang="uk-UA" dirty="0"/>
              <a:t>, </a:t>
            </a:r>
            <a:r>
              <a:rPr lang="uk-UA" dirty="0">
                <a:hlinkClick r:id="rId4"/>
              </a:rPr>
              <a:t>Київ</a:t>
            </a:r>
            <a:r>
              <a:rPr lang="uk-UA" dirty="0"/>
              <a:t> — близько </a:t>
            </a:r>
            <a:r>
              <a:rPr lang="uk-UA" dirty="0">
                <a:hlinkClick r:id="rId9"/>
              </a:rPr>
              <a:t>1114</a:t>
            </a:r>
            <a:r>
              <a:rPr lang="uk-UA" dirty="0"/>
              <a:t>, </a:t>
            </a:r>
            <a:r>
              <a:rPr lang="uk-UA" dirty="0">
                <a:hlinkClick r:id="rId4"/>
              </a:rPr>
              <a:t>Київ</a:t>
            </a:r>
            <a:r>
              <a:rPr lang="uk-UA" dirty="0"/>
              <a:t>) — </a:t>
            </a:r>
            <a:r>
              <a:rPr lang="uk-UA" dirty="0">
                <a:hlinkClick r:id="rId6"/>
              </a:rPr>
              <a:t>київський</a:t>
            </a:r>
            <a:r>
              <a:rPr lang="uk-UA" dirty="0"/>
              <a:t> </a:t>
            </a:r>
            <a:r>
              <a:rPr lang="uk-UA" dirty="0">
                <a:hlinkClick r:id="rId10"/>
              </a:rPr>
              <a:t>літописець</a:t>
            </a:r>
            <a:r>
              <a:rPr lang="uk-UA" dirty="0"/>
              <a:t> та письменник-</a:t>
            </a:r>
            <a:r>
              <a:rPr lang="uk-UA" dirty="0">
                <a:hlinkClick r:id="rId11"/>
              </a:rPr>
              <a:t>агіограф</a:t>
            </a:r>
            <a:r>
              <a:rPr lang="uk-UA" dirty="0"/>
              <a:t>. З </a:t>
            </a:r>
            <a:r>
              <a:rPr lang="uk-UA" dirty="0">
                <a:hlinkClick r:id="rId12"/>
              </a:rPr>
              <a:t>1073</a:t>
            </a:r>
            <a:r>
              <a:rPr lang="uk-UA" dirty="0"/>
              <a:t> чернець </a:t>
            </a:r>
            <a:r>
              <a:rPr lang="uk-UA" dirty="0">
                <a:hlinkClick r:id="rId13"/>
              </a:rPr>
              <a:t>Києво-Печерського монастиря</a:t>
            </a:r>
            <a:r>
              <a:rPr lang="uk-UA" dirty="0"/>
              <a:t>.</a:t>
            </a:r>
          </a:p>
        </p:txBody>
      </p:sp>
    </p:spTree>
    <p:extLst>
      <p:ext uri="{BB962C8B-B14F-4D97-AF65-F5344CB8AC3E}">
        <p14:creationId xmlns:p14="http://schemas.microsoft.com/office/powerpoint/2010/main" val="41228112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8" descr="Зображення, що містить природа&#10;&#10;Опис створено з дуже високим рівнем достовірності">
            <a:extLst>
              <a:ext uri="{FF2B5EF4-FFF2-40B4-BE49-F238E27FC236}">
                <a16:creationId xmlns="" xmlns:a16="http://schemas.microsoft.com/office/drawing/2014/main" id="{360DC34E-A543-4B38-A891-3FEB0A17DD8C}"/>
              </a:ext>
            </a:extLst>
          </p:cNvPr>
          <p:cNvPicPr>
            <a:picLocks noChangeAspect="1"/>
          </p:cNvPicPr>
          <p:nvPr/>
        </p:nvPicPr>
        <p:blipFill rotWithShape="1">
          <a:blip r:embed="rId2"/>
          <a:srcRect t="12250" r="-1" b="-1"/>
          <a:stretch/>
        </p:blipFill>
        <p:spPr>
          <a:xfrm>
            <a:off x="321734" y="321732"/>
            <a:ext cx="5730068" cy="3067161"/>
          </a:xfrm>
          <a:prstGeom prst="rect">
            <a:avLst/>
          </a:prstGeom>
        </p:spPr>
      </p:pic>
      <p:pic>
        <p:nvPicPr>
          <p:cNvPr id="4" name="Рисунок 4" descr="Зображення, що містить текст, книга, фото&#10;&#10;Опис створено з дуже високим рівнем достовірності">
            <a:extLst>
              <a:ext uri="{FF2B5EF4-FFF2-40B4-BE49-F238E27FC236}">
                <a16:creationId xmlns="" xmlns:a16="http://schemas.microsoft.com/office/drawing/2014/main" id="{E2D65EBF-33C6-4EC7-B13E-81ADA67068DB}"/>
              </a:ext>
            </a:extLst>
          </p:cNvPr>
          <p:cNvPicPr>
            <a:picLocks noChangeAspect="1"/>
          </p:cNvPicPr>
          <p:nvPr/>
        </p:nvPicPr>
        <p:blipFill rotWithShape="1">
          <a:blip r:embed="rId3"/>
          <a:srcRect t="30" r="-2" b="24784"/>
          <a:stretch/>
        </p:blipFill>
        <p:spPr>
          <a:xfrm>
            <a:off x="321735" y="3469102"/>
            <a:ext cx="2823886" cy="3069719"/>
          </a:xfrm>
          <a:prstGeom prst="rect">
            <a:avLst/>
          </a:prstGeom>
        </p:spPr>
      </p:pic>
      <p:pic>
        <p:nvPicPr>
          <p:cNvPr id="6" name="Рисунок 6" descr="Зображення, що містить фото, у приміщенні, будівля&#10;&#10;Опис створено з високим рівнем достовірності">
            <a:extLst>
              <a:ext uri="{FF2B5EF4-FFF2-40B4-BE49-F238E27FC236}">
                <a16:creationId xmlns="" xmlns:a16="http://schemas.microsoft.com/office/drawing/2014/main" id="{81EA7F95-1BAD-47DE-BB4F-4D34314C248F}"/>
              </a:ext>
            </a:extLst>
          </p:cNvPr>
          <p:cNvPicPr>
            <a:picLocks noChangeAspect="1"/>
          </p:cNvPicPr>
          <p:nvPr/>
        </p:nvPicPr>
        <p:blipFill rotWithShape="1">
          <a:blip r:embed="rId4"/>
          <a:srcRect t="9913" r="-3" b="15457"/>
          <a:stretch/>
        </p:blipFill>
        <p:spPr>
          <a:xfrm>
            <a:off x="3227917" y="3459480"/>
            <a:ext cx="2823886" cy="3076783"/>
          </a:xfrm>
          <a:prstGeom prst="rect">
            <a:avLst/>
          </a:prstGeom>
        </p:spPr>
      </p:pic>
      <p:pic>
        <p:nvPicPr>
          <p:cNvPr id="2" name="Рисунок 2" descr="Зображення, що містить текст, пластинка, будівля&#10;&#10;Опис створено з дуже високим рівнем достовірності">
            <a:extLst>
              <a:ext uri="{FF2B5EF4-FFF2-40B4-BE49-F238E27FC236}">
                <a16:creationId xmlns="" xmlns:a16="http://schemas.microsoft.com/office/drawing/2014/main" id="{DE7E846A-6B65-4CA3-97C8-062E716826E4}"/>
              </a:ext>
            </a:extLst>
          </p:cNvPr>
          <p:cNvPicPr>
            <a:picLocks noChangeAspect="1"/>
          </p:cNvPicPr>
          <p:nvPr/>
        </p:nvPicPr>
        <p:blipFill rotWithShape="1">
          <a:blip r:embed="rId5"/>
          <a:srcRect l="15056" r="12025" b="-1"/>
          <a:stretch/>
        </p:blipFill>
        <p:spPr>
          <a:xfrm>
            <a:off x="6134100" y="321732"/>
            <a:ext cx="5736165" cy="6214533"/>
          </a:xfrm>
          <a:prstGeom prst="rect">
            <a:avLst/>
          </a:prstGeom>
        </p:spPr>
      </p:pic>
      <p:sp>
        <p:nvSpPr>
          <p:cNvPr id="10" name="TextBox 9">
            <a:extLst>
              <a:ext uri="{FF2B5EF4-FFF2-40B4-BE49-F238E27FC236}">
                <a16:creationId xmlns="" xmlns:a16="http://schemas.microsoft.com/office/drawing/2014/main" id="{ABAEE6E3-AA9D-4714-A9B9-3DC177E58F2C}"/>
              </a:ext>
            </a:extLst>
          </p:cNvPr>
          <p:cNvSpPr txBox="1"/>
          <p:nvPr/>
        </p:nvSpPr>
        <p:spPr>
          <a:xfrm>
            <a:off x="6219645" y="5666117"/>
            <a:ext cx="2426898"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chemeClr val="bg1"/>
                </a:solidFill>
              </a:rPr>
              <a:t>Києво</a:t>
            </a:r>
            <a:r>
              <a:rPr lang="uk-UA" sz="2000" b="1" dirty="0">
                <a:solidFill>
                  <a:schemeClr val="bg1"/>
                </a:solidFill>
                <a:cs typeface="Calibri"/>
              </a:rPr>
              <a:t> Печерський патерик</a:t>
            </a:r>
            <a:endParaRPr lang="uk-UA" sz="2000" b="1" dirty="0">
              <a:solidFill>
                <a:schemeClr val="bg1"/>
              </a:solidFill>
            </a:endParaRPr>
          </a:p>
        </p:txBody>
      </p:sp>
      <p:sp>
        <p:nvSpPr>
          <p:cNvPr id="11" name="TextBox 10">
            <a:extLst>
              <a:ext uri="{FF2B5EF4-FFF2-40B4-BE49-F238E27FC236}">
                <a16:creationId xmlns="" xmlns:a16="http://schemas.microsoft.com/office/drawing/2014/main" id="{B43BBC96-636A-4B84-AA27-B88DFC512CFB}"/>
              </a:ext>
            </a:extLst>
          </p:cNvPr>
          <p:cNvSpPr txBox="1"/>
          <p:nvPr/>
        </p:nvSpPr>
        <p:spPr>
          <a:xfrm>
            <a:off x="411192" y="2618116"/>
            <a:ext cx="2426898"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chemeClr val="bg1"/>
                </a:solidFill>
              </a:rPr>
              <a:t>Пам'ять і </a:t>
            </a:r>
            <a:r>
              <a:rPr lang="uk-UA" sz="2000" b="1" dirty="0">
                <a:solidFill>
                  <a:schemeClr val="bg1"/>
                </a:solidFill>
                <a:cs typeface="Calibri"/>
              </a:rPr>
              <a:t>похвала князю Воло­димиру</a:t>
            </a:r>
            <a:endParaRPr lang="uk-UA" b="1" dirty="0">
              <a:solidFill>
                <a:schemeClr val="bg1"/>
              </a:solidFill>
            </a:endParaRPr>
          </a:p>
        </p:txBody>
      </p:sp>
      <p:sp>
        <p:nvSpPr>
          <p:cNvPr id="12" name="TextBox 11">
            <a:extLst>
              <a:ext uri="{FF2B5EF4-FFF2-40B4-BE49-F238E27FC236}">
                <a16:creationId xmlns="" xmlns:a16="http://schemas.microsoft.com/office/drawing/2014/main" id="{14F9D0E8-2BFF-4F2C-94DA-935B0F975516}"/>
              </a:ext>
            </a:extLst>
          </p:cNvPr>
          <p:cNvSpPr txBox="1"/>
          <p:nvPr/>
        </p:nvSpPr>
        <p:spPr>
          <a:xfrm>
            <a:off x="3286663" y="5766757"/>
            <a:ext cx="2426898"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b="1" dirty="0" err="1"/>
              <a:t>Житіє</a:t>
            </a:r>
            <a:r>
              <a:rPr lang="ru-RU" sz="2000" b="1" dirty="0">
                <a:cs typeface="Calibri"/>
              </a:rPr>
              <a:t> </a:t>
            </a:r>
            <a:r>
              <a:rPr lang="ru-RU" sz="2000" b="1" dirty="0" err="1">
                <a:cs typeface="Calibri"/>
              </a:rPr>
              <a:t>Феодосія</a:t>
            </a:r>
            <a:r>
              <a:rPr lang="ru-RU" sz="2000" b="1" dirty="0">
                <a:cs typeface="Calibri"/>
              </a:rPr>
              <a:t> </a:t>
            </a:r>
            <a:r>
              <a:rPr lang="ru-RU" sz="2000" b="1" dirty="0" err="1">
                <a:cs typeface="Calibri"/>
              </a:rPr>
              <a:t>Печерського</a:t>
            </a:r>
            <a:endParaRPr lang="uk-UA" dirty="0" err="1">
              <a:cs typeface="Calibri"/>
            </a:endParaRPr>
          </a:p>
        </p:txBody>
      </p:sp>
    </p:spTree>
    <p:extLst>
      <p:ext uri="{BB962C8B-B14F-4D97-AF65-F5344CB8AC3E}">
        <p14:creationId xmlns:p14="http://schemas.microsoft.com/office/powerpoint/2010/main" val="39935678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BECFFDC-94DB-4DA3-94FE-22FEDDA8FA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3" name="Рисунок 3" descr="Зображення, що містить текст, пластинка, у приміщенні&#10;&#10;Опис створено з дуже високим рівнем достовірності">
            <a:extLst>
              <a:ext uri="{FF2B5EF4-FFF2-40B4-BE49-F238E27FC236}">
                <a16:creationId xmlns="" xmlns:a16="http://schemas.microsoft.com/office/drawing/2014/main" id="{F68AA1FA-5142-4CB4-8ED9-3D812F84C4D0}"/>
              </a:ext>
            </a:extLst>
          </p:cNvPr>
          <p:cNvPicPr>
            <a:picLocks noChangeAspect="1"/>
          </p:cNvPicPr>
          <p:nvPr/>
        </p:nvPicPr>
        <p:blipFill rotWithShape="1">
          <a:blip r:embed="rId4"/>
          <a:srcRect/>
          <a:stretch/>
        </p:blipFill>
        <p:spPr>
          <a:xfrm>
            <a:off x="20" y="10"/>
            <a:ext cx="12191980" cy="6857990"/>
          </a:xfrm>
          <a:prstGeom prst="rect">
            <a:avLst/>
          </a:prstGeom>
        </p:spPr>
      </p:pic>
      <p:pic>
        <p:nvPicPr>
          <p:cNvPr id="10" name="Picture 9">
            <a:extLst>
              <a:ext uri="{FF2B5EF4-FFF2-40B4-BE49-F238E27FC236}">
                <a16:creationId xmlns="" xmlns:a16="http://schemas.microsoft.com/office/drawing/2014/main" id="{545F67A4-7428-47F3-AE14-8CA43D976E1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 xmlns:a16="http://schemas.microsoft.com/office/drawing/2014/main" id="{F4A20210-FA90-4B6D-8D2E-1B90054E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 name="Freeform 14">
            <a:extLst>
              <a:ext uri="{FF2B5EF4-FFF2-40B4-BE49-F238E27FC236}">
                <a16:creationId xmlns="" xmlns:a16="http://schemas.microsoft.com/office/drawing/2014/main" id="{39213B44-68B7-47E7-B506-5C79FCF80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39084D60-65A6-45F8-8C17-3529E43F1C3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 xmlns:a16="http://schemas.microsoft.com/office/drawing/2014/main" id="{444A2572-2BF1-4C8E-AF59-F3AD411D89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5DF3485-B455-470C-8FA8-A1BDE087B8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5E9DCD0-EE49-4CB4-89B6-C25F9861C3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713CF62-C96C-44E9-8C28-E3F2C6E7C6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2D06558F-07E9-4D78-A6F3-8BCFA9E734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12D8773-83C0-4D51-9E1F-046DA7DA0D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880C3FB-3E2E-4054-A6D1-38176D6E2E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8505591A-6112-4B84-8E9E-923E43C4ED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54884290-8E39-4425-BB4F-48D955C1F8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00C383A3-6D77-41CE-8121-498BC3BA51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E120A319-4A10-4542-B48C-5FB2714C4A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B15B038-50ED-419D-B142-C96EE418B5C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9BAFF2F4-75B2-4498-8559-BAE80D89B4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B56AE167-8087-4A4B-B41D-5658EEBA68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D353E8A-CBA6-44F9-9C00-D0AD27C96C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CA2C318A-A79F-4CAD-BA7A-51427BF9ED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4F2996E3-5E01-4F22-B23C-7CD0CF72C4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760F6BC4-AB51-4DE7-B83C-E71FE4EC86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AF65FC1C-93BF-4ACA-BF17-17372DD108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89F9913C-8CCE-4D56-9D2A-0C2D686676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40EDD18C-1AAD-48E5-AAAD-73F4B5643C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22D7A5C4-18C8-43E9-A50A-F87A362C85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3A0C484E-A224-4DB0-8C34-89BE54BD12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79BB438E-A25F-4A7F-B209-8899B7CEC42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7F8BA6DC-B1E9-4F32-A5CC-8F61976B69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CF6D95B2-1C8D-4156-AB05-523619B4FC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88409AD-A77F-4304-9E8B-08A4891C70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862AD08A-B385-4D18-B948-8D53B391848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E32A413E-FF1A-46B1-BF8B-3C1C408B34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3CFF4E44-2BEB-4FAE-97C9-BC6E8296D1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F0486C0A-9B93-46B8-932F-876BE26CEF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429BF5D-8D5B-4A48-89EE-8B779826EE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CDC996EE-5EB1-4943-A1E8-70810CBD67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32F833C8-E3CE-4399-B78B-9DD0EEA64C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07C92DB2-78F1-4872-B9C7-C658A78869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1F8A2FAA-05E1-448E-A606-FA9D67036C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5AAB5D1-1672-4825-88A7-D93923475E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02CAAFDB-2BA2-4D04-8B8B-1241D5EC09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4C381B3C-0009-451B-BCB3-48F7810C1B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2A10544C-1EAD-47FB-A17E-52C6222826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A2540B37-D854-4525-93F8-410685438F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7450DFE8-D07F-435C-B5A2-47D126FD9F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6C1A6513-2D5D-458C-B841-D5DD9844B84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9931CF18-850E-41CD-823E-D311BD5CC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44497A09-1B1C-4EB6-B728-6FC3A1C125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FA60DE04-F3E8-437E-A2E4-A8A7BA01CB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CDBBA541-852C-4AE6-82E8-6BD13AFB4F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2FC3362F-AD7E-45D7-BE85-7C8DD81347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FCD83E0F-C8AF-4D52-94DB-CD949A2B16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60D5F865-890F-483F-B407-516CE6D222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DE6A2505-E617-4419-AB05-10B779B5C2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BDFF0D66-52FC-4F64-B67F-72D9EFEED1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DCC72040-7945-4051-989C-2B728F6D504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96EB6302-2333-45D4-AE20-B0F6D45CC1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EECC1105-D16E-411D-B4B7-80BF039BF9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C7D2F518-4540-44DE-BC62-7D598EC99B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F19566BC-880A-4113-A9C4-0017E5184C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718E7D73-F4E4-4F5D-AFF9-EE491954A0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8D0988A2-3571-4C16-BDEF-58254F04E5B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4550BAC8-41FE-4300-910B-EE7BBD7A0C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8CD175C-18A7-4589-8C46-A61FEF6D99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B6BE3031-FD1C-443C-9889-243CEEAEDF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7E37BF5D-3732-41F2-B9AF-A56C9214D6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077B6718-917A-4A01-BCF8-5C6E1217B2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1C23AB5B-98FB-43F1-B590-BBA79814F2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D6EEC146-226B-4C83-9C1B-DD5495DE16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9C24D094-41EF-4CA2-9834-B04793FA12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8DA46AD8-674F-46C3-8A22-280F78F91A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AE9D757B-CD9D-447C-8780-79F2FF8751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276B76E9-7342-43BC-B629-9180ABF577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3F25F68A-2DCB-4183-86F1-3428326E5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BA5FA913-066C-4504-A753-026056454C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6A6E50AC-CA1E-4DD3-B85F-1720C019E6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1224B2B1-DBD8-4BA8-8CEB-BFAC8A15D3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4DEFE1E7-69A3-47F5-B8B8-C0898281B6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66F1F489-762E-4979-9EBC-50A62330B8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927DF22C-20E6-4DED-B405-1B26C52186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236FD8D7-6E0F-468E-B8C4-F4E6707112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63596565-2E19-4B16-8D34-877181C5A460}"/>
              </a:ext>
            </a:extLst>
          </p:cNvPr>
          <p:cNvSpPr txBox="1"/>
          <p:nvPr/>
        </p:nvSpPr>
        <p:spPr>
          <a:xfrm>
            <a:off x="6646333" y="2032000"/>
            <a:ext cx="4513792" cy="281939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700" cap="all">
                <a:ln w="3175" cmpd="sng">
                  <a:noFill/>
                </a:ln>
                <a:latin typeface="+mj-lt"/>
                <a:ea typeface="+mj-ea"/>
                <a:cs typeface="+mj-cs"/>
              </a:rPr>
              <a:t>УКРАЇНСЬКА ЛІТЕРАТУРА ПІЗНЬОГО СЕРЕДНЬОВІЧЧЯ   </a:t>
            </a:r>
            <a:r>
              <a:rPr lang="en-US" sz="3700" cap="all">
                <a:ln w="3175" cmpd="sng">
                  <a:noFill/>
                </a:ln>
                <a:latin typeface="+mj-lt"/>
                <a:ea typeface="+mj-ea"/>
                <a:cs typeface="+mj-cs"/>
                <a:hlinkClick r:id="rId5"/>
              </a:rPr>
              <a:t>(II пол. XIII-XV ст.)</a:t>
            </a:r>
            <a:r>
              <a:rPr lang="en-US" sz="3700" cap="all">
                <a:ln w="3175" cmpd="sng">
                  <a:noFill/>
                </a:ln>
                <a:latin typeface="+mj-lt"/>
                <a:ea typeface="+mj-ea"/>
                <a:cs typeface="+mj-cs"/>
              </a:rPr>
              <a:t> </a:t>
            </a:r>
          </a:p>
        </p:txBody>
      </p:sp>
    </p:spTree>
    <p:extLst>
      <p:ext uri="{BB962C8B-B14F-4D97-AF65-F5344CB8AC3E}">
        <p14:creationId xmlns:p14="http://schemas.microsoft.com/office/powerpoint/2010/main" val="31183475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1" name="Picture 13">
            <a:extLst>
              <a:ext uri="{FF2B5EF4-FFF2-40B4-BE49-F238E27FC236}">
                <a16:creationId xmlns="" xmlns:a16="http://schemas.microsoft.com/office/drawing/2014/main" id="{FA4A8332-6151-481A-9DEC-D3D2FA1A2A8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extBox 4">
            <a:extLst>
              <a:ext uri="{FF2B5EF4-FFF2-40B4-BE49-F238E27FC236}">
                <a16:creationId xmlns="" xmlns:a16="http://schemas.microsoft.com/office/drawing/2014/main" id="{693A381A-C7AF-4290-BB35-B78414B86B1F}"/>
              </a:ext>
            </a:extLst>
          </p:cNvPr>
          <p:cNvSpPr txBox="1"/>
          <p:nvPr/>
        </p:nvSpPr>
        <p:spPr>
          <a:xfrm>
            <a:off x="1362162" y="4884151"/>
            <a:ext cx="5700416" cy="141285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spcBef>
                <a:spcPct val="0"/>
              </a:spcBef>
              <a:spcAft>
                <a:spcPts val="600"/>
              </a:spcAft>
            </a:pPr>
            <a:r>
              <a:rPr lang="en-US" sz="4000" b="1" cap="all" dirty="0" err="1">
                <a:ln w="3175" cmpd="sng">
                  <a:noFill/>
                </a:ln>
                <a:latin typeface="+mj-lt"/>
                <a:ea typeface="+mj-ea"/>
                <a:cs typeface="+mj-cs"/>
              </a:rPr>
              <a:t>Михайло</a:t>
            </a:r>
            <a:r>
              <a:rPr lang="en-US" sz="4000" b="1" cap="all" dirty="0">
                <a:ln w="3175" cmpd="sng">
                  <a:noFill/>
                </a:ln>
                <a:latin typeface="+mj-lt"/>
                <a:ea typeface="+mj-ea"/>
                <a:cs typeface="+mj-cs"/>
              </a:rPr>
              <a:t> </a:t>
            </a:r>
            <a:r>
              <a:rPr lang="en-US" sz="4000" b="1" cap="all" dirty="0" err="1">
                <a:ln w="3175" cmpd="sng">
                  <a:noFill/>
                </a:ln>
                <a:latin typeface="+mj-lt"/>
                <a:ea typeface="+mj-ea"/>
                <a:cs typeface="+mj-cs"/>
              </a:rPr>
              <a:t>Чернігівський</a:t>
            </a:r>
          </a:p>
        </p:txBody>
      </p:sp>
      <p:grpSp>
        <p:nvGrpSpPr>
          <p:cNvPr id="12" name="Group 15">
            <a:extLst>
              <a:ext uri="{FF2B5EF4-FFF2-40B4-BE49-F238E27FC236}">
                <a16:creationId xmlns="" xmlns:a16="http://schemas.microsoft.com/office/drawing/2014/main" id="{DC1A4634-CF00-456C-BBEC-CEAAAAD069D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1339066">
            <a:off x="6271701" y="-388326"/>
            <a:ext cx="4860947" cy="4224413"/>
            <a:chOff x="5281603" y="104899"/>
            <a:chExt cx="6910397" cy="6005491"/>
          </a:xfrm>
        </p:grpSpPr>
        <p:sp>
          <p:nvSpPr>
            <p:cNvPr id="17" name="Freeform 13">
              <a:extLst>
                <a:ext uri="{FF2B5EF4-FFF2-40B4-BE49-F238E27FC236}">
                  <a16:creationId xmlns="" xmlns:a16="http://schemas.microsoft.com/office/drawing/2014/main" id="{90EFC584-AC34-453E-8A9C-7BEB89F64A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7">
              <a:extLst>
                <a:ext uri="{FF2B5EF4-FFF2-40B4-BE49-F238E27FC236}">
                  <a16:creationId xmlns="" xmlns:a16="http://schemas.microsoft.com/office/drawing/2014/main" id="{35E9C08F-794C-4E4D-AFF0-0A985895667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 xmlns:a16="http://schemas.microsoft.com/office/drawing/2014/main" id="{F1C99F1A-BB7C-49E1-98CF-DE28920915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 xmlns:a16="http://schemas.microsoft.com/office/drawing/2014/main" id="{73B542F9-2D05-417C-A7AD-7AFFB7E0B0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FF1997A-17D4-4819-9FC2-B884E31044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321503FF-7286-464B-8630-3BA09AB8D0D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8A67DC0-D5C3-472C-AEAD-035EED2C69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5A07BA38-40D5-4536-B326-48FBBFA103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96D5E409-3A71-49C0-95CE-D1538BDE00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670021DA-07B9-4496-8207-A757FAB41D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B27B1A5-5C41-4BC2-9105-D39F5E0C4E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D5B4BDD0-9FB4-452D-A638-BFD7F32AAC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CCF1E199-162B-4EAA-B5F7-D9163A1FF5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B0AE6598-0863-406C-ADA1-A775032624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3371116-3488-4DB2-A304-1F3C5928D1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A908A675-2DB3-443D-9FD0-66C85E1CE70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DC278961-7F1D-429D-BEBE-98973C70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71ADF9F0-31DE-49C4-924E-888A58F0AC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46107732-E440-421D-976A-BD8673768F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60366E1-EC44-4EFF-A8C6-ECDE627CB96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9A78416-2D8B-4B20-98C8-1029FD4603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37BE981C-5C80-4E13-9FD8-B35455F759B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8F430D8-931C-4E93-9D8C-1357AD8DB0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F4C41E18-8B54-480B-83D8-8176A05391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AFC2AFA4-1C48-4D20-8B9F-8EEA48F3D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1156742D-7511-44F3-BB8C-4F52C41B96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0F5B4A8E-5A92-468F-AFA9-29EE21CAB3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0B1B3F74-161B-4BC9-9E53-04EAF47627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DD4E709A-22B5-40DA-96AF-AC16C377B5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7CE75552-806C-4FF6-A5C3-3B8DEA629D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71B20381-8B16-4D78-9E15-1D8ED59DDB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0C44C95-4178-4E32-BB3A-33475943AF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EE41B3A-EEFE-4CB9-872E-414F7958D5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52922CEA-12B3-483F-9178-4C62B3CF27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03F5F6A6-C06F-42AE-9FBD-4B3BCB4ACC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661ED679-2530-4361-B95B-B05F1C941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135C9826-4C9B-4A12-BC07-700ACCD40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3C2E88E6-BE2E-4523-962A-86D55D7D17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927BAF17-D38B-4F1C-B564-BC3B5E5A84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6FDD6921-0E35-49D0-B71C-28BBA43752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9955FA46-DEA3-469F-B77D-93DC5E2663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3669F542-38C0-48F1-8AAC-2969D20A500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B710B796-9CE4-4EB4-BF7F-11851B718E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8C0281A4-7AF1-4013-837D-31C95EEECF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9EDB2E49-0514-48F8-BC6A-83DE95F117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8B2B6D20-7D59-4DF1-BFD3-A4C5708CF7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5B00B150-B796-4C5C-AC31-98D060282F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A89CD9D5-F74D-4CE0-9C43-EC23B03979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4C1AB5F8-6407-403F-B281-8B192B383F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1C7BFA8A-97EA-4088-A90E-A902C03FB2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8D2DC1CD-8EC5-4976-ADEB-2E06164C09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67277F67-4C66-4421-AE77-90895E800B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3E05E8F7-5B28-4E47-924C-90D8456CD7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5A85ACD6-DBB1-401A-BBBA-003F9B77AE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7B2C7E58-C86A-4951-B94C-D73FA7FDA4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D02D4B54-E8D9-4A8E-A8AF-D0BA9FDC4A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D90138EB-1F72-421B-AEFA-A56128397B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5F559951-B6A6-4E50-BC91-2E2C2D55F2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77725C9-CDB3-41D2-AFD0-4BFC5F908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5C36F5EB-F912-43CE-8DBF-86CBC786C6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635FAFC1-CD70-4F35-BEAC-92156D10F2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754F09C1-35B1-4C5D-AFCE-0FF5E433492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3EF58D0-8110-451E-82EC-9D42493F17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C014D619-9F4F-484E-B941-8476F8B1BA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42C3904F-B896-45BD-B89B-F91A955350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3C857C33-5660-41D2-85EF-8DF89C7A18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CD37B5DF-F507-4477-BDDA-A16D866039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82059CCF-A142-4899-9CB2-96989FDB0C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9D54F23F-3CCE-4230-9450-7E0F57C832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7A327725-CC82-4EC4-BC62-404DF8C928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D43BC259-8300-4DA0-B0F4-9D4F96A76A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4587A259-7B5F-4BB1-ACBB-9F8AFE340E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2D793FA1-D76B-4059-9FC6-4A43614CD0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865E1101-60DE-4A2E-83CB-F2120F3EE8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5FC297E9-5BAF-4DFE-98C5-D210C07A62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3088415C-6522-4AB4-8D73-0BEFB4E71B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FCD617DB-B3D3-4213-A9DD-8BA7932B15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1450E7E0-1ACD-47BB-9687-C3FBFEEE80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A595F51C-2E95-4044-B3D8-A2F59644385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A87D73B1-3A33-491F-BA89-51B2839106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9" name="Рисунок 9" descr="Зображення, що містить будівля, надворі, особа&#10;&#10;Опис створено з високим рівнем достовірності">
            <a:extLst>
              <a:ext uri="{FF2B5EF4-FFF2-40B4-BE49-F238E27FC236}">
                <a16:creationId xmlns="" xmlns:a16="http://schemas.microsoft.com/office/drawing/2014/main" id="{2EF2B106-FDA7-4C60-99B7-9C309897D171}"/>
              </a:ext>
            </a:extLst>
          </p:cNvPr>
          <p:cNvPicPr>
            <a:picLocks noChangeAspect="1"/>
          </p:cNvPicPr>
          <p:nvPr/>
        </p:nvPicPr>
        <p:blipFill rotWithShape="1">
          <a:blip r:embed="rId4"/>
          <a:srcRect r="-2" b="10828"/>
          <a:stretch/>
        </p:blipFill>
        <p:spPr>
          <a:xfrm>
            <a:off x="6080591" y="-2008"/>
            <a:ext cx="4787317" cy="3415082"/>
          </a:xfrm>
          <a:custGeom>
            <a:avLst/>
            <a:gdLst>
              <a:gd name="connsiteX0" fmla="*/ 211873 w 4411344"/>
              <a:gd name="connsiteY0" fmla="*/ 0 h 3146878"/>
              <a:gd name="connsiteX1" fmla="*/ 4199471 w 4411344"/>
              <a:gd name="connsiteY1" fmla="*/ 0 h 3146878"/>
              <a:gd name="connsiteX2" fmla="*/ 4205314 w 4411344"/>
              <a:gd name="connsiteY2" fmla="*/ 11242 h 3146878"/>
              <a:gd name="connsiteX3" fmla="*/ 4411344 w 4411344"/>
              <a:gd name="connsiteY3" fmla="*/ 943304 h 3146878"/>
              <a:gd name="connsiteX4" fmla="*/ 2431189 w 4411344"/>
              <a:gd name="connsiteY4" fmla="*/ 3137588 h 3146878"/>
              <a:gd name="connsiteX5" fmla="*/ 2247220 w 4411344"/>
              <a:gd name="connsiteY5" fmla="*/ 3146878 h 3146878"/>
              <a:gd name="connsiteX6" fmla="*/ 2164124 w 4411344"/>
              <a:gd name="connsiteY6" fmla="*/ 3146878 h 3146878"/>
              <a:gd name="connsiteX7" fmla="*/ 1980155 w 4411344"/>
              <a:gd name="connsiteY7" fmla="*/ 3137588 h 3146878"/>
              <a:gd name="connsiteX8" fmla="*/ 0 w 4411344"/>
              <a:gd name="connsiteY8" fmla="*/ 943304 h 3146878"/>
              <a:gd name="connsiteX9" fmla="*/ 206030 w 4411344"/>
              <a:gd name="connsiteY9" fmla="*/ 11242 h 31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p:spPr>
      </p:pic>
      <p:sp>
        <p:nvSpPr>
          <p:cNvPr id="98" name="Rectangle 97">
            <a:extLst>
              <a:ext uri="{FF2B5EF4-FFF2-40B4-BE49-F238E27FC236}">
                <a16:creationId xmlns="" xmlns:a16="http://schemas.microsoft.com/office/drawing/2014/main" id="{73710393-C767-43F2-8FBD-DFC6C6DE6F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 xmlns:a16="http://schemas.microsoft.com/office/drawing/2014/main" id="{24BFFD1D-EF0D-48A3-9398-5E7B3768779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9884888">
            <a:off x="-455822" y="254671"/>
            <a:ext cx="6564414" cy="5704814"/>
            <a:chOff x="5281603" y="104899"/>
            <a:chExt cx="6910397" cy="6005491"/>
          </a:xfrm>
        </p:grpSpPr>
        <p:sp>
          <p:nvSpPr>
            <p:cNvPr id="101" name="Freeform 97">
              <a:extLst>
                <a:ext uri="{FF2B5EF4-FFF2-40B4-BE49-F238E27FC236}">
                  <a16:creationId xmlns="" xmlns:a16="http://schemas.microsoft.com/office/drawing/2014/main" id="{689353F2-B99A-4264-BFDB-C10D8AD9C2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 xmlns:a16="http://schemas.microsoft.com/office/drawing/2014/main" id="{9F98F031-719D-4CBA-9C8B-E0A16DED2CE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103" name="Straight Connector 102">
                <a:extLst>
                  <a:ext uri="{FF2B5EF4-FFF2-40B4-BE49-F238E27FC236}">
                    <a16:creationId xmlns="" xmlns:a16="http://schemas.microsoft.com/office/drawing/2014/main" id="{7F0BF977-B855-4AE5-99C3-F8550048EA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C05AF72D-9C25-41BB-AFCB-D81AB9F0D1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4409F544-D26B-4B8D-A0B1-2B69366CAF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6140E36F-2ED8-4E26-A0A6-22A45C16F0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B0B721E5-9AB8-40F1-B00D-6167560899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009CFBE9-3E08-47A9-B687-16CF8470F5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545ECBDB-CBEA-4FE2-9E19-DE507EB6AC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51074F87-299E-4574-9457-E4F77FCE15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CE00CA3D-9F09-45AE-A510-200EA63E7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63163250-DF2D-468F-B58F-00BAA42AA1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681CDB55-0C2A-4128-AFAE-E4E44AF7A4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A1A5269C-2089-465D-A3AE-65A3CE6CBB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id="{8819BCAD-CAB9-4FE6-9F21-B85071FB52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id="{FB5EC56C-C8D8-4050-A2D1-B7B3FCCAA1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 xmlns:a16="http://schemas.microsoft.com/office/drawing/2014/main" id="{54491DEA-A55D-4C28-8AA6-9691A9A623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 xmlns:a16="http://schemas.microsoft.com/office/drawing/2014/main" id="{C3D2A244-B4BB-40E3-B23C-5A15E1136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A00BE7D9-15CD-4F76-8597-011B589BD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C2903E31-22BB-47A0-BDF6-353CA627EB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28FBC987-7B23-444C-9FC8-ADF3DB98AC4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2BD496B3-1F2A-4819-87F8-C5495A4478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78223F66-B81A-4BA8-898A-9296BA7715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 xmlns:a16="http://schemas.microsoft.com/office/drawing/2014/main" id="{A4F6E2F1-3B98-4D0D-A2CC-CD3D34022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0B0DE108-EDF9-4067-B14D-3F17C4178F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F055FFCF-CA93-4598-B922-5EA1194432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id="{87523144-7D36-41B0-86AA-C3B35B135F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9D512F63-F2C0-48C7-82E7-2A84D3F29F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D99DBCA8-4345-4F25-8A39-13AFB2301B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FE38C341-8388-4F81-8CBC-B056FC5B35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3D20619E-EAE0-4725-B705-3D96E4F2BC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C098F849-CF8B-4E75-97B7-14CB4C0AEE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 xmlns:a16="http://schemas.microsoft.com/office/drawing/2014/main" id="{CBDDB4DD-24C7-4C8F-BE07-DC216C48D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 xmlns:a16="http://schemas.microsoft.com/office/drawing/2014/main" id="{96E2ABB4-F943-4C41-B285-49F7197BB0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 xmlns:a16="http://schemas.microsoft.com/office/drawing/2014/main" id="{203E42AE-9861-4212-A16A-678589A4A9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 xmlns:a16="http://schemas.microsoft.com/office/drawing/2014/main" id="{35CD4731-613E-42C2-A908-A29E0AF020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 xmlns:a16="http://schemas.microsoft.com/office/drawing/2014/main" id="{11001F03-2B3E-4023-8260-E9EA19376B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D7702AAD-5D5B-43DA-8A9F-6221A6FBB7B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 xmlns:a16="http://schemas.microsoft.com/office/drawing/2014/main" id="{76E0DD68-D9E9-4561-8866-9A2D4C773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 xmlns:a16="http://schemas.microsoft.com/office/drawing/2014/main" id="{77220253-1375-4EAE-9C85-48074FA204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 xmlns:a16="http://schemas.microsoft.com/office/drawing/2014/main" id="{DAEA6172-DD83-42B0-A5F8-EF4B4CC9EF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43A7DA82-BA46-4425-BD0B-179C4381EB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BB050357-22AB-495E-B0C2-817819D207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95872618-FD07-41C6-A602-6BA800CA8D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id="{260EBF58-84D1-4B32-9EC8-DF37EB9069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46BFE94F-474A-453D-AE3A-E4D9D48B05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 xmlns:a16="http://schemas.microsoft.com/office/drawing/2014/main" id="{7B3DA309-9228-4CBE-874D-94C7DDF021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45109F74-E11C-47CD-8176-A40CB370C0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 xmlns:a16="http://schemas.microsoft.com/office/drawing/2014/main" id="{8E8D113C-6520-46F0-95D7-D91F597A6A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 xmlns:a16="http://schemas.microsoft.com/office/drawing/2014/main" id="{3B703F40-0099-48A5-B79D-D7FF353A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 xmlns:a16="http://schemas.microsoft.com/office/drawing/2014/main" id="{46DEE307-85EF-4D2A-A1B3-A8D009DE45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 xmlns:a16="http://schemas.microsoft.com/office/drawing/2014/main" id="{6600D9A5-388A-4962-914B-1E57A004C8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 xmlns:a16="http://schemas.microsoft.com/office/drawing/2014/main" id="{D1D8C77F-83F8-4142-8766-2CDD2E28EA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1214FE36-2FD1-49AD-AA59-F50D2BAB01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B59FD549-6C27-406B-8154-0FEEC74C27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ABBFD3F1-CDDE-47A0-89AD-80663926BF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B1AFA091-C2EE-45A9-9D47-6641B3D009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587CC879-926F-4955-AB23-62E0F3B6A4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 xmlns:a16="http://schemas.microsoft.com/office/drawing/2014/main" id="{4E6EA0EB-77AA-4D8F-A1C9-F0AFA039FC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 xmlns:a16="http://schemas.microsoft.com/office/drawing/2014/main" id="{EEDD9179-D665-453B-8A0D-C8AB157747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BBC4C827-7F4E-4E60-A479-6CCAAC82AD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 xmlns:a16="http://schemas.microsoft.com/office/drawing/2014/main" id="{B8DAB12A-BCD3-43ED-A83B-A624D1665F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 xmlns:a16="http://schemas.microsoft.com/office/drawing/2014/main" id="{50401A41-60CB-4425-AA21-70CDEE8B22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 xmlns:a16="http://schemas.microsoft.com/office/drawing/2014/main" id="{27DB940E-119E-46EA-8B0D-8048C979BF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 xmlns:a16="http://schemas.microsoft.com/office/drawing/2014/main" id="{9F999AF0-B77A-4AA0-9E7F-42E13BE7D2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5C14ECD8-D20A-4BB6-BF51-7CD2AF473C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 xmlns:a16="http://schemas.microsoft.com/office/drawing/2014/main" id="{01E0E2E8-C70C-4BAC-AB01-192030B0E1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 xmlns:a16="http://schemas.microsoft.com/office/drawing/2014/main" id="{1A03B16D-75A6-46C2-94F8-7606F808B6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 xmlns:a16="http://schemas.microsoft.com/office/drawing/2014/main" id="{E3410BDA-E31B-490A-B7C8-351F2FE9B7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43741A8F-ACE2-4F43-8F65-B04C4E633DD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 xmlns:a16="http://schemas.microsoft.com/office/drawing/2014/main" id="{0EB9D00F-067B-4545-AC39-D926522168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 xmlns:a16="http://schemas.microsoft.com/office/drawing/2014/main" id="{B8D5F767-383B-4436-BEEA-66F30CACC5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 xmlns:a16="http://schemas.microsoft.com/office/drawing/2014/main" id="{99361825-C629-4530-AE2C-7FC66CDDD6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 xmlns:a16="http://schemas.microsoft.com/office/drawing/2014/main" id="{7EE53B6E-474F-4D28-87BC-DB5811B9F0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763B8F6-C347-40A9-B37B-4EECA39705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 xmlns:a16="http://schemas.microsoft.com/office/drawing/2014/main" id="{BC178CC7-64D9-4B97-B662-2114AEB8F24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 xmlns:a16="http://schemas.microsoft.com/office/drawing/2014/main" id="{3F746BDD-0A58-475C-88FC-C6DA717AE9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id="{D7FA4519-C611-4777-AED5-EDDBCFDC13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 xmlns:a16="http://schemas.microsoft.com/office/drawing/2014/main" id="{6E45A983-6315-4DD7-9BB6-1F68AF308D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5FCA867F-6B2A-4332-98E3-F69F237772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2" name="Рисунок 2" descr="Зображення, що містить у приміщенні, особа, стіна, будівля&#10;&#10;Опис створено з високим рівнем достовірності">
            <a:extLst>
              <a:ext uri="{FF2B5EF4-FFF2-40B4-BE49-F238E27FC236}">
                <a16:creationId xmlns="" xmlns:a16="http://schemas.microsoft.com/office/drawing/2014/main" id="{807D33CD-DC73-48C0-89CD-1EBFD507C324}"/>
              </a:ext>
            </a:extLst>
          </p:cNvPr>
          <p:cNvPicPr>
            <a:picLocks noChangeAspect="1"/>
          </p:cNvPicPr>
          <p:nvPr/>
        </p:nvPicPr>
        <p:blipFill rotWithShape="1">
          <a:blip r:embed="rId5"/>
          <a:srcRect t="12004" r="-1" b="7721"/>
          <a:stretch/>
        </p:blipFill>
        <p:spPr>
          <a:xfrm>
            <a:off x="-2334" y="10"/>
            <a:ext cx="5441859" cy="565493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97" name="TextBox 96">
            <a:extLst>
              <a:ext uri="{FF2B5EF4-FFF2-40B4-BE49-F238E27FC236}">
                <a16:creationId xmlns="" xmlns:a16="http://schemas.microsoft.com/office/drawing/2014/main" id="{6A9C9C5C-09BA-47FD-B8D1-C62098A46044}"/>
              </a:ext>
            </a:extLst>
          </p:cNvPr>
          <p:cNvSpPr txBox="1"/>
          <p:nvPr/>
        </p:nvSpPr>
        <p:spPr>
          <a:xfrm>
            <a:off x="8123208" y="3861758"/>
            <a:ext cx="3436189"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600" dirty="0" err="1">
                <a:latin typeface="Calibri"/>
                <a:cs typeface="Calibri"/>
              </a:rPr>
              <a:t>Олескандр</a:t>
            </a:r>
            <a:r>
              <a:rPr lang="ru-RU" sz="3600" dirty="0">
                <a:latin typeface="Calibri"/>
                <a:cs typeface="Calibri"/>
              </a:rPr>
              <a:t> </a:t>
            </a:r>
            <a:r>
              <a:rPr lang="ru-RU" sz="3600" dirty="0" err="1">
                <a:latin typeface="Calibri"/>
                <a:cs typeface="Calibri"/>
              </a:rPr>
              <a:t>Невський</a:t>
            </a:r>
            <a:endParaRPr lang="ru-RU" sz="3600" dirty="0" err="1">
              <a:latin typeface="Calibri"/>
              <a:ea typeface="Tahoma"/>
              <a:cs typeface="Calibri"/>
            </a:endParaRPr>
          </a:p>
        </p:txBody>
      </p:sp>
    </p:spTree>
    <p:extLst>
      <p:ext uri="{BB962C8B-B14F-4D97-AF65-F5344CB8AC3E}">
        <p14:creationId xmlns:p14="http://schemas.microsoft.com/office/powerpoint/2010/main" val="4815061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06AF74F-C955-4385-B25B-5A720164503D}"/>
              </a:ext>
            </a:extLst>
          </p:cNvPr>
          <p:cNvSpPr txBox="1"/>
          <p:nvPr/>
        </p:nvSpPr>
        <p:spPr>
          <a:xfrm>
            <a:off x="813759" y="260230"/>
            <a:ext cx="1101018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4000" dirty="0"/>
              <a:t>ЛТЕРАТУРА </a:t>
            </a:r>
            <a:r>
              <a:rPr lang="uk-UA" sz="4000" dirty="0">
                <a:cs typeface="Calibri"/>
              </a:rPr>
              <a:t>РЕНЕСАНСУ (II пол. XV - кінець XVI ст.)</a:t>
            </a:r>
            <a:endParaRPr lang="uk-UA" sz="4000" dirty="0"/>
          </a:p>
        </p:txBody>
      </p:sp>
      <p:pic>
        <p:nvPicPr>
          <p:cNvPr id="3" name="Рисунок 3" descr="Зображення, що містить текст&#10;&#10;Опис створено з дуже високим рівнем достовірності">
            <a:extLst>
              <a:ext uri="{FF2B5EF4-FFF2-40B4-BE49-F238E27FC236}">
                <a16:creationId xmlns="" xmlns:a16="http://schemas.microsoft.com/office/drawing/2014/main" id="{626222B2-5D41-427D-B494-801AFAF0E688}"/>
              </a:ext>
            </a:extLst>
          </p:cNvPr>
          <p:cNvPicPr>
            <a:picLocks noChangeAspect="1"/>
          </p:cNvPicPr>
          <p:nvPr/>
        </p:nvPicPr>
        <p:blipFill>
          <a:blip r:embed="rId2"/>
          <a:stretch>
            <a:fillRect/>
          </a:stretch>
        </p:blipFill>
        <p:spPr>
          <a:xfrm>
            <a:off x="461873" y="1334758"/>
            <a:ext cx="3087537" cy="4519163"/>
          </a:xfrm>
          <a:prstGeom prst="rect">
            <a:avLst/>
          </a:prstGeom>
        </p:spPr>
      </p:pic>
      <p:sp>
        <p:nvSpPr>
          <p:cNvPr id="5" name="TextBox 4">
            <a:extLst>
              <a:ext uri="{FF2B5EF4-FFF2-40B4-BE49-F238E27FC236}">
                <a16:creationId xmlns="" xmlns:a16="http://schemas.microsoft.com/office/drawing/2014/main" id="{22A509E5-E9D5-4109-B407-574E40F016DB}"/>
              </a:ext>
            </a:extLst>
          </p:cNvPr>
          <p:cNvSpPr txBox="1"/>
          <p:nvPr/>
        </p:nvSpPr>
        <p:spPr>
          <a:xfrm>
            <a:off x="468702" y="5853022"/>
            <a:ext cx="3648973"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dirty="0">
                <a:cs typeface="Calibri"/>
              </a:rPr>
              <a:t>Фрагмент </a:t>
            </a:r>
            <a:r>
              <a:rPr lang="uk-UA" sz="2400" dirty="0" err="1">
                <a:cs typeface="Calibri"/>
              </a:rPr>
              <a:t>Білорусько</a:t>
            </a:r>
            <a:r>
              <a:rPr lang="uk-UA" sz="2400" dirty="0">
                <a:cs typeface="Calibri"/>
              </a:rPr>
              <a:t>-Литовського літопису</a:t>
            </a:r>
          </a:p>
        </p:txBody>
      </p:sp>
      <p:pic>
        <p:nvPicPr>
          <p:cNvPr id="6" name="Рисунок 6" descr="Зображення, що містить у приміщенні, фото&#10;&#10;Опис створено з високим рівнем достовірності">
            <a:extLst>
              <a:ext uri="{FF2B5EF4-FFF2-40B4-BE49-F238E27FC236}">
                <a16:creationId xmlns="" xmlns:a16="http://schemas.microsoft.com/office/drawing/2014/main" id="{9E5F0013-B825-432D-9182-E08B107FE9F8}"/>
              </a:ext>
            </a:extLst>
          </p:cNvPr>
          <p:cNvPicPr>
            <a:picLocks noChangeAspect="1"/>
          </p:cNvPicPr>
          <p:nvPr/>
        </p:nvPicPr>
        <p:blipFill>
          <a:blip r:embed="rId3"/>
          <a:stretch>
            <a:fillRect/>
          </a:stretch>
        </p:blipFill>
        <p:spPr>
          <a:xfrm>
            <a:off x="3876136" y="1327947"/>
            <a:ext cx="3303916" cy="4518408"/>
          </a:xfrm>
          <a:prstGeom prst="rect">
            <a:avLst/>
          </a:prstGeom>
        </p:spPr>
      </p:pic>
      <p:sp>
        <p:nvSpPr>
          <p:cNvPr id="8" name="TextBox 7">
            <a:extLst>
              <a:ext uri="{FF2B5EF4-FFF2-40B4-BE49-F238E27FC236}">
                <a16:creationId xmlns="" xmlns:a16="http://schemas.microsoft.com/office/drawing/2014/main" id="{E98A08BA-F4F9-499A-A31E-B0B0AD7935B8}"/>
              </a:ext>
            </a:extLst>
          </p:cNvPr>
          <p:cNvSpPr txBox="1"/>
          <p:nvPr/>
        </p:nvSpPr>
        <p:spPr>
          <a:xfrm>
            <a:off x="3703607" y="5853021"/>
            <a:ext cx="3648973"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sz="2400" dirty="0">
                <a:cs typeface="Calibri"/>
              </a:rPr>
              <a:t>Вигляд </a:t>
            </a:r>
            <a:r>
              <a:rPr lang="uk-UA" sz="2400" dirty="0" err="1">
                <a:cs typeface="Calibri"/>
              </a:rPr>
              <a:t>Пересопницького</a:t>
            </a:r>
            <a:r>
              <a:rPr lang="uk-UA" sz="2400" dirty="0">
                <a:cs typeface="Calibri"/>
              </a:rPr>
              <a:t> Євангеліє</a:t>
            </a:r>
            <a:endParaRPr lang="uk-UA" dirty="0"/>
          </a:p>
        </p:txBody>
      </p:sp>
      <p:pic>
        <p:nvPicPr>
          <p:cNvPr id="9" name="Рисунок 9" descr="Зображення, що містить текст&#10;&#10;Опис створено з дуже високим рівнем достовірності">
            <a:extLst>
              <a:ext uri="{FF2B5EF4-FFF2-40B4-BE49-F238E27FC236}">
                <a16:creationId xmlns="" xmlns:a16="http://schemas.microsoft.com/office/drawing/2014/main" id="{6BCA95C9-5EA5-4853-B8D5-09E2748269E3}"/>
              </a:ext>
            </a:extLst>
          </p:cNvPr>
          <p:cNvPicPr>
            <a:picLocks noChangeAspect="1"/>
          </p:cNvPicPr>
          <p:nvPr/>
        </p:nvPicPr>
        <p:blipFill>
          <a:blip r:embed="rId4"/>
          <a:stretch>
            <a:fillRect/>
          </a:stretch>
        </p:blipFill>
        <p:spPr>
          <a:xfrm>
            <a:off x="7441721" y="1334614"/>
            <a:ext cx="3735237" cy="4533828"/>
          </a:xfrm>
          <a:prstGeom prst="rect">
            <a:avLst/>
          </a:prstGeom>
        </p:spPr>
      </p:pic>
      <p:sp>
        <p:nvSpPr>
          <p:cNvPr id="11" name="TextBox 10">
            <a:extLst>
              <a:ext uri="{FF2B5EF4-FFF2-40B4-BE49-F238E27FC236}">
                <a16:creationId xmlns="" xmlns:a16="http://schemas.microsoft.com/office/drawing/2014/main" id="{549EA243-4891-4818-AA37-39EA84785600}"/>
              </a:ext>
            </a:extLst>
          </p:cNvPr>
          <p:cNvSpPr txBox="1"/>
          <p:nvPr/>
        </p:nvSpPr>
        <p:spPr>
          <a:xfrm>
            <a:off x="7341078" y="5853020"/>
            <a:ext cx="364897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sz="2400" dirty="0">
                <a:cs typeface="Calibri"/>
              </a:rPr>
              <a:t>Обкладинка "</a:t>
            </a:r>
            <a:r>
              <a:rPr lang="uk-UA" sz="2400" dirty="0" err="1">
                <a:cs typeface="Calibri"/>
              </a:rPr>
              <a:t>Роксоланії</a:t>
            </a:r>
            <a:r>
              <a:rPr lang="uk-UA" sz="2400" dirty="0">
                <a:cs typeface="Calibri"/>
              </a:rPr>
              <a:t>"</a:t>
            </a:r>
          </a:p>
        </p:txBody>
      </p:sp>
    </p:spTree>
    <p:extLst>
      <p:ext uri="{BB962C8B-B14F-4D97-AF65-F5344CB8AC3E}">
        <p14:creationId xmlns:p14="http://schemas.microsoft.com/office/powerpoint/2010/main" val="3165512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A53ED3FC-3BE8-4F1F-BEF1-74B1C72171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extBox 1">
            <a:extLst>
              <a:ext uri="{FF2B5EF4-FFF2-40B4-BE49-F238E27FC236}">
                <a16:creationId xmlns="" xmlns:a16="http://schemas.microsoft.com/office/drawing/2014/main" id="{7D19A791-0B45-4260-AE92-AB1FE8660D5F}"/>
              </a:ext>
            </a:extLst>
          </p:cNvPr>
          <p:cNvSpPr txBox="1"/>
          <p:nvPr/>
        </p:nvSpPr>
        <p:spPr>
          <a:xfrm>
            <a:off x="685802" y="609600"/>
            <a:ext cx="6282266" cy="14562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100" cap="all">
                <a:ln w="3175" cmpd="sng">
                  <a:noFill/>
                </a:ln>
                <a:latin typeface="+mj-lt"/>
                <a:ea typeface="+mj-ea"/>
                <a:cs typeface="+mj-cs"/>
              </a:rPr>
              <a:t>УКРАЇНСЬКА ПОЛЕМІЧНА ЛЕРАТУРА </a:t>
            </a:r>
          </a:p>
          <a:p>
            <a:pPr>
              <a:lnSpc>
                <a:spcPct val="90000"/>
              </a:lnSpc>
              <a:spcBef>
                <a:spcPct val="0"/>
              </a:spcBef>
              <a:spcAft>
                <a:spcPts val="600"/>
              </a:spcAft>
            </a:pPr>
            <a:r>
              <a:rPr lang="en-US" sz="3100" cap="all">
                <a:ln w="3175" cmpd="sng">
                  <a:noFill/>
                </a:ln>
                <a:latin typeface="+mj-lt"/>
                <a:ea typeface="+mj-ea"/>
                <a:cs typeface="+mj-cs"/>
              </a:rPr>
              <a:t>КІНЦЯ </a:t>
            </a:r>
            <a:r>
              <a:rPr lang="en-US" sz="3100" cap="all">
                <a:ln w="3175" cmpd="sng">
                  <a:noFill/>
                </a:ln>
                <a:latin typeface="+mj-lt"/>
                <a:ea typeface="+mj-ea"/>
                <a:cs typeface="+mj-cs"/>
                <a:hlinkClick r:id="rId4"/>
              </a:rPr>
              <a:t>XVI - ПОЧ. XVII ст.</a:t>
            </a:r>
            <a:endParaRPr lang="en-US" sz="3100" cap="all">
              <a:ln w="3175" cmpd="sng">
                <a:noFill/>
              </a:ln>
              <a:latin typeface="+mj-lt"/>
              <a:ea typeface="+mj-ea"/>
              <a:cs typeface="+mj-cs"/>
            </a:endParaRPr>
          </a:p>
          <a:p>
            <a:pPr>
              <a:lnSpc>
                <a:spcPct val="90000"/>
              </a:lnSpc>
              <a:spcBef>
                <a:spcPct val="0"/>
              </a:spcBef>
              <a:spcAft>
                <a:spcPts val="600"/>
              </a:spcAft>
            </a:pPr>
            <a:endParaRPr lang="en-US" sz="3100" cap="all">
              <a:ln w="3175" cmpd="sng">
                <a:noFill/>
              </a:ln>
              <a:latin typeface="+mj-lt"/>
              <a:ea typeface="+mj-ea"/>
              <a:cs typeface="+mj-cs"/>
            </a:endParaRPr>
          </a:p>
        </p:txBody>
      </p:sp>
      <p:sp>
        <p:nvSpPr>
          <p:cNvPr id="3" name="TextBox 2">
            <a:extLst>
              <a:ext uri="{FF2B5EF4-FFF2-40B4-BE49-F238E27FC236}">
                <a16:creationId xmlns="" xmlns:a16="http://schemas.microsoft.com/office/drawing/2014/main" id="{0F018CFE-B9F9-4EF4-A0B0-8D362E1F1109}"/>
              </a:ext>
            </a:extLst>
          </p:cNvPr>
          <p:cNvSpPr txBox="1"/>
          <p:nvPr/>
        </p:nvSpPr>
        <p:spPr>
          <a:xfrm>
            <a:off x="685802" y="2142067"/>
            <a:ext cx="6282266" cy="364913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Aft>
                <a:spcPts val="1000"/>
              </a:spcAft>
              <a:buClr>
                <a:schemeClr val="tx1"/>
              </a:buClr>
              <a:buSzPct val="100000"/>
              <a:buFont typeface="Arial"/>
              <a:buChar char="•"/>
            </a:pPr>
            <a:r>
              <a:rPr lang="en-US"/>
              <a:t>Полеміку щодо правовірності католицької або православної християнської віри започаткував польський єзуїт Петро Скарга, який у 1577 році видав трактат «Про єдність Божої церкви під одним пастирем і про грецьке відступлення від тої єдності».</a:t>
            </a:r>
          </a:p>
        </p:txBody>
      </p:sp>
      <p:pic>
        <p:nvPicPr>
          <p:cNvPr id="4" name="Рисунок 4" descr="Зображення, що містить у приміщенні, сидить, особа, стіл&#10;&#10;Опис створено з дуже високим рівнем достовірності">
            <a:extLst>
              <a:ext uri="{FF2B5EF4-FFF2-40B4-BE49-F238E27FC236}">
                <a16:creationId xmlns="" xmlns:a16="http://schemas.microsoft.com/office/drawing/2014/main" id="{6AAB6682-9A81-437F-BDE6-2E53F7583635}"/>
              </a:ext>
            </a:extLst>
          </p:cNvPr>
          <p:cNvPicPr>
            <a:picLocks noChangeAspect="1"/>
          </p:cNvPicPr>
          <p:nvPr/>
        </p:nvPicPr>
        <p:blipFill>
          <a:blip r:embed="rId5"/>
          <a:stretch>
            <a:fillRect/>
          </a:stretch>
        </p:blipFill>
        <p:spPr>
          <a:xfrm>
            <a:off x="7722082" y="990600"/>
            <a:ext cx="3183421"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158075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E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TotalTime>
  <Words>335</Words>
  <Application>Microsoft Office PowerPoint</Application>
  <PresentationFormat>Произвольный</PresentationFormat>
  <Paragraphs>30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Celestial</vt:lpstr>
      <vt:lpstr>Історія української літератури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User</cp:lastModifiedBy>
  <cp:revision>898</cp:revision>
  <dcterms:created xsi:type="dcterms:W3CDTF">2014-09-12T02:08:24Z</dcterms:created>
  <dcterms:modified xsi:type="dcterms:W3CDTF">2018-12-06T10:32:35Z</dcterms:modified>
</cp:coreProperties>
</file>