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459CF-FEA9-4381-A804-151E5ABEF6DF}" v="1" dt="2018-12-04T15:28:42.841"/>
    <p1510:client id="{481705DA-7830-42F7-B3FE-0F9599EAA2B9}" v="1" dt="2018-12-04T12:04:12.270"/>
    <p1510:client id="{B9F8A66E-2D66-4AA8-9FC9-B1D9CDB2D68A}" v="20" dt="2018-12-04T12:47:07.255"/>
    <p1510:client id="{C15B04A1-EB35-43D5-86ED-932E921B9334}" v="11" dt="2018-12-04T13:37:3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олай Гриценко" userId="fef15e33337fbb72" providerId="Windows Live" clId="Web-{F2D1D6EC-AA82-47A5-AACD-F9DC5F91A746}"/>
    <pc:docChg chg="modSld modMainMaster">
      <pc:chgData name="Николай Гриценко" userId="fef15e33337fbb72" providerId="Windows Live" clId="Web-{F2D1D6EC-AA82-47A5-AACD-F9DC5F91A746}" dt="2018-12-04T15:34:59.661" v="1"/>
      <pc:docMkLst>
        <pc:docMk/>
      </pc:docMkLst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526593619" sldId="256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848983215" sldId="257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4196564154" sldId="258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4122811287" sldId="259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993567885" sldId="260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118347525" sldId="261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481506116" sldId="262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165512366" sldId="263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1215807598" sldId="264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882060059" sldId="265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031986479" sldId="266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193437553" sldId="267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365596882" sldId="268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94121154" sldId="269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1086584904" sldId="270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491974217" sldId="271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146317541" sldId="272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937316184" sldId="273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001359777" sldId="274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442040479" sldId="275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515843967" sldId="276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1114863784" sldId="277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166784902" sldId="278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61041106" sldId="279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77326518" sldId="280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2511312856" sldId="281"/>
        </pc:sldMkLst>
      </pc:sldChg>
      <pc:sldChg chg="modTransition">
        <pc:chgData name="Николай Гриценко" userId="fef15e33337fbb72" providerId="Windows Live" clId="Web-{F2D1D6EC-AA82-47A5-AACD-F9DC5F91A746}" dt="2018-12-04T15:34:59.661" v="1"/>
        <pc:sldMkLst>
          <pc:docMk/>
          <pc:sldMk cId="3401809569" sldId="282"/>
        </pc:sldMkLst>
      </pc:sldChg>
      <pc:sldMasterChg chg="modTransition modSldLayout">
        <pc:chgData name="Николай Гриценко" userId="fef15e33337fbb72" providerId="Windows Live" clId="Web-{F2D1D6EC-AA82-47A5-AACD-F9DC5F91A746}" dt="2018-12-04T15:34:59.661" v="1"/>
        <pc:sldMasterMkLst>
          <pc:docMk/>
          <pc:sldMasterMk cId="0" sldId="2147483648"/>
        </pc:sldMasterMkLst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Николай Гриценко" userId="fef15e33337fbb72" providerId="Windows Live" clId="Web-{F2D1D6EC-AA82-47A5-AACD-F9DC5F91A746}" dt="2018-12-04T15:34:59.661" v="1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61A9D-FC8E-43F2-B366-0192059DEFF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8E9E60-3C16-4390-B4CB-F7689C4B154C}">
      <dgm:prSet phldrT="[Текст]"/>
      <dgm:spPr/>
      <dgm:t>
        <a:bodyPr/>
        <a:lstStyle/>
        <a:p>
          <a:r>
            <a:rPr lang="uk-UA" dirty="0">
              <a:cs typeface="Calibri Light"/>
            </a:rPr>
            <a:t>Ораторська</a:t>
          </a:r>
        </a:p>
      </dgm:t>
    </dgm:pt>
    <dgm:pt modelId="{23464710-F083-488A-ACE1-30E9C45B5C43}" type="parTrans" cxnId="{22B5D363-9416-496E-A3F7-87D58B6CD377}">
      <dgm:prSet/>
      <dgm:spPr/>
      <dgm:t>
        <a:bodyPr/>
        <a:lstStyle/>
        <a:p>
          <a:endParaRPr lang="uk-UA"/>
        </a:p>
      </dgm:t>
    </dgm:pt>
    <dgm:pt modelId="{8DF549FF-DE35-477B-B02C-21BFCFE7D816}" type="sibTrans" cxnId="{22B5D363-9416-496E-A3F7-87D58B6CD377}">
      <dgm:prSet/>
      <dgm:spPr/>
      <dgm:t>
        <a:bodyPr/>
        <a:lstStyle/>
        <a:p>
          <a:endParaRPr lang="uk-UA"/>
        </a:p>
      </dgm:t>
    </dgm:pt>
    <dgm:pt modelId="{910D53A0-E7CF-4492-A0D5-1D94B1CAF700}">
      <dgm:prSet phldrT="[Текст]"/>
      <dgm:spPr/>
      <dgm:t>
        <a:bodyPr/>
        <a:lstStyle/>
        <a:p>
          <a:r>
            <a:rPr lang="uk-UA" dirty="0">
              <a:cs typeface="Calibri Light"/>
            </a:rPr>
            <a:t>Паломницька</a:t>
          </a:r>
        </a:p>
      </dgm:t>
    </dgm:pt>
    <dgm:pt modelId="{8FA20448-3CD3-4BC9-9648-4DE87B5671A2}" type="parTrans" cxnId="{8DF3C120-0FB2-4609-B053-08361B423075}">
      <dgm:prSet/>
      <dgm:spPr/>
      <dgm:t>
        <a:bodyPr/>
        <a:lstStyle/>
        <a:p>
          <a:endParaRPr lang="uk-UA"/>
        </a:p>
      </dgm:t>
    </dgm:pt>
    <dgm:pt modelId="{98946622-F3CF-4972-9452-AAF16E65FBB5}" type="sibTrans" cxnId="{8DF3C120-0FB2-4609-B053-08361B423075}">
      <dgm:prSet/>
      <dgm:spPr/>
      <dgm:t>
        <a:bodyPr/>
        <a:lstStyle/>
        <a:p>
          <a:endParaRPr lang="uk-UA"/>
        </a:p>
      </dgm:t>
    </dgm:pt>
    <dgm:pt modelId="{81FE6B86-F078-4D16-8B3C-8DD98A962F18}">
      <dgm:prSet phldrT="[Текст]"/>
      <dgm:spPr/>
      <dgm:t>
        <a:bodyPr/>
        <a:lstStyle/>
        <a:p>
          <a:r>
            <a:rPr lang="uk-UA" dirty="0">
              <a:cs typeface="Calibri Light"/>
            </a:rPr>
            <a:t>Агіографічна</a:t>
          </a:r>
        </a:p>
      </dgm:t>
    </dgm:pt>
    <dgm:pt modelId="{E18D3C1A-CFAE-4A67-B45D-677E7E3975B2}" type="parTrans" cxnId="{50DA6FEC-B3C7-4E37-BB5F-253D608A2409}">
      <dgm:prSet/>
      <dgm:spPr/>
      <dgm:t>
        <a:bodyPr/>
        <a:lstStyle/>
        <a:p>
          <a:endParaRPr lang="uk-UA"/>
        </a:p>
      </dgm:t>
    </dgm:pt>
    <dgm:pt modelId="{BFE9F133-4D52-4437-90C0-F564AB91C66C}" type="sibTrans" cxnId="{50DA6FEC-B3C7-4E37-BB5F-253D608A2409}">
      <dgm:prSet/>
      <dgm:spPr/>
      <dgm:t>
        <a:bodyPr/>
        <a:lstStyle/>
        <a:p>
          <a:endParaRPr lang="uk-UA"/>
        </a:p>
      </dgm:t>
    </dgm:pt>
    <dgm:pt modelId="{242AB9C1-AF2C-48CF-9E33-6513E4956442}">
      <dgm:prSet phldrT="[Текст]"/>
      <dgm:spPr/>
      <dgm:t>
        <a:bodyPr/>
        <a:lstStyle/>
        <a:p>
          <a:r>
            <a:rPr lang="uk-UA" dirty="0">
              <a:cs typeface="Calibri Light"/>
            </a:rPr>
            <a:t>Історіографічна</a:t>
          </a:r>
        </a:p>
      </dgm:t>
    </dgm:pt>
    <dgm:pt modelId="{641927E2-7547-421D-B6E1-4EB358C6CF8A}" type="parTrans" cxnId="{FB5B5E8D-8BCD-4488-A6D3-F65897729D89}">
      <dgm:prSet/>
      <dgm:spPr/>
      <dgm:t>
        <a:bodyPr/>
        <a:lstStyle/>
        <a:p>
          <a:endParaRPr lang="uk-UA"/>
        </a:p>
      </dgm:t>
    </dgm:pt>
    <dgm:pt modelId="{A8EFB33A-8D4B-4F97-85E8-6B5B7B767248}" type="sibTrans" cxnId="{FB5B5E8D-8BCD-4488-A6D3-F65897729D89}">
      <dgm:prSet/>
      <dgm:spPr/>
      <dgm:t>
        <a:bodyPr/>
        <a:lstStyle/>
        <a:p>
          <a:endParaRPr lang="uk-UA"/>
        </a:p>
      </dgm:t>
    </dgm:pt>
    <dgm:pt modelId="{8828E75F-04EA-41CE-AD70-5BF3300DA148}" type="pres">
      <dgm:prSet presAssocID="{79961A9D-FC8E-43F2-B366-0192059DEF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4E987-7100-4F1B-8577-6D6E26075639}" type="pres">
      <dgm:prSet presAssocID="{788E9E60-3C16-4390-B4CB-F7689C4B154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55765-2A6E-46E9-B3D8-7DC5FEF74A11}" type="pres">
      <dgm:prSet presAssocID="{8DF549FF-DE35-477B-B02C-21BFCFE7D816}" presName="space" presStyleCnt="0"/>
      <dgm:spPr/>
    </dgm:pt>
    <dgm:pt modelId="{652319B9-764B-40E3-8191-F5E6F3E4AD77}" type="pres">
      <dgm:prSet presAssocID="{910D53A0-E7CF-4492-A0D5-1D94B1CAF70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E1ABA-6D6F-49CB-ADA4-1498EB9564EC}" type="pres">
      <dgm:prSet presAssocID="{98946622-F3CF-4972-9452-AAF16E65FBB5}" presName="space" presStyleCnt="0"/>
      <dgm:spPr/>
    </dgm:pt>
    <dgm:pt modelId="{A3FFBF0C-4FE1-42EE-B40A-89359C798728}" type="pres">
      <dgm:prSet presAssocID="{81FE6B86-F078-4D16-8B3C-8DD98A962F1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1330-FB40-4316-ABD7-6207E0121E37}" type="pres">
      <dgm:prSet presAssocID="{BFE9F133-4D52-4437-90C0-F564AB91C66C}" presName="space" presStyleCnt="0"/>
      <dgm:spPr/>
    </dgm:pt>
    <dgm:pt modelId="{9CA35FB0-FBF7-4650-AE62-050CCF3C0D0B}" type="pres">
      <dgm:prSet presAssocID="{242AB9C1-AF2C-48CF-9E33-6513E49564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D0BE5-08B0-406F-960E-60C248F5703F}" type="presOf" srcId="{910D53A0-E7CF-4492-A0D5-1D94B1CAF700}" destId="{652319B9-764B-40E3-8191-F5E6F3E4AD77}" srcOrd="0" destOrd="0" presId="urn:microsoft.com/office/officeart/2005/8/layout/venn3"/>
    <dgm:cxn modelId="{4DFEBCB9-9F56-4E2C-B7E2-7BDF4EA24B76}" type="presOf" srcId="{788E9E60-3C16-4390-B4CB-F7689C4B154C}" destId="{E154E987-7100-4F1B-8577-6D6E26075639}" srcOrd="0" destOrd="0" presId="urn:microsoft.com/office/officeart/2005/8/layout/venn3"/>
    <dgm:cxn modelId="{50DA6FEC-B3C7-4E37-BB5F-253D608A2409}" srcId="{79961A9D-FC8E-43F2-B366-0192059DEFFB}" destId="{81FE6B86-F078-4D16-8B3C-8DD98A962F18}" srcOrd="2" destOrd="0" parTransId="{E18D3C1A-CFAE-4A67-B45D-677E7E3975B2}" sibTransId="{BFE9F133-4D52-4437-90C0-F564AB91C66C}"/>
    <dgm:cxn modelId="{FB5B5E8D-8BCD-4488-A6D3-F65897729D89}" srcId="{79961A9D-FC8E-43F2-B366-0192059DEFFB}" destId="{242AB9C1-AF2C-48CF-9E33-6513E4956442}" srcOrd="3" destOrd="0" parTransId="{641927E2-7547-421D-B6E1-4EB358C6CF8A}" sibTransId="{A8EFB33A-8D4B-4F97-85E8-6B5B7B767248}"/>
    <dgm:cxn modelId="{22B5D363-9416-496E-A3F7-87D58B6CD377}" srcId="{79961A9D-FC8E-43F2-B366-0192059DEFFB}" destId="{788E9E60-3C16-4390-B4CB-F7689C4B154C}" srcOrd="0" destOrd="0" parTransId="{23464710-F083-488A-ACE1-30E9C45B5C43}" sibTransId="{8DF549FF-DE35-477B-B02C-21BFCFE7D816}"/>
    <dgm:cxn modelId="{8DF3C120-0FB2-4609-B053-08361B423075}" srcId="{79961A9D-FC8E-43F2-B366-0192059DEFFB}" destId="{910D53A0-E7CF-4492-A0D5-1D94B1CAF700}" srcOrd="1" destOrd="0" parTransId="{8FA20448-3CD3-4BC9-9648-4DE87B5671A2}" sibTransId="{98946622-F3CF-4972-9452-AAF16E65FBB5}"/>
    <dgm:cxn modelId="{F7B6D72D-1252-4BAA-9C7D-CB024AA660F8}" type="presOf" srcId="{81FE6B86-F078-4D16-8B3C-8DD98A962F18}" destId="{A3FFBF0C-4FE1-42EE-B40A-89359C798728}" srcOrd="0" destOrd="0" presId="urn:microsoft.com/office/officeart/2005/8/layout/venn3"/>
    <dgm:cxn modelId="{EC51640E-8892-4635-88D5-5B49A7AE3EF3}" type="presOf" srcId="{79961A9D-FC8E-43F2-B366-0192059DEFFB}" destId="{8828E75F-04EA-41CE-AD70-5BF3300DA148}" srcOrd="0" destOrd="0" presId="urn:microsoft.com/office/officeart/2005/8/layout/venn3"/>
    <dgm:cxn modelId="{DB398279-0FD3-490D-9C0F-1040E0688D41}" type="presOf" srcId="{242AB9C1-AF2C-48CF-9E33-6513E4956442}" destId="{9CA35FB0-FBF7-4650-AE62-050CCF3C0D0B}" srcOrd="0" destOrd="0" presId="urn:microsoft.com/office/officeart/2005/8/layout/venn3"/>
    <dgm:cxn modelId="{F9F19CA4-32EA-442E-A616-8C2FEA92E60A}" type="presParOf" srcId="{8828E75F-04EA-41CE-AD70-5BF3300DA148}" destId="{E154E987-7100-4F1B-8577-6D6E26075639}" srcOrd="0" destOrd="0" presId="urn:microsoft.com/office/officeart/2005/8/layout/venn3"/>
    <dgm:cxn modelId="{7D05C47B-8AD1-43EF-8CA7-9E6731220D42}" type="presParOf" srcId="{8828E75F-04EA-41CE-AD70-5BF3300DA148}" destId="{D3555765-2A6E-46E9-B3D8-7DC5FEF74A11}" srcOrd="1" destOrd="0" presId="urn:microsoft.com/office/officeart/2005/8/layout/venn3"/>
    <dgm:cxn modelId="{9504151E-3229-4EA2-8A71-B33172852631}" type="presParOf" srcId="{8828E75F-04EA-41CE-AD70-5BF3300DA148}" destId="{652319B9-764B-40E3-8191-F5E6F3E4AD77}" srcOrd="2" destOrd="0" presId="urn:microsoft.com/office/officeart/2005/8/layout/venn3"/>
    <dgm:cxn modelId="{FB2C30DF-57F2-4B88-83D9-C04D64F169F6}" type="presParOf" srcId="{8828E75F-04EA-41CE-AD70-5BF3300DA148}" destId="{031E1ABA-6D6F-49CB-ADA4-1498EB9564EC}" srcOrd="3" destOrd="0" presId="urn:microsoft.com/office/officeart/2005/8/layout/venn3"/>
    <dgm:cxn modelId="{0A9F3721-EF3A-4004-8445-919E627CFC60}" type="presParOf" srcId="{8828E75F-04EA-41CE-AD70-5BF3300DA148}" destId="{A3FFBF0C-4FE1-42EE-B40A-89359C798728}" srcOrd="4" destOrd="0" presId="urn:microsoft.com/office/officeart/2005/8/layout/venn3"/>
    <dgm:cxn modelId="{873E83C4-ED29-403B-96F0-09CC7DC5ADA5}" type="presParOf" srcId="{8828E75F-04EA-41CE-AD70-5BF3300DA148}" destId="{32211330-FB40-4316-ABD7-6207E0121E37}" srcOrd="5" destOrd="0" presId="urn:microsoft.com/office/officeart/2005/8/layout/venn3"/>
    <dgm:cxn modelId="{B83B707A-0799-4453-9E12-338252085676}" type="presParOf" srcId="{8828E75F-04EA-41CE-AD70-5BF3300DA148}" destId="{9CA35FB0-FBF7-4650-AE62-050CCF3C0D0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CC50A-9274-413D-A50C-95A92A46C5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BBEFDBD-54B6-4FD1-B3AA-E10F3111D926}">
      <dgm:prSet phldrT="[Текст]"/>
      <dgm:spPr/>
      <dgm:t>
        <a:bodyPr/>
        <a:lstStyle/>
        <a:p>
          <a:r>
            <a:rPr lang="uk-UA">
              <a:cs typeface="Calibri Light"/>
            </a:rPr>
            <a:t>Революційний</a:t>
          </a:r>
        </a:p>
      </dgm:t>
    </dgm:pt>
    <dgm:pt modelId="{7020745B-9334-4166-BF9C-68281398DF3A}" type="parTrans" cxnId="{8110BA3A-35B7-4593-B336-B178B75A4CD5}">
      <dgm:prSet/>
      <dgm:spPr/>
      <dgm:t>
        <a:bodyPr/>
        <a:lstStyle/>
        <a:p>
          <a:endParaRPr lang="uk-UA"/>
        </a:p>
      </dgm:t>
    </dgm:pt>
    <dgm:pt modelId="{54A39704-F99B-4FDD-AD2A-C56537353D21}" type="sibTrans" cxnId="{8110BA3A-35B7-4593-B336-B178B75A4CD5}">
      <dgm:prSet/>
      <dgm:spPr/>
      <dgm:t>
        <a:bodyPr/>
        <a:lstStyle/>
        <a:p>
          <a:endParaRPr lang="uk-UA"/>
        </a:p>
      </dgm:t>
    </dgm:pt>
    <dgm:pt modelId="{1144D187-23A0-42DE-9CE1-86589C8F9FF7}">
      <dgm:prSet phldrT="[Текст]"/>
      <dgm:spPr/>
      <dgm:t>
        <a:bodyPr/>
        <a:lstStyle/>
        <a:p>
          <a:r>
            <a:rPr lang="uk-UA">
              <a:cs typeface="Calibri Light"/>
            </a:rPr>
            <a:t>Воєнний</a:t>
          </a:r>
        </a:p>
      </dgm:t>
    </dgm:pt>
    <dgm:pt modelId="{E4B83AAF-37E8-4E3B-B596-8D43BA62BF47}" type="parTrans" cxnId="{F63DA976-4E3A-4AC8-ABE9-9B818C93AEC0}">
      <dgm:prSet/>
      <dgm:spPr/>
      <dgm:t>
        <a:bodyPr/>
        <a:lstStyle/>
        <a:p>
          <a:endParaRPr lang="uk-UA"/>
        </a:p>
      </dgm:t>
    </dgm:pt>
    <dgm:pt modelId="{387196A5-9EE5-495F-B502-367F1A70C2C1}" type="sibTrans" cxnId="{F63DA976-4E3A-4AC8-ABE9-9B818C93AEC0}">
      <dgm:prSet/>
      <dgm:spPr/>
      <dgm:t>
        <a:bodyPr/>
        <a:lstStyle/>
        <a:p>
          <a:endParaRPr lang="uk-UA"/>
        </a:p>
      </dgm:t>
    </dgm:pt>
    <dgm:pt modelId="{56F08C53-494F-4C6B-B434-BF717D2B7203}">
      <dgm:prSet phldrT="[Текст]"/>
      <dgm:spPr/>
      <dgm:t>
        <a:bodyPr/>
        <a:lstStyle/>
        <a:p>
          <a:r>
            <a:rPr lang="uk-UA">
              <a:cs typeface="Calibri Light"/>
            </a:rPr>
            <a:t>Післявоєнний</a:t>
          </a:r>
        </a:p>
      </dgm:t>
    </dgm:pt>
    <dgm:pt modelId="{BBFA0BEF-6764-4710-9457-77EEFB21C5AF}" type="parTrans" cxnId="{B07A41B9-688E-4BAC-8F25-58B6C34FA059}">
      <dgm:prSet/>
      <dgm:spPr/>
      <dgm:t>
        <a:bodyPr/>
        <a:lstStyle/>
        <a:p>
          <a:endParaRPr lang="uk-UA"/>
        </a:p>
      </dgm:t>
    </dgm:pt>
    <dgm:pt modelId="{2691EC1E-B990-47E8-A2A9-B53803C0B1D5}" type="sibTrans" cxnId="{B07A41B9-688E-4BAC-8F25-58B6C34FA059}">
      <dgm:prSet/>
      <dgm:spPr/>
      <dgm:t>
        <a:bodyPr/>
        <a:lstStyle/>
        <a:p>
          <a:endParaRPr lang="uk-UA"/>
        </a:p>
      </dgm:t>
    </dgm:pt>
    <dgm:pt modelId="{693DC1A6-CA95-4C4E-B24A-8ACAD7781412}">
      <dgm:prSet phldrT="[Текст]"/>
      <dgm:spPr/>
      <dgm:t>
        <a:bodyPr/>
        <a:lstStyle/>
        <a:p>
          <a:r>
            <a:rPr lang="uk-UA">
              <a:cs typeface="Calibri Light"/>
            </a:rPr>
            <a:t>Пострядянський</a:t>
          </a:r>
        </a:p>
      </dgm:t>
    </dgm:pt>
    <dgm:pt modelId="{D65730F6-E240-43FD-A61E-C9123A6DFE4B}" type="parTrans" cxnId="{1E262459-A59A-4F8D-B255-E622542C1642}">
      <dgm:prSet/>
      <dgm:spPr/>
      <dgm:t>
        <a:bodyPr/>
        <a:lstStyle/>
        <a:p>
          <a:endParaRPr lang="uk-UA"/>
        </a:p>
      </dgm:t>
    </dgm:pt>
    <dgm:pt modelId="{29D0A596-5042-4B97-84F9-2CA09D71DA26}" type="sibTrans" cxnId="{1E262459-A59A-4F8D-B255-E622542C1642}">
      <dgm:prSet/>
      <dgm:spPr/>
      <dgm:t>
        <a:bodyPr/>
        <a:lstStyle/>
        <a:p>
          <a:endParaRPr lang="uk-UA"/>
        </a:p>
      </dgm:t>
    </dgm:pt>
    <dgm:pt modelId="{F73F21EE-46DE-45AE-8EA5-29F214555D44}" type="pres">
      <dgm:prSet presAssocID="{02FCC50A-9274-413D-A50C-95A92A46C5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8610E-E629-4403-89C1-1884927A08DB}" type="pres">
      <dgm:prSet presAssocID="{0BBEFDBD-54B6-4FD1-B3AA-E10F3111D9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600E5-BDF1-40F3-98B2-82695F650B70}" type="pres">
      <dgm:prSet presAssocID="{54A39704-F99B-4FDD-AD2A-C56537353D21}" presName="sibTrans" presStyleCnt="0"/>
      <dgm:spPr/>
    </dgm:pt>
    <dgm:pt modelId="{CBBB1B02-3E99-48A6-9685-00BE558BDC67}" type="pres">
      <dgm:prSet presAssocID="{1144D187-23A0-42DE-9CE1-86589C8F9F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0C92-2FC0-40FB-93F4-E625E81627CD}" type="pres">
      <dgm:prSet presAssocID="{387196A5-9EE5-495F-B502-367F1A70C2C1}" presName="sibTrans" presStyleCnt="0"/>
      <dgm:spPr/>
    </dgm:pt>
    <dgm:pt modelId="{F4B20B36-C2F3-40BE-8168-DB41B1F74435}" type="pres">
      <dgm:prSet presAssocID="{56F08C53-494F-4C6B-B434-BF717D2B72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71FAB-628E-4686-8157-CAF9AF0671DD}" type="pres">
      <dgm:prSet presAssocID="{2691EC1E-B990-47E8-A2A9-B53803C0B1D5}" presName="sibTrans" presStyleCnt="0"/>
      <dgm:spPr/>
    </dgm:pt>
    <dgm:pt modelId="{96900B7A-15EB-4F3B-BEB5-5A53955DB906}" type="pres">
      <dgm:prSet presAssocID="{693DC1A6-CA95-4C4E-B24A-8ACAD77814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A7D4C-E1D0-475E-85C5-8B18062F08CC}" type="presOf" srcId="{1144D187-23A0-42DE-9CE1-86589C8F9FF7}" destId="{CBBB1B02-3E99-48A6-9685-00BE558BDC67}" srcOrd="0" destOrd="0" presId="urn:microsoft.com/office/officeart/2005/8/layout/default"/>
    <dgm:cxn modelId="{F63DA976-4E3A-4AC8-ABE9-9B818C93AEC0}" srcId="{02FCC50A-9274-413D-A50C-95A92A46C5AF}" destId="{1144D187-23A0-42DE-9CE1-86589C8F9FF7}" srcOrd="1" destOrd="0" parTransId="{E4B83AAF-37E8-4E3B-B596-8D43BA62BF47}" sibTransId="{387196A5-9EE5-495F-B502-367F1A70C2C1}"/>
    <dgm:cxn modelId="{1E262459-A59A-4F8D-B255-E622542C1642}" srcId="{02FCC50A-9274-413D-A50C-95A92A46C5AF}" destId="{693DC1A6-CA95-4C4E-B24A-8ACAD7781412}" srcOrd="3" destOrd="0" parTransId="{D65730F6-E240-43FD-A61E-C9123A6DFE4B}" sibTransId="{29D0A596-5042-4B97-84F9-2CA09D71DA26}"/>
    <dgm:cxn modelId="{5FBE6580-9593-4DE7-B7CC-CCA7A2EDFBD5}" type="presOf" srcId="{02FCC50A-9274-413D-A50C-95A92A46C5AF}" destId="{F73F21EE-46DE-45AE-8EA5-29F214555D44}" srcOrd="0" destOrd="0" presId="urn:microsoft.com/office/officeart/2005/8/layout/default"/>
    <dgm:cxn modelId="{AC3709C6-32B7-4C3D-9E57-C5C5F2F3E5C2}" type="presOf" srcId="{56F08C53-494F-4C6B-B434-BF717D2B7203}" destId="{F4B20B36-C2F3-40BE-8168-DB41B1F74435}" srcOrd="0" destOrd="0" presId="urn:microsoft.com/office/officeart/2005/8/layout/default"/>
    <dgm:cxn modelId="{F63A5B4B-AA26-4AFD-BA57-2447F1E33B39}" type="presOf" srcId="{693DC1A6-CA95-4C4E-B24A-8ACAD7781412}" destId="{96900B7A-15EB-4F3B-BEB5-5A53955DB906}" srcOrd="0" destOrd="0" presId="urn:microsoft.com/office/officeart/2005/8/layout/default"/>
    <dgm:cxn modelId="{8110BA3A-35B7-4593-B336-B178B75A4CD5}" srcId="{02FCC50A-9274-413D-A50C-95A92A46C5AF}" destId="{0BBEFDBD-54B6-4FD1-B3AA-E10F3111D926}" srcOrd="0" destOrd="0" parTransId="{7020745B-9334-4166-BF9C-68281398DF3A}" sibTransId="{54A39704-F99B-4FDD-AD2A-C56537353D21}"/>
    <dgm:cxn modelId="{B07A41B9-688E-4BAC-8F25-58B6C34FA059}" srcId="{02FCC50A-9274-413D-A50C-95A92A46C5AF}" destId="{56F08C53-494F-4C6B-B434-BF717D2B7203}" srcOrd="2" destOrd="0" parTransId="{BBFA0BEF-6764-4710-9457-77EEFB21C5AF}" sibTransId="{2691EC1E-B990-47E8-A2A9-B53803C0B1D5}"/>
    <dgm:cxn modelId="{86180A49-8EA1-47B9-BAD3-DDC1C36D48DF}" type="presOf" srcId="{0BBEFDBD-54B6-4FD1-B3AA-E10F3111D926}" destId="{1C08610E-E629-4403-89C1-1884927A08DB}" srcOrd="0" destOrd="0" presId="urn:microsoft.com/office/officeart/2005/8/layout/default"/>
    <dgm:cxn modelId="{96E27901-E738-4709-A338-EFC13836C1FA}" type="presParOf" srcId="{F73F21EE-46DE-45AE-8EA5-29F214555D44}" destId="{1C08610E-E629-4403-89C1-1884927A08DB}" srcOrd="0" destOrd="0" presId="urn:microsoft.com/office/officeart/2005/8/layout/default"/>
    <dgm:cxn modelId="{21F72038-F07F-4BAC-8E8C-E2277F50E229}" type="presParOf" srcId="{F73F21EE-46DE-45AE-8EA5-29F214555D44}" destId="{73F600E5-BDF1-40F3-98B2-82695F650B70}" srcOrd="1" destOrd="0" presId="urn:microsoft.com/office/officeart/2005/8/layout/default"/>
    <dgm:cxn modelId="{3BC5E3BD-18D6-496F-B83E-0D3E5D29370D}" type="presParOf" srcId="{F73F21EE-46DE-45AE-8EA5-29F214555D44}" destId="{CBBB1B02-3E99-48A6-9685-00BE558BDC67}" srcOrd="2" destOrd="0" presId="urn:microsoft.com/office/officeart/2005/8/layout/default"/>
    <dgm:cxn modelId="{2A2FE045-4F83-4269-BE5F-172C5A828B28}" type="presParOf" srcId="{F73F21EE-46DE-45AE-8EA5-29F214555D44}" destId="{ABB60C92-2FC0-40FB-93F4-E625E81627CD}" srcOrd="3" destOrd="0" presId="urn:microsoft.com/office/officeart/2005/8/layout/default"/>
    <dgm:cxn modelId="{BCB2CFCF-B991-4AD5-88B0-59B7C6867AFB}" type="presParOf" srcId="{F73F21EE-46DE-45AE-8EA5-29F214555D44}" destId="{F4B20B36-C2F3-40BE-8168-DB41B1F74435}" srcOrd="4" destOrd="0" presId="urn:microsoft.com/office/officeart/2005/8/layout/default"/>
    <dgm:cxn modelId="{3C47170F-A14B-44C5-8146-4141A1D9AD9F}" type="presParOf" srcId="{F73F21EE-46DE-45AE-8EA5-29F214555D44}" destId="{18871FAB-628E-4686-8157-CAF9AF0671DD}" srcOrd="5" destOrd="0" presId="urn:microsoft.com/office/officeart/2005/8/layout/default"/>
    <dgm:cxn modelId="{ACE73299-0803-40A8-80DB-2A498BD70CD0}" type="presParOf" srcId="{F73F21EE-46DE-45AE-8EA5-29F214555D44}" destId="{96900B7A-15EB-4F3B-BEB5-5A53955DB9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B2BF97-AA76-4589-B730-9D02D2C705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C5049F-BAA9-4129-A2C1-70320E4E7CF6}">
      <dgm:prSet phldrT="[Текст]"/>
      <dgm:spPr/>
      <dgm:t>
        <a:bodyPr/>
        <a:lstStyle/>
        <a:p>
          <a:r>
            <a:rPr lang="uk-UA">
              <a:cs typeface="Calibri Light"/>
            </a:rPr>
            <a:t>Періоди літератури</a:t>
          </a:r>
        </a:p>
      </dgm:t>
    </dgm:pt>
    <dgm:pt modelId="{E43C3164-D8CD-4973-8046-524197FEB142}" type="parTrans" cxnId="{A6EF762E-20D1-440D-B5BC-C71967207591}">
      <dgm:prSet/>
      <dgm:spPr/>
      <dgm:t>
        <a:bodyPr/>
        <a:lstStyle/>
        <a:p>
          <a:endParaRPr lang="uk-UA"/>
        </a:p>
      </dgm:t>
    </dgm:pt>
    <dgm:pt modelId="{DB89D0D2-C2A7-4423-9E8B-2A60B66B79BA}" type="sibTrans" cxnId="{A6EF762E-20D1-440D-B5BC-C71967207591}">
      <dgm:prSet/>
      <dgm:spPr/>
      <dgm:t>
        <a:bodyPr/>
        <a:lstStyle/>
        <a:p>
          <a:endParaRPr lang="uk-UA"/>
        </a:p>
      </dgm:t>
    </dgm:pt>
    <dgm:pt modelId="{2E92D364-F352-4160-8182-18D6EEEB3077}" type="pres">
      <dgm:prSet presAssocID="{F3B2BF97-AA76-4589-B730-9D02D2C705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573F5-7254-4068-AAF2-1F0B4DEF72BB}" type="pres">
      <dgm:prSet presAssocID="{0DC5049F-BAA9-4129-A2C1-70320E4E7CF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F762E-20D1-440D-B5BC-C71967207591}" srcId="{F3B2BF97-AA76-4589-B730-9D02D2C70593}" destId="{0DC5049F-BAA9-4129-A2C1-70320E4E7CF6}" srcOrd="0" destOrd="0" parTransId="{E43C3164-D8CD-4973-8046-524197FEB142}" sibTransId="{DB89D0D2-C2A7-4423-9E8B-2A60B66B79BA}"/>
    <dgm:cxn modelId="{887A7653-E19B-4EC2-BA07-57FFC155A1BB}" type="presOf" srcId="{F3B2BF97-AA76-4589-B730-9D02D2C70593}" destId="{2E92D364-F352-4160-8182-18D6EEEB3077}" srcOrd="0" destOrd="0" presId="urn:microsoft.com/office/officeart/2005/8/layout/default"/>
    <dgm:cxn modelId="{D8798DC9-C586-4697-A03C-2DE2F4BAD36C}" type="presOf" srcId="{0DC5049F-BAA9-4129-A2C1-70320E4E7CF6}" destId="{0BD573F5-7254-4068-AAF2-1F0B4DEF72BB}" srcOrd="0" destOrd="0" presId="urn:microsoft.com/office/officeart/2005/8/layout/default"/>
    <dgm:cxn modelId="{54C273EC-9113-4D4E-B96B-F5BE28EDAEE5}" type="presParOf" srcId="{2E92D364-F352-4160-8182-18D6EEEB3077}" destId="{0BD573F5-7254-4068-AAF2-1F0B4DEF72B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A442C-B93F-484F-A938-F1B3165A169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17AE674-5A6F-4B74-AAA0-8C7D3342FE7A}">
      <dgm:prSet phldrT="[Текст]"/>
      <dgm:spPr/>
      <dgm:t>
        <a:bodyPr/>
        <a:lstStyle/>
        <a:p>
          <a:r>
            <a:rPr lang="uk-UA">
              <a:cs typeface="Calibri Light"/>
            </a:rPr>
            <a:t>Літературні течії</a:t>
          </a:r>
        </a:p>
      </dgm:t>
    </dgm:pt>
    <dgm:pt modelId="{623BC9AA-9BF9-4CD8-85C8-23E4F97849F1}" type="parTrans" cxnId="{211317D3-741F-45B8-A1AF-7C428D2BD532}">
      <dgm:prSet/>
      <dgm:spPr/>
      <dgm:t>
        <a:bodyPr/>
        <a:lstStyle/>
        <a:p>
          <a:endParaRPr lang="uk-UA"/>
        </a:p>
      </dgm:t>
    </dgm:pt>
    <dgm:pt modelId="{E9ED9D51-CFBC-402D-9389-5851F2DF2BB8}" type="sibTrans" cxnId="{211317D3-741F-45B8-A1AF-7C428D2BD532}">
      <dgm:prSet/>
      <dgm:spPr/>
      <dgm:t>
        <a:bodyPr/>
        <a:lstStyle/>
        <a:p>
          <a:endParaRPr lang="uk-UA"/>
        </a:p>
      </dgm:t>
    </dgm:pt>
    <dgm:pt modelId="{0F4E6287-BBF8-4E33-A53F-541985E10152}">
      <dgm:prSet phldrT="[Текст]"/>
      <dgm:spPr/>
      <dgm:t>
        <a:bodyPr/>
        <a:lstStyle/>
        <a:p>
          <a:r>
            <a:rPr lang="uk-UA">
              <a:cs typeface="Calibri Light"/>
            </a:rPr>
            <a:t>Імпресіонізм</a:t>
          </a:r>
        </a:p>
      </dgm:t>
    </dgm:pt>
    <dgm:pt modelId="{1187F8A3-163B-448A-8AD2-8AC417AC3BA5}" type="parTrans" cxnId="{19A3A6A0-85C9-47A1-92AB-8BF4173BBA59}">
      <dgm:prSet/>
      <dgm:spPr/>
      <dgm:t>
        <a:bodyPr/>
        <a:lstStyle/>
        <a:p>
          <a:endParaRPr lang="uk-UA"/>
        </a:p>
      </dgm:t>
    </dgm:pt>
    <dgm:pt modelId="{27047A94-C2B1-4E0F-9962-F754F3A79B59}" type="sibTrans" cxnId="{19A3A6A0-85C9-47A1-92AB-8BF4173BBA59}">
      <dgm:prSet/>
      <dgm:spPr/>
      <dgm:t>
        <a:bodyPr/>
        <a:lstStyle/>
        <a:p>
          <a:endParaRPr lang="uk-UA"/>
        </a:p>
      </dgm:t>
    </dgm:pt>
    <dgm:pt modelId="{C51B5EE5-4D9D-46CD-AC3D-3C79CEC2B5E8}">
      <dgm:prSet phldrT="[Текст]"/>
      <dgm:spPr/>
      <dgm:t>
        <a:bodyPr/>
        <a:lstStyle/>
        <a:p>
          <a:r>
            <a:rPr lang="uk-UA">
              <a:cs typeface="Calibri Light"/>
            </a:rPr>
            <a:t>Експресіонізм</a:t>
          </a:r>
        </a:p>
      </dgm:t>
    </dgm:pt>
    <dgm:pt modelId="{E305D6CA-AAB5-4D25-8D20-4333A3BDBA64}" type="parTrans" cxnId="{1A64DA9C-D929-421E-AEDD-28ED4B93F0CD}">
      <dgm:prSet/>
      <dgm:spPr/>
      <dgm:t>
        <a:bodyPr/>
        <a:lstStyle/>
        <a:p>
          <a:endParaRPr lang="uk-UA"/>
        </a:p>
      </dgm:t>
    </dgm:pt>
    <dgm:pt modelId="{1B51E206-0979-4663-9443-DBACACFA0706}" type="sibTrans" cxnId="{1A64DA9C-D929-421E-AEDD-28ED4B93F0CD}">
      <dgm:prSet/>
      <dgm:spPr/>
      <dgm:t>
        <a:bodyPr/>
        <a:lstStyle/>
        <a:p>
          <a:endParaRPr lang="uk-UA"/>
        </a:p>
      </dgm:t>
    </dgm:pt>
    <dgm:pt modelId="{1119E57C-B7D6-4704-916E-C41767F59E65}">
      <dgm:prSet phldrT="[Текст]"/>
      <dgm:spPr/>
      <dgm:t>
        <a:bodyPr/>
        <a:lstStyle/>
        <a:p>
          <a:r>
            <a:rPr lang="uk-UA">
              <a:cs typeface="Calibri Light"/>
            </a:rPr>
            <a:t>Авангардизм</a:t>
          </a:r>
        </a:p>
      </dgm:t>
    </dgm:pt>
    <dgm:pt modelId="{C6962F82-BD7F-4AE2-ADBB-F974DB50233E}" type="parTrans" cxnId="{F0318895-8547-4882-A881-A528461D4E28}">
      <dgm:prSet/>
      <dgm:spPr/>
      <dgm:t>
        <a:bodyPr/>
        <a:lstStyle/>
        <a:p>
          <a:endParaRPr lang="uk-UA"/>
        </a:p>
      </dgm:t>
    </dgm:pt>
    <dgm:pt modelId="{5A270EDF-C8A5-4567-AAF9-095B5397B563}" type="sibTrans" cxnId="{F0318895-8547-4882-A881-A528461D4E28}">
      <dgm:prSet/>
      <dgm:spPr/>
      <dgm:t>
        <a:bodyPr/>
        <a:lstStyle/>
        <a:p>
          <a:endParaRPr lang="uk-UA"/>
        </a:p>
      </dgm:t>
    </dgm:pt>
    <dgm:pt modelId="{5DC474AC-6716-4EA6-ABFC-810686E6EEF4}">
      <dgm:prSet phldrT="[Текст]"/>
      <dgm:spPr/>
      <dgm:t>
        <a:bodyPr/>
        <a:lstStyle/>
        <a:p>
          <a:r>
            <a:rPr lang="uk-UA">
              <a:cs typeface="Calibri Light"/>
            </a:rPr>
            <a:t>Модернізм</a:t>
          </a:r>
        </a:p>
      </dgm:t>
    </dgm:pt>
    <dgm:pt modelId="{353F3FBE-E55C-4C04-AD12-7E4BD0D78350}" type="parTrans" cxnId="{02B44DF2-A6BB-4ACA-A675-83B4AE6CAC7D}">
      <dgm:prSet/>
      <dgm:spPr/>
    </dgm:pt>
    <dgm:pt modelId="{08DA6AEA-E0F6-4463-86DC-E8AC18934C71}" type="sibTrans" cxnId="{02B44DF2-A6BB-4ACA-A675-83B4AE6CAC7D}">
      <dgm:prSet/>
      <dgm:spPr/>
    </dgm:pt>
    <dgm:pt modelId="{A19E1B1D-F890-4A84-93AE-9F855B5C677B}">
      <dgm:prSet phldrT="[Текст]"/>
      <dgm:spPr/>
      <dgm:t>
        <a:bodyPr/>
        <a:lstStyle/>
        <a:p>
          <a:r>
            <a:rPr lang="uk-UA">
              <a:cs typeface="Calibri Light"/>
            </a:rPr>
            <a:t>Символізм</a:t>
          </a:r>
        </a:p>
      </dgm:t>
    </dgm:pt>
    <dgm:pt modelId="{F9DF387C-FF94-4257-99DF-1AA7B559C5B2}" type="parTrans" cxnId="{8C7EA6D0-243B-4959-B598-88CD4C17C4D9}">
      <dgm:prSet/>
      <dgm:spPr/>
    </dgm:pt>
    <dgm:pt modelId="{644E265C-5563-48A8-B478-ECB685E5D27B}" type="sibTrans" cxnId="{8C7EA6D0-243B-4959-B598-88CD4C17C4D9}">
      <dgm:prSet/>
      <dgm:spPr/>
    </dgm:pt>
    <dgm:pt modelId="{92470016-0C62-4840-BDDE-7D21F20D2020}" type="pres">
      <dgm:prSet presAssocID="{BE1A442C-B93F-484F-A938-F1B3165A16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25AD0F-2029-424A-876C-D55835A044E7}" type="pres">
      <dgm:prSet presAssocID="{F17AE674-5A6F-4B74-AAA0-8C7D3342FE7A}" presName="roof" presStyleLbl="dkBgShp" presStyleIdx="0" presStyleCnt="2"/>
      <dgm:spPr/>
      <dgm:t>
        <a:bodyPr/>
        <a:lstStyle/>
        <a:p>
          <a:endParaRPr lang="ru-RU"/>
        </a:p>
      </dgm:t>
    </dgm:pt>
    <dgm:pt modelId="{390B4A4E-22DF-4E36-AF9D-77C90F0A46E6}" type="pres">
      <dgm:prSet presAssocID="{F17AE674-5A6F-4B74-AAA0-8C7D3342FE7A}" presName="pillars" presStyleCnt="0"/>
      <dgm:spPr/>
    </dgm:pt>
    <dgm:pt modelId="{54E89E43-CE32-4B40-AC2E-40D286258AA1}" type="pres">
      <dgm:prSet presAssocID="{F17AE674-5A6F-4B74-AAA0-8C7D3342FE7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43064-6555-4CDE-B01E-A8B71E579FEA}" type="pres">
      <dgm:prSet presAssocID="{C51B5EE5-4D9D-46CD-AC3D-3C79CEC2B5E8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C17C3-0BAD-4868-8FD2-33FBCB2B60EA}" type="pres">
      <dgm:prSet presAssocID="{5DC474AC-6716-4EA6-ABFC-810686E6EEF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8FE51-4D76-4D6F-A048-A38C33EB863C}" type="pres">
      <dgm:prSet presAssocID="{1119E57C-B7D6-4704-916E-C41767F59E6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91F1-77B2-4ABC-9699-621E3E3B628D}" type="pres">
      <dgm:prSet presAssocID="{A19E1B1D-F890-4A84-93AE-9F855B5C677B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59F97-D013-4243-BA11-99B85AE28F0B}" type="pres">
      <dgm:prSet presAssocID="{F17AE674-5A6F-4B74-AAA0-8C7D3342FE7A}" presName="base" presStyleLbl="dkBgShp" presStyleIdx="1" presStyleCnt="2"/>
      <dgm:spPr/>
    </dgm:pt>
  </dgm:ptLst>
  <dgm:cxnLst>
    <dgm:cxn modelId="{3AB99E9B-3FDB-4E4C-973E-F8DAAB29BEDB}" type="presOf" srcId="{5DC474AC-6716-4EA6-ABFC-810686E6EEF4}" destId="{FC8C17C3-0BAD-4868-8FD2-33FBCB2B60EA}" srcOrd="0" destOrd="0" presId="urn:microsoft.com/office/officeart/2005/8/layout/hList3"/>
    <dgm:cxn modelId="{02B44DF2-A6BB-4ACA-A675-83B4AE6CAC7D}" srcId="{F17AE674-5A6F-4B74-AAA0-8C7D3342FE7A}" destId="{5DC474AC-6716-4EA6-ABFC-810686E6EEF4}" srcOrd="2" destOrd="0" parTransId="{353F3FBE-E55C-4C04-AD12-7E4BD0D78350}" sibTransId="{08DA6AEA-E0F6-4463-86DC-E8AC18934C71}"/>
    <dgm:cxn modelId="{19A3A6A0-85C9-47A1-92AB-8BF4173BBA59}" srcId="{F17AE674-5A6F-4B74-AAA0-8C7D3342FE7A}" destId="{0F4E6287-BBF8-4E33-A53F-541985E10152}" srcOrd="0" destOrd="0" parTransId="{1187F8A3-163B-448A-8AD2-8AC417AC3BA5}" sibTransId="{27047A94-C2B1-4E0F-9962-F754F3A79B59}"/>
    <dgm:cxn modelId="{6EE27767-AECB-4BCE-B7D4-C168E106D955}" type="presOf" srcId="{F17AE674-5A6F-4B74-AAA0-8C7D3342FE7A}" destId="{0F25AD0F-2029-424A-876C-D55835A044E7}" srcOrd="0" destOrd="0" presId="urn:microsoft.com/office/officeart/2005/8/layout/hList3"/>
    <dgm:cxn modelId="{6A705E65-732A-40FC-BE51-E235BB83CB18}" type="presOf" srcId="{1119E57C-B7D6-4704-916E-C41767F59E65}" destId="{CB08FE51-4D76-4D6F-A048-A38C33EB863C}" srcOrd="0" destOrd="0" presId="urn:microsoft.com/office/officeart/2005/8/layout/hList3"/>
    <dgm:cxn modelId="{1A64DA9C-D929-421E-AEDD-28ED4B93F0CD}" srcId="{F17AE674-5A6F-4B74-AAA0-8C7D3342FE7A}" destId="{C51B5EE5-4D9D-46CD-AC3D-3C79CEC2B5E8}" srcOrd="1" destOrd="0" parTransId="{E305D6CA-AAB5-4D25-8D20-4333A3BDBA64}" sibTransId="{1B51E206-0979-4663-9443-DBACACFA0706}"/>
    <dgm:cxn modelId="{211317D3-741F-45B8-A1AF-7C428D2BD532}" srcId="{BE1A442C-B93F-484F-A938-F1B3165A1690}" destId="{F17AE674-5A6F-4B74-AAA0-8C7D3342FE7A}" srcOrd="0" destOrd="0" parTransId="{623BC9AA-9BF9-4CD8-85C8-23E4F97849F1}" sibTransId="{E9ED9D51-CFBC-402D-9389-5851F2DF2BB8}"/>
    <dgm:cxn modelId="{9BCA2AF8-F479-428D-BEAB-BFCD114F91F4}" type="presOf" srcId="{0F4E6287-BBF8-4E33-A53F-541985E10152}" destId="{54E89E43-CE32-4B40-AC2E-40D286258AA1}" srcOrd="0" destOrd="0" presId="urn:microsoft.com/office/officeart/2005/8/layout/hList3"/>
    <dgm:cxn modelId="{9B96802A-9E03-47DE-AFA1-E6CC5553B74F}" type="presOf" srcId="{BE1A442C-B93F-484F-A938-F1B3165A1690}" destId="{92470016-0C62-4840-BDDE-7D21F20D2020}" srcOrd="0" destOrd="0" presId="urn:microsoft.com/office/officeart/2005/8/layout/hList3"/>
    <dgm:cxn modelId="{F0318895-8547-4882-A881-A528461D4E28}" srcId="{F17AE674-5A6F-4B74-AAA0-8C7D3342FE7A}" destId="{1119E57C-B7D6-4704-916E-C41767F59E65}" srcOrd="3" destOrd="0" parTransId="{C6962F82-BD7F-4AE2-ADBB-F974DB50233E}" sibTransId="{5A270EDF-C8A5-4567-AAF9-095B5397B563}"/>
    <dgm:cxn modelId="{8C7EA6D0-243B-4959-B598-88CD4C17C4D9}" srcId="{F17AE674-5A6F-4B74-AAA0-8C7D3342FE7A}" destId="{A19E1B1D-F890-4A84-93AE-9F855B5C677B}" srcOrd="4" destOrd="0" parTransId="{F9DF387C-FF94-4257-99DF-1AA7B559C5B2}" sibTransId="{644E265C-5563-48A8-B478-ECB685E5D27B}"/>
    <dgm:cxn modelId="{F349C98C-6262-471D-BCD1-EA9D175B397A}" type="presOf" srcId="{C51B5EE5-4D9D-46CD-AC3D-3C79CEC2B5E8}" destId="{29C43064-6555-4CDE-B01E-A8B71E579FEA}" srcOrd="0" destOrd="0" presId="urn:microsoft.com/office/officeart/2005/8/layout/hList3"/>
    <dgm:cxn modelId="{D6C408E3-42D9-493F-9B2B-BE7EB13DD341}" type="presOf" srcId="{A19E1B1D-F890-4A84-93AE-9F855B5C677B}" destId="{411391F1-77B2-4ABC-9699-621E3E3B628D}" srcOrd="0" destOrd="0" presId="urn:microsoft.com/office/officeart/2005/8/layout/hList3"/>
    <dgm:cxn modelId="{C02D3839-6918-4652-B847-3DA82AF44196}" type="presParOf" srcId="{92470016-0C62-4840-BDDE-7D21F20D2020}" destId="{0F25AD0F-2029-424A-876C-D55835A044E7}" srcOrd="0" destOrd="0" presId="urn:microsoft.com/office/officeart/2005/8/layout/hList3"/>
    <dgm:cxn modelId="{98F821DA-384E-4FCC-9D29-34E436E3CB0E}" type="presParOf" srcId="{92470016-0C62-4840-BDDE-7D21F20D2020}" destId="{390B4A4E-22DF-4E36-AF9D-77C90F0A46E6}" srcOrd="1" destOrd="0" presId="urn:microsoft.com/office/officeart/2005/8/layout/hList3"/>
    <dgm:cxn modelId="{5C5E8055-93E4-463B-83F9-2906D86493CA}" type="presParOf" srcId="{390B4A4E-22DF-4E36-AF9D-77C90F0A46E6}" destId="{54E89E43-CE32-4B40-AC2E-40D286258AA1}" srcOrd="0" destOrd="0" presId="urn:microsoft.com/office/officeart/2005/8/layout/hList3"/>
    <dgm:cxn modelId="{F2752EB0-017C-41A3-B435-F1C6AB969059}" type="presParOf" srcId="{390B4A4E-22DF-4E36-AF9D-77C90F0A46E6}" destId="{29C43064-6555-4CDE-B01E-A8B71E579FEA}" srcOrd="1" destOrd="0" presId="urn:microsoft.com/office/officeart/2005/8/layout/hList3"/>
    <dgm:cxn modelId="{65941D1E-FBB5-4B3F-AE0D-641433956135}" type="presParOf" srcId="{390B4A4E-22DF-4E36-AF9D-77C90F0A46E6}" destId="{FC8C17C3-0BAD-4868-8FD2-33FBCB2B60EA}" srcOrd="2" destOrd="0" presId="urn:microsoft.com/office/officeart/2005/8/layout/hList3"/>
    <dgm:cxn modelId="{ABE48AA4-9AAA-4166-AB12-A2A5611DC3B9}" type="presParOf" srcId="{390B4A4E-22DF-4E36-AF9D-77C90F0A46E6}" destId="{CB08FE51-4D76-4D6F-A048-A38C33EB863C}" srcOrd="3" destOrd="0" presId="urn:microsoft.com/office/officeart/2005/8/layout/hList3"/>
    <dgm:cxn modelId="{4F05E20D-B5E9-4E89-8A5F-00807BC857A9}" type="presParOf" srcId="{390B4A4E-22DF-4E36-AF9D-77C90F0A46E6}" destId="{411391F1-77B2-4ABC-9699-621E3E3B628D}" srcOrd="4" destOrd="0" presId="urn:microsoft.com/office/officeart/2005/8/layout/hList3"/>
    <dgm:cxn modelId="{E1620207-64F0-44B5-8236-D533A6BC6DB7}" type="presParOf" srcId="{92470016-0C62-4840-BDDE-7D21F20D2020}" destId="{51D59F97-D013-4243-BA11-99B85AE28F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E987-7100-4F1B-8577-6D6E26075639}">
      <dsp:nvSpPr>
        <dsp:cNvPr id="0" name=""/>
        <dsp:cNvSpPr/>
      </dsp:nvSpPr>
      <dsp:spPr>
        <a:xfrm>
          <a:off x="2847" y="2290981"/>
          <a:ext cx="2856881" cy="2856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224" tIns="25400" rIns="1572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cs typeface="Calibri Light"/>
            </a:rPr>
            <a:t>Ораторська</a:t>
          </a:r>
        </a:p>
      </dsp:txBody>
      <dsp:txXfrm>
        <a:off x="421228" y="2709362"/>
        <a:ext cx="2020119" cy="2020119"/>
      </dsp:txXfrm>
    </dsp:sp>
    <dsp:sp modelId="{652319B9-764B-40E3-8191-F5E6F3E4AD77}">
      <dsp:nvSpPr>
        <dsp:cNvPr id="0" name=""/>
        <dsp:cNvSpPr/>
      </dsp:nvSpPr>
      <dsp:spPr>
        <a:xfrm>
          <a:off x="2288352" y="2290981"/>
          <a:ext cx="2856881" cy="2856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224" tIns="25400" rIns="1572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cs typeface="Calibri Light"/>
            </a:rPr>
            <a:t>Паломницька</a:t>
          </a:r>
        </a:p>
      </dsp:txBody>
      <dsp:txXfrm>
        <a:off x="2706733" y="2709362"/>
        <a:ext cx="2020119" cy="2020119"/>
      </dsp:txXfrm>
    </dsp:sp>
    <dsp:sp modelId="{A3FFBF0C-4FE1-42EE-B40A-89359C798728}">
      <dsp:nvSpPr>
        <dsp:cNvPr id="0" name=""/>
        <dsp:cNvSpPr/>
      </dsp:nvSpPr>
      <dsp:spPr>
        <a:xfrm>
          <a:off x="4573858" y="2290981"/>
          <a:ext cx="2856881" cy="2856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224" tIns="25400" rIns="1572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cs typeface="Calibri Light"/>
            </a:rPr>
            <a:t>Агіографічна</a:t>
          </a:r>
        </a:p>
      </dsp:txBody>
      <dsp:txXfrm>
        <a:off x="4992239" y="2709362"/>
        <a:ext cx="2020119" cy="2020119"/>
      </dsp:txXfrm>
    </dsp:sp>
    <dsp:sp modelId="{9CA35FB0-FBF7-4650-AE62-050CCF3C0D0B}">
      <dsp:nvSpPr>
        <dsp:cNvPr id="0" name=""/>
        <dsp:cNvSpPr/>
      </dsp:nvSpPr>
      <dsp:spPr>
        <a:xfrm>
          <a:off x="6859363" y="2290981"/>
          <a:ext cx="2856881" cy="2856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224" tIns="25400" rIns="15722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cs typeface="Calibri Light"/>
            </a:rPr>
            <a:t>Історіографічна</a:t>
          </a:r>
        </a:p>
      </dsp:txBody>
      <dsp:txXfrm>
        <a:off x="7277744" y="2709362"/>
        <a:ext cx="2020119" cy="202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610E-E629-4403-89C1-1884927A08DB}">
      <dsp:nvSpPr>
        <dsp:cNvPr id="0" name=""/>
        <dsp:cNvSpPr/>
      </dsp:nvSpPr>
      <dsp:spPr>
        <a:xfrm>
          <a:off x="680" y="382927"/>
          <a:ext cx="2655739" cy="1593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>
              <a:cs typeface="Calibri Light"/>
            </a:rPr>
            <a:t>Революційний</a:t>
          </a:r>
        </a:p>
      </dsp:txBody>
      <dsp:txXfrm>
        <a:off x="680" y="382927"/>
        <a:ext cx="2655739" cy="1593443"/>
      </dsp:txXfrm>
    </dsp:sp>
    <dsp:sp modelId="{CBBB1B02-3E99-48A6-9685-00BE558BDC67}">
      <dsp:nvSpPr>
        <dsp:cNvPr id="0" name=""/>
        <dsp:cNvSpPr/>
      </dsp:nvSpPr>
      <dsp:spPr>
        <a:xfrm>
          <a:off x="2921994" y="382927"/>
          <a:ext cx="2655739" cy="1593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>
              <a:cs typeface="Calibri Light"/>
            </a:rPr>
            <a:t>Воєнний</a:t>
          </a:r>
        </a:p>
      </dsp:txBody>
      <dsp:txXfrm>
        <a:off x="2921994" y="382927"/>
        <a:ext cx="2655739" cy="1593443"/>
      </dsp:txXfrm>
    </dsp:sp>
    <dsp:sp modelId="{F4B20B36-C2F3-40BE-8168-DB41B1F74435}">
      <dsp:nvSpPr>
        <dsp:cNvPr id="0" name=""/>
        <dsp:cNvSpPr/>
      </dsp:nvSpPr>
      <dsp:spPr>
        <a:xfrm>
          <a:off x="680" y="2241944"/>
          <a:ext cx="2655739" cy="1593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>
              <a:cs typeface="Calibri Light"/>
            </a:rPr>
            <a:t>Післявоєнний</a:t>
          </a:r>
        </a:p>
      </dsp:txBody>
      <dsp:txXfrm>
        <a:off x="680" y="2241944"/>
        <a:ext cx="2655739" cy="1593443"/>
      </dsp:txXfrm>
    </dsp:sp>
    <dsp:sp modelId="{96900B7A-15EB-4F3B-BEB5-5A53955DB906}">
      <dsp:nvSpPr>
        <dsp:cNvPr id="0" name=""/>
        <dsp:cNvSpPr/>
      </dsp:nvSpPr>
      <dsp:spPr>
        <a:xfrm>
          <a:off x="2921994" y="2241944"/>
          <a:ext cx="2655739" cy="1593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>
              <a:cs typeface="Calibri Light"/>
            </a:rPr>
            <a:t>Пострядянський</a:t>
          </a:r>
        </a:p>
      </dsp:txBody>
      <dsp:txXfrm>
        <a:off x="2921994" y="2241944"/>
        <a:ext cx="2655739" cy="1593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573F5-7254-4068-AAF2-1F0B4DEF72BB}">
      <dsp:nvSpPr>
        <dsp:cNvPr id="0" name=""/>
        <dsp:cNvSpPr/>
      </dsp:nvSpPr>
      <dsp:spPr>
        <a:xfrm>
          <a:off x="3200460" y="899"/>
          <a:ext cx="2498662" cy="1499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>
              <a:cs typeface="Calibri Light"/>
            </a:rPr>
            <a:t>Періоди літератури</a:t>
          </a:r>
        </a:p>
      </dsp:txBody>
      <dsp:txXfrm>
        <a:off x="3200460" y="899"/>
        <a:ext cx="2498662" cy="1499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AD0F-2029-424A-876C-D55835A044E7}">
      <dsp:nvSpPr>
        <dsp:cNvPr id="0" name=""/>
        <dsp:cNvSpPr/>
      </dsp:nvSpPr>
      <dsp:spPr>
        <a:xfrm>
          <a:off x="0" y="0"/>
          <a:ext cx="10567357" cy="18822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>
              <a:cs typeface="Calibri Light"/>
            </a:rPr>
            <a:t>Літературні течії</a:t>
          </a:r>
        </a:p>
      </dsp:txBody>
      <dsp:txXfrm>
        <a:off x="0" y="0"/>
        <a:ext cx="10567357" cy="1882283"/>
      </dsp:txXfrm>
    </dsp:sp>
    <dsp:sp modelId="{54E89E43-CE32-4B40-AC2E-40D286258AA1}">
      <dsp:nvSpPr>
        <dsp:cNvPr id="0" name=""/>
        <dsp:cNvSpPr/>
      </dsp:nvSpPr>
      <dsp:spPr>
        <a:xfrm>
          <a:off x="1289" y="1882283"/>
          <a:ext cx="2112955" cy="3952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>
              <a:cs typeface="Calibri Light"/>
            </a:rPr>
            <a:t>Імпресіонізм</a:t>
          </a:r>
        </a:p>
      </dsp:txBody>
      <dsp:txXfrm>
        <a:off x="1289" y="1882283"/>
        <a:ext cx="2112955" cy="3952795"/>
      </dsp:txXfrm>
    </dsp:sp>
    <dsp:sp modelId="{29C43064-6555-4CDE-B01E-A8B71E579FEA}">
      <dsp:nvSpPr>
        <dsp:cNvPr id="0" name=""/>
        <dsp:cNvSpPr/>
      </dsp:nvSpPr>
      <dsp:spPr>
        <a:xfrm>
          <a:off x="2114245" y="1882283"/>
          <a:ext cx="2112955" cy="3952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>
              <a:cs typeface="Calibri Light"/>
            </a:rPr>
            <a:t>Експресіонізм</a:t>
          </a:r>
        </a:p>
      </dsp:txBody>
      <dsp:txXfrm>
        <a:off x="2114245" y="1882283"/>
        <a:ext cx="2112955" cy="3952795"/>
      </dsp:txXfrm>
    </dsp:sp>
    <dsp:sp modelId="{FC8C17C3-0BAD-4868-8FD2-33FBCB2B60EA}">
      <dsp:nvSpPr>
        <dsp:cNvPr id="0" name=""/>
        <dsp:cNvSpPr/>
      </dsp:nvSpPr>
      <dsp:spPr>
        <a:xfrm>
          <a:off x="4227200" y="1882283"/>
          <a:ext cx="2112955" cy="3952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>
              <a:cs typeface="Calibri Light"/>
            </a:rPr>
            <a:t>Модернізм</a:t>
          </a:r>
        </a:p>
      </dsp:txBody>
      <dsp:txXfrm>
        <a:off x="4227200" y="1882283"/>
        <a:ext cx="2112955" cy="3952795"/>
      </dsp:txXfrm>
    </dsp:sp>
    <dsp:sp modelId="{CB08FE51-4D76-4D6F-A048-A38C33EB863C}">
      <dsp:nvSpPr>
        <dsp:cNvPr id="0" name=""/>
        <dsp:cNvSpPr/>
      </dsp:nvSpPr>
      <dsp:spPr>
        <a:xfrm>
          <a:off x="6340156" y="1882283"/>
          <a:ext cx="2112955" cy="3952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>
              <a:cs typeface="Calibri Light"/>
            </a:rPr>
            <a:t>Авангардизм</a:t>
          </a:r>
        </a:p>
      </dsp:txBody>
      <dsp:txXfrm>
        <a:off x="6340156" y="1882283"/>
        <a:ext cx="2112955" cy="3952795"/>
      </dsp:txXfrm>
    </dsp:sp>
    <dsp:sp modelId="{411391F1-77B2-4ABC-9699-621E3E3B628D}">
      <dsp:nvSpPr>
        <dsp:cNvPr id="0" name=""/>
        <dsp:cNvSpPr/>
      </dsp:nvSpPr>
      <dsp:spPr>
        <a:xfrm>
          <a:off x="8453111" y="1882283"/>
          <a:ext cx="2112955" cy="3952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>
              <a:cs typeface="Calibri Light"/>
            </a:rPr>
            <a:t>Символізм</a:t>
          </a:r>
        </a:p>
      </dsp:txBody>
      <dsp:txXfrm>
        <a:off x="8453111" y="1882283"/>
        <a:ext cx="2112955" cy="3952795"/>
      </dsp:txXfrm>
    </dsp:sp>
    <dsp:sp modelId="{51D59F97-D013-4243-BA11-99B85AE28F0B}">
      <dsp:nvSpPr>
        <dsp:cNvPr id="0" name=""/>
        <dsp:cNvSpPr/>
      </dsp:nvSpPr>
      <dsp:spPr>
        <a:xfrm>
          <a:off x="0" y="5835078"/>
          <a:ext cx="10567357" cy="4391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s://uk.wikipedia.org/wiki/%D0%9B%D0%B0%D1%82%D0%B8%D0%BD%D1%81%D1%8C%D0%BA%D0%B0_%D0%BC%D0%BE%D0%B2%D0%B0" TargetMode="External"/><Relationship Id="rId7" Type="http://schemas.openxmlformats.org/officeDocument/2006/relationships/diagramData" Target="../diagrams/data1.xml"/><Relationship Id="rId2" Type="http://schemas.openxmlformats.org/officeDocument/2006/relationships/hyperlink" Target="https://buklib.net/books/3591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B%D1%96%D1%82%D0%B5%D1%80%D0%B0%D1%82%D1%83%D1%80%D0%B0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s://uk.wikipedia.org/wiki/%D0%A0%D0%B8%D1%82%D0%BC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s://uk.wikipedia.org/wiki/%D0%A0%D0%B8%D1%82%D0%BC%D1%96%D0%BA%D0%B0" TargetMode="External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794" TargetMode="External"/><Relationship Id="rId13" Type="http://schemas.openxmlformats.org/officeDocument/2006/relationships/hyperlink" Target="https://uk.wikipedia.org/wiki/%D0%A2%D0%B5%D0%BE%D0%BB%D0%BE%D0%B3%D1%96%D1%8F" TargetMode="External"/><Relationship Id="rId3" Type="http://schemas.openxmlformats.org/officeDocument/2006/relationships/hyperlink" Target="https://uk.wikipedia.org/wiki/3_%D0%B3%D1%80%D1%83%D0%B4%D0%BD%D1%8F" TargetMode="External"/><Relationship Id="rId7" Type="http://schemas.openxmlformats.org/officeDocument/2006/relationships/hyperlink" Target="https://uk.wikipedia.org/wiki/9_%D0%BB%D0%B8%D1%81%D1%82%D0%BE%D0%BF%D0%B0%D0%B4%D0%B0" TargetMode="External"/><Relationship Id="rId12" Type="http://schemas.openxmlformats.org/officeDocument/2006/relationships/hyperlink" Target="https://uk.wikipedia.org/wiki/%D0%9C%D1%96%D1%81%D1%82%D0%B8%D0%BA%D0%B0" TargetMode="External"/><Relationship Id="rId17" Type="http://schemas.openxmlformats.org/officeDocument/2006/relationships/image" Target="../media/image7.jpeg"/><Relationship Id="rId2" Type="http://schemas.openxmlformats.org/officeDocument/2006/relationships/image" Target="../media/image6.jpeg"/><Relationship Id="rId16" Type="http://schemas.openxmlformats.org/officeDocument/2006/relationships/hyperlink" Target="https://uk.wikipedia.org/wiki/%D0%A1%D0%BE%D0%BA%D1%80%D0%B0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B%D1%83%D0%B1%D0%B5%D0%BD%D1%81%D1%8C%D0%BA%D0%B8%D0%B9_%D0%BF%D0%BE%D0%BB%D0%BA" TargetMode="External"/><Relationship Id="rId11" Type="http://schemas.openxmlformats.org/officeDocument/2006/relationships/hyperlink" Target="https://uk.wikipedia.org/wiki/%D0%A4%D1%96%D0%BB%D0%BE%D1%81%D0%BE%D1%84" TargetMode="External"/><Relationship Id="rId5" Type="http://schemas.openxmlformats.org/officeDocument/2006/relationships/hyperlink" Target="https://uk.wikipedia.org/wiki/%D0%A7%D0%BE%D1%80%D0%BD%D1%83%D1%85%D0%B8" TargetMode="External"/><Relationship Id="rId15" Type="http://schemas.openxmlformats.org/officeDocument/2006/relationships/hyperlink" Target="https://uk.wikipedia.org/wiki/%D0%A3%D1%87%D0%B8%D1%82%D0%B5%D0%BB%D1%8C" TargetMode="External"/><Relationship Id="rId10" Type="http://schemas.openxmlformats.org/officeDocument/2006/relationships/hyperlink" Target="https://uk.wikipedia.org/wiki/%D0%A5%D0%B0%D1%80%D0%BA%D1%96%D0%B2%D1%81%D1%8C%D0%BA%D0%B0_%D0%BE%D0%B1%D0%BB%D0%B0%D1%81%D1%82%D1%8C" TargetMode="External"/><Relationship Id="rId4" Type="http://schemas.openxmlformats.org/officeDocument/2006/relationships/hyperlink" Target="https://uk.wikipedia.org/wiki/1722" TargetMode="External"/><Relationship Id="rId9" Type="http://schemas.openxmlformats.org/officeDocument/2006/relationships/hyperlink" Target="https://uk.wikipedia.org/wiki/%D0%A1%D0%BA%D0%BE%D0%B2%D0%BE%D1%80%D0%BE%D0%B4%D0%B8%D0%BD%D1%96%D0%B2%D0%BA%D0%B0" TargetMode="External"/><Relationship Id="rId14" Type="http://schemas.openxmlformats.org/officeDocument/2006/relationships/hyperlink" Target="https://uk.wikipedia.org/wiki/%D0%9F%D0%BE%D0%B5%D1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8%D1%81%D1%8C%D0%BC%D0%B5%D0%BD%D0%BD%D0%B8%D0%BA" TargetMode="External"/><Relationship Id="rId13" Type="http://schemas.openxmlformats.org/officeDocument/2006/relationships/hyperlink" Target="https://uk.wikipedia.org/wiki/%D0%90%D0%BA%D1%82%D0%B8%D0%B2%D1%96%D0%B7%D0%BC" TargetMode="External"/><Relationship Id="rId3" Type="http://schemas.openxmlformats.org/officeDocument/2006/relationships/hyperlink" Target="https://uk.wikipedia.org/wiki/9_%D0%B2%D0%B5%D1%80%D0%B5%D1%81%D0%BD%D1%8F" TargetMode="External"/><Relationship Id="rId7" Type="http://schemas.openxmlformats.org/officeDocument/2006/relationships/hyperlink" Target="https://uk.wikipedia.org/wiki/1838" TargetMode="External"/><Relationship Id="rId12" Type="http://schemas.openxmlformats.org/officeDocument/2006/relationships/hyperlink" Target="https://uk.wikipedia.org/wiki/%D0%A3%D0%BA%D1%80%D0%B0%D1%97%D0%BD%D1%81%D1%8C%D0%BA%D0%B0_%D0%BB%D1%96%D1%82%D0%B5%D1%80%D0%B0%D1%82%D1%83%D1%80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0_%D0%BB%D0%B8%D1%81%D1%82%D0%BE%D0%BF%D0%B0%D0%B4%D0%B0" TargetMode="External"/><Relationship Id="rId11" Type="http://schemas.openxmlformats.org/officeDocument/2006/relationships/hyperlink" Target="https://uk.wikipedia.org/wiki/%D0%9D%D0%BE%D0%B2%D0%B0_%D1%83%D0%BA%D1%80%D0%B0%D1%97%D0%BD%D1%81%D1%8C%D0%BA%D0%B0_%D0%BB%D1%96%D1%82%D0%B5%D1%80%D0%B0%D1%82%D1%83%D1%80%D0%B0" TargetMode="External"/><Relationship Id="rId5" Type="http://schemas.openxmlformats.org/officeDocument/2006/relationships/hyperlink" Target="https://uk.wikipedia.org/wiki/%D0%9F%D0%BE%D0%BB%D1%82%D0%B0%D0%B2%D0%B0" TargetMode="External"/><Relationship Id="rId10" Type="http://schemas.openxmlformats.org/officeDocument/2006/relationships/hyperlink" Target="https://uk.wikipedia.org/wiki/%D0%94%D1%80%D0%B0%D0%BC%D0%B0%D1%82%D1%83%D1%80%D0%B3" TargetMode="External"/><Relationship Id="rId4" Type="http://schemas.openxmlformats.org/officeDocument/2006/relationships/hyperlink" Target="https://uk.wikipedia.org/wiki/1769" TargetMode="External"/><Relationship Id="rId9" Type="http://schemas.openxmlformats.org/officeDocument/2006/relationships/hyperlink" Target="https://uk.wikipedia.org/wiki/%D0%9F%D0%BE%D0%B5%D1%8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E%D0%BB%D1%82%D0%B0%D0%B2%D1%81%D1%8C%D0%BA%D0%B0_%D0%B3%D1%83%D0%B1%D0%B5%D1%80%D0%BD%D1%96%D1%8F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uk.wikipedia.org/wiki/%D0%9F%D0%B8%D1%80%D1%8F%D1%82%D0%B8%D0%BD%D1%81%D1%8C%D0%BA%D0%B8%D0%B9_%D0%BF%D0%BE%D0%B2%D1%96%D1%8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5%D1%83%D1%82%D1%96%D1%80" TargetMode="External"/><Relationship Id="rId5" Type="http://schemas.openxmlformats.org/officeDocument/2006/relationships/hyperlink" Target="https://uk.wikipedia.org/wiki/1812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0%B2%D0%B5%D0%BD%D0%B8%D0%B3%D0%BE%D1%80%D0%BE%D0%B4%D1%81%D1%8C%D0%BA%D0%B8%D0%B9_%D1%80%D0%B0%D0%B9%D0%BE%D0%BD" TargetMode="External"/><Relationship Id="rId13" Type="http://schemas.openxmlformats.org/officeDocument/2006/relationships/hyperlink" Target="https://uk.wikipedia.org/wiki/%D0%A1%D0%B0%D0%BD%D0%BA%D1%82-%D0%9F%D0%B5%D1%82%D0%B5%D1%80%D0%B1%D1%83%D1%80%D0%B3" TargetMode="External"/><Relationship Id="rId18" Type="http://schemas.openxmlformats.org/officeDocument/2006/relationships/hyperlink" Target="https://uk.wikipedia.org/wiki/%D0%A5%D1%83%D0%B4%D0%BE%D0%B6%D0%BD%D0%B8%D0%BA" TargetMode="External"/><Relationship Id="rId3" Type="http://schemas.openxmlformats.org/officeDocument/2006/relationships/hyperlink" Target="https://uk.wikipedia.org/wiki/9_%D0%B1%D0%B5%D1%80%D0%B5%D0%B7%D0%BD%D1%8F" TargetMode="External"/><Relationship Id="rId21" Type="http://schemas.openxmlformats.org/officeDocument/2006/relationships/hyperlink" Target="https://uk.wikipedia.org/wiki/%D0%93%D1%80%D0%BE%D0%BC%D0%B0%D0%B4%D1%81%D1%8C%D0%BA%D0%B8%D0%B9_%D0%B4%D1%96%D1%8F%D1%87" TargetMode="External"/><Relationship Id="rId7" Type="http://schemas.openxmlformats.org/officeDocument/2006/relationships/hyperlink" Target="https://uk.wikipedia.org/wiki/%D0%A0%D0%BE%D1%81%D1%96%D0%B9%D1%81%D1%8C%D0%BA%D0%B0_%D1%96%D0%BC%D0%BF%D0%B5%D1%80%D1%96%D1%8F" TargetMode="External"/><Relationship Id="rId12" Type="http://schemas.openxmlformats.org/officeDocument/2006/relationships/hyperlink" Target="https://uk.wikipedia.org/wiki/1861" TargetMode="External"/><Relationship Id="rId17" Type="http://schemas.openxmlformats.org/officeDocument/2006/relationships/hyperlink" Target="https://uk.wikipedia.org/wiki/%D0%9F%D1%80%D0%BE%D0%B7%D0%B0%D1%97%D0%BA" TargetMode="External"/><Relationship Id="rId25" Type="http://schemas.openxmlformats.org/officeDocument/2006/relationships/hyperlink" Target="https://uk.wikipedia.org/wiki/%D0%9F%D0%B5%D1%82%D0%B5%D1%80%D0%B1%D1%83%D1%80%D0%B7%D1%8C%D0%BA%D0%B0_%D0%B0%D0%BA%D0%B0%D0%B4%D0%B5%D0%BC%D1%96%D1%8F_%D0%BC%D0%B8%D1%81%D1%82%D0%B5%D1%86%D1%82%D0%B2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s://uk.wikipedia.org/wiki/%D0%94%D1%80%D0%B0%D0%BC%D0%B0%D1%82%D1%83%D1%80%D0%B3" TargetMode="External"/><Relationship Id="rId20" Type="http://schemas.openxmlformats.org/officeDocument/2006/relationships/hyperlink" Target="https://uk.wikipedia.org/wiki/%D0%93%D1%80%D0%B0%D1%84%D1%96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0%B8%D1%97%D0%B2%D1%81%D1%8C%D0%BA%D0%B0_%D0%B3%D1%83%D0%B1%D0%B5%D1%80%D0%BD%D1%96%D1%8F" TargetMode="External"/><Relationship Id="rId11" Type="http://schemas.openxmlformats.org/officeDocument/2006/relationships/hyperlink" Target="https://uk.wikipedia.org/wiki/10_%D0%B1%D0%B5%D1%80%D0%B5%D0%B7%D0%BD%D1%8F" TargetMode="External"/><Relationship Id="rId24" Type="http://schemas.openxmlformats.org/officeDocument/2006/relationships/hyperlink" Target="https://uk.wikipedia.org/wiki/%D0%9A%D0%B8%D1%80%D0%B8%D0%BB%D0%BE-%D0%9C%D0%B5%D1%84%D0%BE%D0%B4%D1%96%D1%97%D0%B2%D1%81%D1%8C%D0%BA%D0%B5_%D1%82%D0%BE%D0%B2%D0%B0%D1%80%D0%B8%D1%81%D1%82%D0%B2%D0%BE" TargetMode="External"/><Relationship Id="rId5" Type="http://schemas.openxmlformats.org/officeDocument/2006/relationships/hyperlink" Target="https://uk.wikipedia.org/wiki/%D0%9C%D0%BE%D1%80%D0%B8%D0%BD%D1%86%D1%96_(%D0%97%D0%B2%D0%B5%D0%BD%D0%B8%D0%B3%D0%BE%D1%80%D0%BE%D0%B4%D1%81%D1%8C%D0%BA%D0%B8%D0%B9_%D1%80%D0%B0%D0%B9%D0%BE%D0%BD)" TargetMode="External"/><Relationship Id="rId15" Type="http://schemas.openxmlformats.org/officeDocument/2006/relationships/hyperlink" Target="https://uk.wikipedia.org/wiki/%D0%9F%D0%B8%D1%81%D1%8C%D0%BC%D0%B5%D0%BD%D0%BD%D0%B8%D0%BA" TargetMode="External"/><Relationship Id="rId23" Type="http://schemas.openxmlformats.org/officeDocument/2006/relationships/hyperlink" Target="https://uk.wikipedia.org/wiki/%D0%9D%D0%B0%D1%86%D1%96%D0%BE%D0%BD%D0%B0%D0%BB%D1%8C%D0%BD%D0%B8%D0%B9_%D0%B3%D0%B5%D1%80%D0%BE%D0%B9" TargetMode="External"/><Relationship Id="rId10" Type="http://schemas.openxmlformats.org/officeDocument/2006/relationships/hyperlink" Target="https://uk.wikipedia.org/wiki/%D0%A3%D0%BA%D1%80%D0%B0%D1%97%D0%BD%D0%B0" TargetMode="External"/><Relationship Id="rId19" Type="http://schemas.openxmlformats.org/officeDocument/2006/relationships/hyperlink" Target="https://uk.wikipedia.org/wiki/%D0%96%D0%B8%D0%B2%D0%BE%D0%BF%D0%B8%D1%81" TargetMode="External"/><Relationship Id="rId4" Type="http://schemas.openxmlformats.org/officeDocument/2006/relationships/hyperlink" Target="https://uk.wikipedia.org/wiki/1814" TargetMode="External"/><Relationship Id="rId9" Type="http://schemas.openxmlformats.org/officeDocument/2006/relationships/hyperlink" Target="https://uk.wikipedia.org/wiki/%D0%A7%D0%B5%D1%80%D0%BA%D0%B0%D1%81%D1%8C%D0%BA%D0%B0_%D0%BE%D0%B1%D0%BB%D0%B0%D1%81%D1%82%D1%8C" TargetMode="External"/><Relationship Id="rId14" Type="http://schemas.openxmlformats.org/officeDocument/2006/relationships/hyperlink" Target="https://uk.wikipedia.org/wiki/%D0%9F%D0%BE%D0%B5%D1%82" TargetMode="External"/><Relationship Id="rId22" Type="http://schemas.openxmlformats.org/officeDocument/2006/relationships/hyperlink" Target="https://uk.wikipedia.org/wiki/%D0%9F%D0%BE%D0%BB%D1%96%D1%82%D0%B8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955AB7-D456-4149-8D09-7CC78BC525F8}"/>
              </a:ext>
            </a:extLst>
          </p:cNvPr>
          <p:cNvSpPr txBox="1"/>
          <p:nvPr/>
        </p:nvSpPr>
        <p:spPr>
          <a:xfrm>
            <a:off x="2337759" y="130834"/>
            <a:ext cx="947180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4000" dirty="0"/>
              <a:t>УКРАЇНСЬКА</a:t>
            </a:r>
            <a:r>
              <a:rPr lang="uk-UA" sz="4000" dirty="0">
                <a:cs typeface="Calibri"/>
              </a:rPr>
              <a:t> ПРОЗА </a:t>
            </a:r>
            <a:r>
              <a:rPr lang="uk-UA" sz="4000" u="sng" dirty="0">
                <a:cs typeface="Calibri"/>
                <a:hlinkClick r:id="rId2"/>
              </a:rPr>
              <a:t>XVІІ-XVІІІ ст.</a:t>
            </a:r>
            <a:r>
              <a:rPr lang="uk-UA" sz="4000" u="sng" dirty="0">
                <a:cs typeface="Calibri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43A3-4E4B-4D0C-B4DA-BC305F70D9CF}"/>
              </a:ext>
            </a:extLst>
          </p:cNvPr>
          <p:cNvSpPr txBox="1"/>
          <p:nvPr/>
        </p:nvSpPr>
        <p:spPr>
          <a:xfrm>
            <a:off x="497456" y="1065361"/>
            <a:ext cx="11038935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800" b="1" dirty="0" err="1">
                <a:latin typeface="Arial"/>
                <a:cs typeface="Arial"/>
              </a:rPr>
              <a:t>Про́за</a:t>
            </a:r>
            <a:r>
              <a:rPr lang="uk-UA" sz="2800" dirty="0"/>
              <a:t> (</a:t>
            </a:r>
            <a:r>
              <a:rPr lang="uk-UA" sz="2800" dirty="0">
                <a:hlinkClick r:id="rId3"/>
              </a:rPr>
              <a:t>лат.</a:t>
            </a:r>
            <a:r>
              <a:rPr lang="uk-UA" sz="2800" dirty="0"/>
              <a:t> </a:t>
            </a:r>
            <a:r>
              <a:rPr lang="la" sz="2800" i="1"/>
              <a:t>prosa</a:t>
            </a:r>
            <a:r>
              <a:rPr lang="uk-UA" sz="2800" dirty="0"/>
              <a:t>, від </a:t>
            </a:r>
            <a:r>
              <a:rPr lang="uk-UA" sz="2800" i="1" dirty="0" err="1"/>
              <a:t>prosa</a:t>
            </a:r>
            <a:r>
              <a:rPr lang="uk-UA" sz="2800" i="1" dirty="0"/>
              <a:t> </a:t>
            </a:r>
            <a:r>
              <a:rPr lang="uk-UA" sz="2800" i="1" dirty="0" err="1"/>
              <a:t>oratio</a:t>
            </a:r>
            <a:r>
              <a:rPr lang="uk-UA" sz="2800" dirty="0"/>
              <a:t> — пряма мова, що вільно розвивається й рухається) — мовлення не організоване </a:t>
            </a:r>
            <a:r>
              <a:rPr lang="uk-UA" sz="2800" dirty="0">
                <a:hlinkClick r:id="rId4"/>
              </a:rPr>
              <a:t>ритмічно</a:t>
            </a:r>
            <a:r>
              <a:rPr lang="uk-UA" sz="2800" dirty="0"/>
              <a:t>, не </a:t>
            </a:r>
            <a:r>
              <a:rPr lang="uk-UA" sz="2800" dirty="0">
                <a:hlinkClick r:id="rId5"/>
              </a:rPr>
              <a:t>вритмоване</a:t>
            </a:r>
            <a:r>
              <a:rPr lang="uk-UA" sz="2800" dirty="0"/>
              <a:t>; </a:t>
            </a:r>
            <a:r>
              <a:rPr lang="uk-UA" sz="2800" dirty="0">
                <a:hlinkClick r:id="rId6"/>
              </a:rPr>
              <a:t>літературний твір</a:t>
            </a:r>
            <a:r>
              <a:rPr lang="uk-UA" sz="2800" dirty="0"/>
              <a:t> або сукупність творів, написаних невіршованою мовою</a:t>
            </a: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xmlns="" id="{E6AA372B-4A4E-4490-9DFB-65D389855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876980"/>
              </p:ext>
            </p:extLst>
          </p:nvPr>
        </p:nvGraphicFramePr>
        <p:xfrm>
          <a:off x="1394604" y="766314"/>
          <a:ext cx="9719093" cy="743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5596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Схема 41">
            <a:extLst>
              <a:ext uri="{FF2B5EF4-FFF2-40B4-BE49-F238E27FC236}">
                <a16:creationId xmlns:a16="http://schemas.microsoft.com/office/drawing/2014/main" xmlns="" id="{BCBA7EA1-8E26-4DB7-BDB6-DDA9832C6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832094"/>
              </p:ext>
            </p:extLst>
          </p:nvPr>
        </p:nvGraphicFramePr>
        <p:xfrm>
          <a:off x="877019" y="306238"/>
          <a:ext cx="10567357" cy="627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7849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359865F3-E7DF-4981-A87F-1A5A79716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275862-6598-4F48-8B00-350D2FF73D84}"/>
              </a:ext>
            </a:extLst>
          </p:cNvPr>
          <p:cNvSpPr txBox="1"/>
          <p:nvPr/>
        </p:nvSpPr>
        <p:spPr>
          <a:xfrm>
            <a:off x="685800" y="685231"/>
            <a:ext cx="4785744" cy="10355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Літературні організації, що діяли в Україні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A8A181-5CF2-43AB-ADBA-07C1CC37240F}"/>
              </a:ext>
            </a:extLst>
          </p:cNvPr>
          <p:cNvSpPr txBox="1"/>
          <p:nvPr/>
        </p:nvSpPr>
        <p:spPr>
          <a:xfrm>
            <a:off x="685800" y="2142067"/>
            <a:ext cx="4785744" cy="364913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- "</a:t>
            </a:r>
            <a:r>
              <a:rPr lang="en-US" b="1" u="sng"/>
              <a:t>Плуг</a:t>
            </a:r>
            <a:r>
              <a:rPr lang="en-US"/>
              <a:t>" (Сергій Пилипенко та багато інших)</a:t>
            </a:r>
            <a:endParaRPr lang="en-US" dirty="0">
              <a:cs typeface="Calibri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- "</a:t>
            </a:r>
            <a:r>
              <a:rPr lang="en-US" u="sng"/>
              <a:t>Гарт</a:t>
            </a:r>
            <a:r>
              <a:rPr lang="en-US"/>
              <a:t>" (Костянтин Гордієнко, Олександр Довженко, Олесь Досвітній, Михайло Йогансен, Олександр Копиленко, Іван Микитенко, Валер'ян Поліщук, Володимир Сосюра, Іван Сенченко, Павло Тичина, Микола Хвильовий та ін.)</a:t>
            </a:r>
            <a:endParaRPr lang="en-US" dirty="0">
              <a:cs typeface="Calibri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- "</a:t>
            </a:r>
            <a:r>
              <a:rPr lang="en-US" b="1" u="sng"/>
              <a:t>Вапліте</a:t>
            </a:r>
            <a:r>
              <a:rPr lang="en-US"/>
              <a:t>" (Микола Куліш, Павло Тичина, Микола Бажан, Петро Панч, Юрій Яновський та Іван Сенченко на чолі з Миколою Хвильовим)</a:t>
            </a:r>
            <a:endParaRPr lang="en-US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8590488-73AC-4AC4-9E44-0FEBD4B5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69" y="512704"/>
            <a:ext cx="1810463" cy="2865554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6" descr="Зображення, що містить текст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xmlns="" id="{66F79D21-EE45-4FFB-A112-60F108387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839" y="512705"/>
            <a:ext cx="1978175" cy="2865555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8" descr="Зображення, що містить предме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95D7694D-B949-4B54-B4E4-A9392ECB5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733" y="3535015"/>
            <a:ext cx="3721522" cy="2791142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41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A59323-6CC8-4BA5-AFFD-CBDB8C2A7135}"/>
              </a:ext>
            </a:extLst>
          </p:cNvPr>
          <p:cNvSpPr txBox="1"/>
          <p:nvPr/>
        </p:nvSpPr>
        <p:spPr>
          <a:xfrm>
            <a:off x="540589" y="3940834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/>
              <a:t>П Тичина</a:t>
            </a:r>
          </a:p>
        </p:txBody>
      </p:sp>
      <p:pic>
        <p:nvPicPr>
          <p:cNvPr id="5" name="Рисунок 5" descr="Зображення, що містить краватка, особа, чоловік, костюм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DD71BE42-3333-462F-A5DE-6E6276A18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66" y="408317"/>
            <a:ext cx="2740521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A5F56-9D9C-4F67-A396-BAF9A58B1AF2}"/>
              </a:ext>
            </a:extLst>
          </p:cNvPr>
          <p:cNvSpPr txBox="1"/>
          <p:nvPr/>
        </p:nvSpPr>
        <p:spPr>
          <a:xfrm>
            <a:off x="3358551" y="4630947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/>
              <a:t>М </a:t>
            </a:r>
            <a:r>
              <a:rPr lang="uk-UA" sz="3200">
                <a:cs typeface="Calibri"/>
              </a:rPr>
              <a:t>Рилький</a:t>
            </a:r>
            <a:endParaRPr lang="uk-UA" sz="3200"/>
          </a:p>
        </p:txBody>
      </p:sp>
      <p:pic>
        <p:nvPicPr>
          <p:cNvPr id="8" name="Рисунок 8" descr="Зображення, що містить особа, чоловік, краватка, костюм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13E68DBA-2BEC-4E6C-9C06-A187D43B3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838" y="408317"/>
            <a:ext cx="2583493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A466ED-4F93-4597-B8CB-8E080E364131}"/>
              </a:ext>
            </a:extLst>
          </p:cNvPr>
          <p:cNvSpPr txBox="1"/>
          <p:nvPr/>
        </p:nvSpPr>
        <p:spPr>
          <a:xfrm>
            <a:off x="6449682" y="468845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/>
              <a:t>М</a:t>
            </a:r>
            <a:r>
              <a:rPr lang="uk-UA" sz="3200">
                <a:cs typeface="Calibri"/>
              </a:rPr>
              <a:t> Куліш</a:t>
            </a:r>
            <a:endParaRPr lang="uk-UA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CC1D34-14E5-4ACF-A9CC-4E84622DABDC}"/>
              </a:ext>
            </a:extLst>
          </p:cNvPr>
          <p:cNvSpPr txBox="1"/>
          <p:nvPr/>
        </p:nvSpPr>
        <p:spPr>
          <a:xfrm>
            <a:off x="9411417" y="4832229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 dirty="0"/>
              <a:t>Л</a:t>
            </a:r>
            <a:r>
              <a:rPr lang="uk-UA" sz="3200">
                <a:cs typeface="Calibri"/>
              </a:rPr>
              <a:t> Костенко</a:t>
            </a:r>
            <a:endParaRPr lang="uk-UA" sz="3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8" y="416584"/>
            <a:ext cx="281612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937" y="612654"/>
            <a:ext cx="270668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6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A2D3F2-5E7A-4808-9833-284132F4F542}"/>
              </a:ext>
            </a:extLst>
          </p:cNvPr>
          <p:cNvSpPr txBox="1"/>
          <p:nvPr/>
        </p:nvSpPr>
        <p:spPr>
          <a:xfrm>
            <a:off x="2467155" y="116456"/>
            <a:ext cx="9385539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/>
              <a:t>СУЧАСНА УКРАЇНСЬКА ЛІТЕРАТУРА</a:t>
            </a:r>
            <a:endParaRPr lang="uk-UA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6FED66-78FD-4BA5-9336-93166489E66D}"/>
              </a:ext>
            </a:extLst>
          </p:cNvPr>
          <p:cNvSpPr txBox="1"/>
          <p:nvPr/>
        </p:nvSpPr>
        <p:spPr>
          <a:xfrm>
            <a:off x="4178060" y="1654833"/>
            <a:ext cx="7430218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800"/>
              <a:t>Найвідоміші особистості</a:t>
            </a:r>
            <a:r>
              <a:rPr lang="uk-UA" sz="2800" dirty="0">
                <a:cs typeface="Calibri"/>
              </a:rPr>
              <a:t> </a:t>
            </a: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Сергій Жадан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Юрій Андрухович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Любко Дереш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Оксана Забужко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Ірен Роздобудько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Тарас Прохасько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Юрій Винничук</a:t>
            </a:r>
            <a:endParaRPr lang="uk-UA" sz="2800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ru-RU" sz="2800">
                <a:cs typeface="Calibri"/>
              </a:rPr>
              <a:t>Юрій Іздрик</a:t>
            </a:r>
            <a:endParaRPr lang="uk-UA">
              <a:cs typeface="Calibri"/>
            </a:endParaRPr>
          </a:p>
          <a:p>
            <a:endParaRPr lang="uk-U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312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8" y="254000"/>
            <a:ext cx="8974137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09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Зображення, що містить текс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003C00E3-4AEE-47D9-94BC-0BEA83F35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6" r="24234" b="-1"/>
          <a:stretch/>
        </p:blipFill>
        <p:spPr>
          <a:xfrm>
            <a:off x="6863462" y="2491221"/>
            <a:ext cx="5328538" cy="4366779"/>
          </a:xfrm>
          <a:custGeom>
            <a:avLst/>
            <a:gdLst>
              <a:gd name="connsiteX0" fmla="*/ 4280937 w 6766273"/>
              <a:gd name="connsiteY0" fmla="*/ 0 h 5545722"/>
              <a:gd name="connsiteX1" fmla="*/ 6674449 w 6766273"/>
              <a:gd name="connsiteY1" fmla="*/ 731117 h 5545722"/>
              <a:gd name="connsiteX2" fmla="*/ 6766273 w 6766273"/>
              <a:gd name="connsiteY2" fmla="*/ 796414 h 5545722"/>
              <a:gd name="connsiteX3" fmla="*/ 6766273 w 6766273"/>
              <a:gd name="connsiteY3" fmla="*/ 5545722 h 5545722"/>
              <a:gd name="connsiteX4" fmla="*/ 190124 w 6766273"/>
              <a:gd name="connsiteY4" fmla="*/ 5545722 h 5545722"/>
              <a:gd name="connsiteX5" fmla="*/ 134775 w 6766273"/>
              <a:gd name="connsiteY5" fmla="*/ 5350810 h 5545722"/>
              <a:gd name="connsiteX6" fmla="*/ 0 w 6766273"/>
              <a:gd name="connsiteY6" fmla="*/ 4280937 h 5545722"/>
              <a:gd name="connsiteX7" fmla="*/ 4280937 w 6766273"/>
              <a:gd name="connsiteY7" fmla="*/ 0 h 55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273" h="5545722">
                <a:moveTo>
                  <a:pt x="4280937" y="0"/>
                </a:moveTo>
                <a:cubicBezTo>
                  <a:pt x="5167548" y="0"/>
                  <a:pt x="5991207" y="269527"/>
                  <a:pt x="6674449" y="731117"/>
                </a:cubicBezTo>
                <a:lnTo>
                  <a:pt x="6766273" y="796414"/>
                </a:lnTo>
                <a:lnTo>
                  <a:pt x="6766273" y="5545722"/>
                </a:lnTo>
                <a:lnTo>
                  <a:pt x="190124" y="5545722"/>
                </a:lnTo>
                <a:lnTo>
                  <a:pt x="134775" y="5350810"/>
                </a:lnTo>
                <a:cubicBezTo>
                  <a:pt x="46793" y="5008850"/>
                  <a:pt x="0" y="4650358"/>
                  <a:pt x="0" y="4280937"/>
                </a:cubicBezTo>
                <a:cubicBezTo>
                  <a:pt x="0" y="1916641"/>
                  <a:pt x="1916641" y="0"/>
                  <a:pt x="4280937" y="0"/>
                </a:cubicBezTo>
                <a:close/>
              </a:path>
            </a:pathLst>
          </a:custGeom>
          <a:ln w="50800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C0815F30-D276-412B-BA73-881D0C37A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07" r="-1" b="27554"/>
          <a:stretch/>
        </p:blipFill>
        <p:spPr>
          <a:xfrm>
            <a:off x="760867" y="1954188"/>
            <a:ext cx="5000062" cy="4787972"/>
          </a:xfrm>
          <a:custGeom>
            <a:avLst/>
            <a:gdLst>
              <a:gd name="connsiteX0" fmla="*/ 2261937 w 4523874"/>
              <a:gd name="connsiteY0" fmla="*/ 0 h 4523874"/>
              <a:gd name="connsiteX1" fmla="*/ 4523874 w 4523874"/>
              <a:gd name="connsiteY1" fmla="*/ 2261937 h 4523874"/>
              <a:gd name="connsiteX2" fmla="*/ 2261937 w 4523874"/>
              <a:gd name="connsiteY2" fmla="*/ 4523874 h 4523874"/>
              <a:gd name="connsiteX3" fmla="*/ 0 w 4523874"/>
              <a:gd name="connsiteY3" fmla="*/ 2261937 h 4523874"/>
              <a:gd name="connsiteX4" fmla="*/ 2261937 w 4523874"/>
              <a:gd name="connsiteY4" fmla="*/ 0 h 45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874" h="4523874">
                <a:moveTo>
                  <a:pt x="2261937" y="0"/>
                </a:moveTo>
                <a:cubicBezTo>
                  <a:pt x="3511170" y="0"/>
                  <a:pt x="4523874" y="1012704"/>
                  <a:pt x="4523874" y="2261937"/>
                </a:cubicBezTo>
                <a:cubicBezTo>
                  <a:pt x="4523874" y="3511170"/>
                  <a:pt x="3511170" y="4523874"/>
                  <a:pt x="2261937" y="4523874"/>
                </a:cubicBezTo>
                <a:cubicBezTo>
                  <a:pt x="1012704" y="4523874"/>
                  <a:pt x="0" y="3511170"/>
                  <a:pt x="0" y="2261937"/>
                </a:cubicBezTo>
                <a:cubicBezTo>
                  <a:pt x="0" y="1012704"/>
                  <a:pt x="1012704" y="0"/>
                  <a:pt x="2261937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miter lim="800000"/>
          </a:ln>
          <a:effectLst>
            <a:outerShdw blurRad="254000" dist="38100" algn="tl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E9D6B3-EC4E-4C78-B6A4-5EDA207F2EB8}"/>
              </a:ext>
            </a:extLst>
          </p:cNvPr>
          <p:cNvSpPr txBox="1"/>
          <p:nvPr/>
        </p:nvSpPr>
        <p:spPr>
          <a:xfrm>
            <a:off x="5285117" y="1669211"/>
            <a:ext cx="425282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200" dirty="0"/>
              <a:t>Козацькі</a:t>
            </a:r>
            <a:r>
              <a:rPr lang="uk-UA" sz="3200" dirty="0">
                <a:cs typeface="Calibri"/>
              </a:rPr>
              <a:t> літописи</a:t>
            </a:r>
            <a:endParaRPr lang="uk-UA" sz="20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21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Зображення, що містить стіна, чоловік, у приміщенні, особ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EE12FF30-1ED8-438E-AE45-2BD3300E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0" y="663156"/>
            <a:ext cx="3716547" cy="5589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B2AA4-D0A6-4B6A-836A-CA965F07E48A}"/>
              </a:ext>
            </a:extLst>
          </p:cNvPr>
          <p:cNvSpPr txBox="1"/>
          <p:nvPr/>
        </p:nvSpPr>
        <p:spPr>
          <a:xfrm>
            <a:off x="4853796" y="662796"/>
            <a:ext cx="2743200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b="1" dirty="0" err="1">
                <a:latin typeface="Arial"/>
                <a:cs typeface="Arial"/>
              </a:rPr>
              <a:t>Григо́рій</a:t>
            </a:r>
            <a:r>
              <a:rPr lang="uk-UA" b="1" dirty="0">
                <a:latin typeface="Arial"/>
                <a:cs typeface="Arial"/>
              </a:rPr>
              <a:t> </a:t>
            </a:r>
            <a:r>
              <a:rPr lang="uk-UA" b="1" dirty="0" err="1">
                <a:latin typeface="Arial"/>
                <a:cs typeface="Arial"/>
              </a:rPr>
              <a:t>Са́вич</a:t>
            </a:r>
            <a:r>
              <a:rPr lang="uk-UA" b="1" dirty="0">
                <a:latin typeface="Arial"/>
                <a:cs typeface="Arial"/>
              </a:rPr>
              <a:t> Сковорода́ </a:t>
            </a:r>
            <a:r>
              <a:rPr lang="uk-UA" dirty="0"/>
              <a:t>(22 листопада (</a:t>
            </a:r>
            <a:r>
              <a:rPr lang="uk-UA" dirty="0">
                <a:hlinkClick r:id="rId3"/>
              </a:rPr>
              <a:t>3 грудня</a:t>
            </a:r>
            <a:r>
              <a:rPr lang="uk-UA" dirty="0"/>
              <a:t>) </a:t>
            </a:r>
            <a:r>
              <a:rPr lang="uk-UA" dirty="0">
                <a:hlinkClick r:id="rId4"/>
              </a:rPr>
              <a:t>1722</a:t>
            </a:r>
            <a:r>
              <a:rPr lang="uk-UA" dirty="0"/>
              <a:t>, </a:t>
            </a:r>
            <a:r>
              <a:rPr lang="uk-UA" dirty="0">
                <a:hlinkClick r:id="rId5"/>
              </a:rPr>
              <a:t>Чорнухи</a:t>
            </a:r>
            <a:r>
              <a:rPr lang="uk-UA" dirty="0"/>
              <a:t>, </a:t>
            </a:r>
            <a:r>
              <a:rPr lang="uk-UA" dirty="0">
                <a:hlinkClick r:id="rId6"/>
              </a:rPr>
              <a:t>Лубенський полк</a:t>
            </a:r>
            <a:r>
              <a:rPr lang="uk-UA" dirty="0"/>
              <a:t> — 29 жовтня (</a:t>
            </a:r>
            <a:r>
              <a:rPr lang="uk-UA" dirty="0">
                <a:hlinkClick r:id="rId7"/>
              </a:rPr>
              <a:t>9 листопада</a:t>
            </a:r>
            <a:r>
              <a:rPr lang="uk-UA" dirty="0"/>
              <a:t>) </a:t>
            </a:r>
            <a:r>
              <a:rPr lang="uk-UA" dirty="0">
                <a:hlinkClick r:id="rId8"/>
              </a:rPr>
              <a:t>1794</a:t>
            </a:r>
            <a:r>
              <a:rPr lang="uk-UA" dirty="0"/>
              <a:t>, </a:t>
            </a:r>
            <a:r>
              <a:rPr lang="uk-UA" dirty="0">
                <a:hlinkClick r:id="rId9"/>
              </a:rPr>
              <a:t>Іванівка</a:t>
            </a:r>
            <a:r>
              <a:rPr lang="uk-UA" dirty="0"/>
              <a:t>, </a:t>
            </a:r>
            <a:r>
              <a:rPr lang="uk-UA" dirty="0">
                <a:hlinkClick r:id="rId10"/>
              </a:rPr>
              <a:t>Харківщина</a:t>
            </a:r>
            <a:r>
              <a:rPr lang="uk-UA" dirty="0"/>
              <a:t>) — видатний український </a:t>
            </a:r>
            <a:r>
              <a:rPr lang="uk-UA" dirty="0">
                <a:hlinkClick r:id="rId11"/>
              </a:rPr>
              <a:t>філософ</a:t>
            </a:r>
            <a:r>
              <a:rPr lang="uk-UA" dirty="0"/>
              <a:t>-</a:t>
            </a:r>
            <a:r>
              <a:rPr lang="uk-UA" dirty="0">
                <a:hlinkClick r:id="rId12"/>
              </a:rPr>
              <a:t>містик</a:t>
            </a:r>
            <a:r>
              <a:rPr lang="uk-UA" dirty="0"/>
              <a:t>, </a:t>
            </a:r>
            <a:r>
              <a:rPr lang="uk-UA" dirty="0">
                <a:hlinkClick r:id="rId13"/>
              </a:rPr>
              <a:t>богослов</a:t>
            </a:r>
            <a:r>
              <a:rPr lang="uk-UA" dirty="0"/>
              <a:t>, </a:t>
            </a:r>
            <a:r>
              <a:rPr lang="uk-UA" dirty="0">
                <a:hlinkClick r:id="rId14"/>
              </a:rPr>
              <a:t>поет</a:t>
            </a:r>
            <a:r>
              <a:rPr lang="uk-UA" dirty="0"/>
              <a:t>, </a:t>
            </a:r>
            <a:r>
              <a:rPr lang="uk-UA" dirty="0">
                <a:hlinkClick r:id="rId15"/>
              </a:rPr>
              <a:t>педагог</a:t>
            </a:r>
            <a:r>
              <a:rPr lang="uk-UA" dirty="0"/>
              <a:t>, можливо, і композитор літургійної музики. Мав значний вплив на сучасників і подальші покоління своїми байками, піснями, філософськими творами, а також способом життя, через що його називали </a:t>
            </a:r>
            <a:r>
              <a:rPr lang="uk-UA" dirty="0">
                <a:hlinkClick r:id="rId16"/>
              </a:rPr>
              <a:t>«Сократом»</a:t>
            </a:r>
            <a:r>
              <a:rPr lang="uk-UA" dirty="0"/>
              <a:t>. </a:t>
            </a:r>
          </a:p>
        </p:txBody>
      </p:sp>
      <p:pic>
        <p:nvPicPr>
          <p:cNvPr id="5" name="Рисунок 5" descr="Зображення, що містить текст, газет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67284993-1FEC-4054-8A36-FE3219A5C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7085" y="720665"/>
            <a:ext cx="3659037" cy="55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84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F46D04-52F2-4907-B01D-563E7FBE253B}"/>
              </a:ext>
            </a:extLst>
          </p:cNvPr>
          <p:cNvSpPr txBox="1"/>
          <p:nvPr/>
        </p:nvSpPr>
        <p:spPr>
          <a:xfrm>
            <a:off x="2869721" y="44570"/>
            <a:ext cx="6725728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4000"/>
              <a:t>ЛІТЕРАТУРА </a:t>
            </a:r>
            <a:r>
              <a:rPr lang="uk-UA" sz="4000" dirty="0">
                <a:cs typeface="Calibri"/>
              </a:rPr>
              <a:t>ХІХ СТОЛІТТЯ</a:t>
            </a:r>
            <a:endParaRPr lang="uk-UA" sz="4000" dirty="0"/>
          </a:p>
        </p:txBody>
      </p:sp>
      <p:pic>
        <p:nvPicPr>
          <p:cNvPr id="3" name="Рисунок 3" descr="Зображення, що містить особа, у приміщенні, чоловік, стін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1225F966-E05E-4B6B-846C-A90F171D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1134009"/>
            <a:ext cx="3922143" cy="5236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F1093B-A941-4221-A4F8-498C637D9F67}"/>
              </a:ext>
            </a:extLst>
          </p:cNvPr>
          <p:cNvSpPr txBox="1"/>
          <p:nvPr/>
        </p:nvSpPr>
        <p:spPr>
          <a:xfrm>
            <a:off x="4940061" y="1137248"/>
            <a:ext cx="5647426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b="1">
                <a:latin typeface="Arial"/>
                <a:cs typeface="Arial"/>
              </a:rPr>
              <a:t>Котляре́вський Іва́н Петро́вич</a:t>
            </a:r>
            <a:r>
              <a:rPr lang="uk-UA" sz="2000"/>
              <a:t> (29 серпня (</a:t>
            </a:r>
            <a:r>
              <a:rPr lang="uk-UA" sz="2000" dirty="0">
                <a:hlinkClick r:id="rId3"/>
              </a:rPr>
              <a:t>9 вересня</a:t>
            </a:r>
            <a:r>
              <a:rPr lang="uk-UA" sz="2000"/>
              <a:t>) </a:t>
            </a:r>
            <a:r>
              <a:rPr lang="uk-UA" sz="2000" dirty="0">
                <a:hlinkClick r:id="rId4"/>
              </a:rPr>
              <a:t>1769</a:t>
            </a:r>
            <a:r>
              <a:rPr lang="uk-UA" sz="2000"/>
              <a:t>, </a:t>
            </a:r>
            <a:r>
              <a:rPr lang="uk-UA" sz="2000" dirty="0">
                <a:hlinkClick r:id="rId5"/>
              </a:rPr>
              <a:t>Полтава</a:t>
            </a:r>
            <a:r>
              <a:rPr lang="uk-UA" sz="2000"/>
              <a:t> — 29 жовтня (</a:t>
            </a:r>
            <a:r>
              <a:rPr lang="uk-UA" sz="2000" dirty="0">
                <a:hlinkClick r:id="rId6"/>
              </a:rPr>
              <a:t>10 листопада</a:t>
            </a:r>
            <a:r>
              <a:rPr lang="uk-UA" sz="2000"/>
              <a:t>) </a:t>
            </a:r>
            <a:r>
              <a:rPr lang="uk-UA" sz="2000" dirty="0">
                <a:hlinkClick r:id="rId7"/>
              </a:rPr>
              <a:t>1838</a:t>
            </a:r>
            <a:r>
              <a:rPr lang="uk-UA" sz="2000"/>
              <a:t>, Полтава) — український </a:t>
            </a:r>
            <a:r>
              <a:rPr lang="uk-UA" sz="2000" dirty="0">
                <a:hlinkClick r:id="rId8"/>
              </a:rPr>
              <a:t>письменник</a:t>
            </a:r>
            <a:r>
              <a:rPr lang="uk-UA" sz="2000"/>
              <a:t>, </a:t>
            </a:r>
            <a:r>
              <a:rPr lang="uk-UA" sz="2000" dirty="0">
                <a:hlinkClick r:id="rId9"/>
              </a:rPr>
              <a:t>поет</a:t>
            </a:r>
            <a:r>
              <a:rPr lang="uk-UA" sz="2000"/>
              <a:t>, </a:t>
            </a:r>
            <a:r>
              <a:rPr lang="uk-UA" sz="2000" dirty="0">
                <a:hlinkClick r:id="rId10"/>
              </a:rPr>
              <a:t>драматург</a:t>
            </a:r>
            <a:r>
              <a:rPr lang="uk-UA" sz="2000"/>
              <a:t>, засновник </a:t>
            </a:r>
            <a:r>
              <a:rPr lang="uk-UA" sz="2000" dirty="0">
                <a:hlinkClick r:id="rId11"/>
              </a:rPr>
              <a:t>нової</a:t>
            </a:r>
            <a:r>
              <a:rPr lang="uk-UA" sz="2000" dirty="0"/>
              <a:t> </a:t>
            </a:r>
            <a:r>
              <a:rPr lang="uk-UA" sz="2000" dirty="0">
                <a:hlinkClick r:id="rId12"/>
              </a:rPr>
              <a:t>української літератури</a:t>
            </a:r>
            <a:r>
              <a:rPr lang="uk-UA" sz="2000"/>
              <a:t>, </a:t>
            </a:r>
            <a:r>
              <a:rPr lang="uk-UA" sz="2000" dirty="0">
                <a:hlinkClick r:id="rId13"/>
              </a:rPr>
              <a:t>громадський діяч</a:t>
            </a:r>
            <a:r>
              <a:rPr lang="uk-UA" sz="200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91974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Зображення, що містить особа, краватка, одяг, носить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D07E0419-3B1D-4905-91E5-9EEBE50E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64082"/>
            <a:ext cx="2743200" cy="362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AB918-369C-4FA5-B3A9-AC9AD512AF87}"/>
              </a:ext>
            </a:extLst>
          </p:cNvPr>
          <p:cNvSpPr txBox="1"/>
          <p:nvPr/>
        </p:nvSpPr>
        <p:spPr>
          <a:xfrm>
            <a:off x="186906" y="3890513"/>
            <a:ext cx="2803585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Tahoma"/>
              </a:rPr>
              <a:t>Г.Ф.Квітка-Основ'яненко - перший видатний український прозаїк, батько української повісті - народився в селі Основі близько Харкова - звідси і його псевдонім</a:t>
            </a:r>
            <a:endParaRPr lang="uk-UA"/>
          </a:p>
        </p:txBody>
      </p:sp>
      <p:pic>
        <p:nvPicPr>
          <p:cNvPr id="5" name="Рисунок 5" descr="Зображення, що містить одяг, чоловік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xmlns="" id="{0DD488D6-ECB7-4DBA-A92E-E04E848F3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26" y="2835665"/>
            <a:ext cx="2664124" cy="3760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DD4CD8-A21C-4642-B681-69D0F0C14DCF}"/>
              </a:ext>
            </a:extLst>
          </p:cNvPr>
          <p:cNvSpPr txBox="1"/>
          <p:nvPr/>
        </p:nvSpPr>
        <p:spPr>
          <a:xfrm>
            <a:off x="3249283" y="339306"/>
            <a:ext cx="2731699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Tahoma"/>
              </a:rPr>
              <a:t>П.Гулак-Артемовський писав байки, критикував соціальну несправедливість, кріпосництво, тавруючи в них самодурство, аморальність, свавілля та деспотизм панів</a:t>
            </a:r>
            <a:endParaRPr lang="uk-UA">
              <a:cs typeface="Calibri"/>
            </a:endParaRPr>
          </a:p>
        </p:txBody>
      </p:sp>
      <p:pic>
        <p:nvPicPr>
          <p:cNvPr id="8" name="Рисунок 8" descr="Зображення, що містить особа, сидить, чоловік, краватк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73843BA2-DDF6-4873-A2B6-5A1B3158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513" y="213356"/>
            <a:ext cx="2671314" cy="3742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29E06D-44A2-45D2-8A82-E209C8D46D89}"/>
              </a:ext>
            </a:extLst>
          </p:cNvPr>
          <p:cNvSpPr txBox="1"/>
          <p:nvPr/>
        </p:nvSpPr>
        <p:spPr>
          <a:xfrm>
            <a:off x="6225396" y="4077419"/>
            <a:ext cx="257354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cs typeface="Arial"/>
              </a:rPr>
              <a:t>Євге́н Па́влович Гребі́нка</a:t>
            </a:r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EAB3B-231C-4D34-A3BE-B4B70E34BEEC}"/>
              </a:ext>
            </a:extLst>
          </p:cNvPr>
          <p:cNvSpPr txBox="1"/>
          <p:nvPr/>
        </p:nvSpPr>
        <p:spPr>
          <a:xfrm>
            <a:off x="6225396" y="4638136"/>
            <a:ext cx="2846717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Народився 2 лютого </a:t>
            </a:r>
            <a:r>
              <a:rPr lang="en-US" dirty="0">
                <a:latin typeface="Arial"/>
                <a:cs typeface="Arial"/>
                <a:hlinkClick r:id="rId5" tooltip="1812"/>
              </a:rPr>
              <a:t>1812</a:t>
            </a:r>
            <a:r>
              <a:rPr lang="en-US">
                <a:latin typeface="Arial"/>
                <a:cs typeface="Arial"/>
              </a:rPr>
              <a:t> року на </a:t>
            </a:r>
            <a:r>
              <a:rPr lang="en-US" dirty="0">
                <a:latin typeface="Arial"/>
                <a:cs typeface="Arial"/>
                <a:hlinkClick r:id="rId6" tooltip="Хутір"/>
              </a:rPr>
              <a:t>хуторі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Убіжище </a:t>
            </a:r>
            <a:r>
              <a:rPr lang="en-US" dirty="0">
                <a:latin typeface="Arial"/>
                <a:cs typeface="Arial"/>
                <a:hlinkClick r:id="rId7" tooltip="Пирятинський повіт"/>
              </a:rPr>
              <a:t>Пирятинського повіту</a:t>
            </a:r>
            <a:r>
              <a:rPr lang="en-US">
                <a:latin typeface="Arial"/>
                <a:cs typeface="Arial"/>
              </a:rPr>
              <a:t> на </a:t>
            </a:r>
            <a:r>
              <a:rPr lang="en-US" dirty="0">
                <a:latin typeface="Arial"/>
                <a:cs typeface="Arial"/>
                <a:hlinkClick r:id="rId8" tooltip="Полтавська губернія"/>
              </a:rPr>
              <a:t>Полтавщині</a:t>
            </a:r>
            <a:r>
              <a:rPr lang="en-US">
                <a:latin typeface="Arial"/>
                <a:cs typeface="Arial"/>
              </a:rPr>
              <a:t>  в сім'ї відставного штаб-ротмістра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та його другої дружини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Рисунок 12" descr="Зображення, що містить особа, фото, жінка, стін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4980DF69-DF3C-44B9-9D3B-7D91DFED5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538" y="2843033"/>
            <a:ext cx="2710132" cy="37598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F2E8B0-276F-4099-B1B8-9622A7FD9469}"/>
              </a:ext>
            </a:extLst>
          </p:cNvPr>
          <p:cNvSpPr txBox="1"/>
          <p:nvPr/>
        </p:nvSpPr>
        <p:spPr>
          <a:xfrm>
            <a:off x="9187131" y="1791419"/>
            <a:ext cx="270294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Tahoma"/>
              </a:rPr>
              <a:t>М.В.Гоголь - один з найбільших світових письменників XIX ст.</a:t>
            </a:r>
            <a:endParaRPr lang="uk-UA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316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Зображення, що містить особа, чоловік, у приміщенні, краватк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2BC5DE06-0166-4A6B-9649-24501306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8" y="328522"/>
            <a:ext cx="4705709" cy="6215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E17E2-DA6C-4EEF-91C9-CA00CFFEF199}"/>
              </a:ext>
            </a:extLst>
          </p:cNvPr>
          <p:cNvSpPr txBox="1"/>
          <p:nvPr/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uk-UA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3949D4-8E2A-417F-8D9D-1D1D61C00861}"/>
              </a:ext>
            </a:extLst>
          </p:cNvPr>
          <p:cNvSpPr txBox="1"/>
          <p:nvPr/>
        </p:nvSpPr>
        <p:spPr>
          <a:xfrm>
            <a:off x="5328249" y="389626"/>
            <a:ext cx="6725727" cy="64017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800" b="1"/>
              <a:t>Тара́с Григо́рович Шевче́нко</a:t>
            </a:r>
            <a:r>
              <a:rPr lang="uk-UA" sz="2800" dirty="0"/>
              <a:t> </a:t>
            </a:r>
            <a:r>
              <a:rPr lang="uk-UA" sz="2800"/>
              <a:t>(відомий також як </a:t>
            </a:r>
            <a:r>
              <a:rPr lang="uk-UA" sz="2800" i="1"/>
              <a:t>Кобза́р</a:t>
            </a:r>
            <a:r>
              <a:rPr lang="uk-UA" sz="2800"/>
              <a:t>; 25 лютого (</a:t>
            </a:r>
            <a:r>
              <a:rPr lang="uk-UA" sz="2800" dirty="0">
                <a:hlinkClick r:id="rId3"/>
              </a:rPr>
              <a:t>9 березня</a:t>
            </a:r>
            <a:r>
              <a:rPr lang="uk-UA" sz="2800"/>
              <a:t>) </a:t>
            </a:r>
            <a:r>
              <a:rPr lang="uk-UA" sz="2800" dirty="0">
                <a:hlinkClick r:id="rId4"/>
              </a:rPr>
              <a:t>1814</a:t>
            </a:r>
            <a:r>
              <a:rPr lang="uk-UA" sz="2800"/>
              <a:t>, с. </a:t>
            </a:r>
            <a:r>
              <a:rPr lang="uk-UA" sz="2800" dirty="0">
                <a:hlinkClick r:id="rId5"/>
              </a:rPr>
              <a:t>Моринці</a:t>
            </a:r>
            <a:r>
              <a:rPr lang="uk-UA" sz="2800"/>
              <a:t>, </a:t>
            </a:r>
            <a:r>
              <a:rPr lang="uk-UA" sz="2800" dirty="0">
                <a:hlinkClick r:id="rId6"/>
              </a:rPr>
              <a:t>Київська губернія</a:t>
            </a:r>
            <a:r>
              <a:rPr lang="uk-UA" sz="2800"/>
              <a:t>, </a:t>
            </a:r>
            <a:r>
              <a:rPr lang="uk-UA" sz="2800" dirty="0">
                <a:hlinkClick r:id="rId7"/>
              </a:rPr>
              <a:t>Російська імперія</a:t>
            </a:r>
            <a:r>
              <a:rPr lang="uk-UA" sz="2800" dirty="0"/>
              <a:t> </a:t>
            </a:r>
            <a:r>
              <a:rPr lang="uk-UA" sz="2800"/>
              <a:t>(нині </a:t>
            </a:r>
            <a:r>
              <a:rPr lang="uk-UA" sz="2800" dirty="0">
                <a:hlinkClick r:id="rId8"/>
              </a:rPr>
              <a:t>Звенигородський район</a:t>
            </a:r>
            <a:r>
              <a:rPr lang="uk-UA" sz="2800"/>
              <a:t>, </a:t>
            </a:r>
            <a:r>
              <a:rPr lang="uk-UA" sz="2800" dirty="0">
                <a:hlinkClick r:id="rId9"/>
              </a:rPr>
              <a:t>Черкаська область</a:t>
            </a:r>
            <a:r>
              <a:rPr lang="uk-UA" sz="2800"/>
              <a:t>, </a:t>
            </a:r>
            <a:r>
              <a:rPr lang="uk-UA" sz="2800" dirty="0">
                <a:hlinkClick r:id="rId10"/>
              </a:rPr>
              <a:t>Україна</a:t>
            </a:r>
            <a:r>
              <a:rPr lang="uk-UA" sz="2800"/>
              <a:t>) — 26 лютого (</a:t>
            </a:r>
            <a:r>
              <a:rPr lang="uk-UA" sz="2800" dirty="0">
                <a:hlinkClick r:id="rId11"/>
              </a:rPr>
              <a:t>10 березня</a:t>
            </a:r>
            <a:r>
              <a:rPr lang="uk-UA" sz="2800"/>
              <a:t>) </a:t>
            </a:r>
            <a:r>
              <a:rPr lang="uk-UA" sz="2800" dirty="0">
                <a:hlinkClick r:id="rId12"/>
              </a:rPr>
              <a:t>1861</a:t>
            </a:r>
            <a:r>
              <a:rPr lang="uk-UA" sz="2800"/>
              <a:t>, </a:t>
            </a:r>
            <a:r>
              <a:rPr lang="uk-UA" sz="2800" dirty="0">
                <a:hlinkClick r:id="rId13"/>
              </a:rPr>
              <a:t>Санкт-Петербург</a:t>
            </a:r>
            <a:r>
              <a:rPr lang="uk-UA" sz="2800"/>
              <a:t>, </a:t>
            </a:r>
            <a:r>
              <a:rPr lang="uk-UA" sz="2800" dirty="0">
                <a:hlinkClick r:id="rId7"/>
              </a:rPr>
              <a:t>Російська імперія</a:t>
            </a:r>
            <a:r>
              <a:rPr lang="uk-UA" sz="2800"/>
              <a:t>) — український </a:t>
            </a:r>
            <a:r>
              <a:rPr lang="uk-UA" sz="2800" dirty="0">
                <a:hlinkClick r:id="rId14"/>
              </a:rPr>
              <a:t>поет</a:t>
            </a:r>
            <a:r>
              <a:rPr lang="uk-UA" sz="2800"/>
              <a:t>, </a:t>
            </a:r>
            <a:r>
              <a:rPr lang="uk-UA" sz="2800" dirty="0">
                <a:hlinkClick r:id="rId15"/>
              </a:rPr>
              <a:t>письменник</a:t>
            </a:r>
            <a:r>
              <a:rPr lang="uk-UA" sz="2800" dirty="0"/>
              <a:t> </a:t>
            </a:r>
            <a:r>
              <a:rPr lang="uk-UA" sz="2800"/>
              <a:t>(</a:t>
            </a:r>
            <a:r>
              <a:rPr lang="uk-UA" sz="2800" dirty="0">
                <a:hlinkClick r:id="rId16"/>
              </a:rPr>
              <a:t>драматург</a:t>
            </a:r>
            <a:r>
              <a:rPr lang="uk-UA" sz="2800"/>
              <a:t>, </a:t>
            </a:r>
            <a:r>
              <a:rPr lang="uk-UA" sz="2800" dirty="0">
                <a:hlinkClick r:id="rId17"/>
              </a:rPr>
              <a:t>прозаїк</a:t>
            </a:r>
            <a:r>
              <a:rPr lang="uk-UA" sz="2800"/>
              <a:t>), </a:t>
            </a:r>
            <a:r>
              <a:rPr lang="uk-UA" sz="2800" dirty="0">
                <a:hlinkClick r:id="rId18"/>
              </a:rPr>
              <a:t>художник</a:t>
            </a:r>
            <a:r>
              <a:rPr lang="uk-UA" sz="2800" dirty="0"/>
              <a:t> </a:t>
            </a:r>
            <a:r>
              <a:rPr lang="uk-UA" sz="2800"/>
              <a:t>(</a:t>
            </a:r>
            <a:r>
              <a:rPr lang="uk-UA" sz="2800" dirty="0">
                <a:hlinkClick r:id="rId19"/>
              </a:rPr>
              <a:t>живописець</a:t>
            </a:r>
            <a:r>
              <a:rPr lang="uk-UA" sz="2800"/>
              <a:t>, </a:t>
            </a:r>
            <a:r>
              <a:rPr lang="uk-UA" sz="2800" dirty="0">
                <a:hlinkClick r:id="rId20"/>
              </a:rPr>
              <a:t>гравер</a:t>
            </a:r>
            <a:r>
              <a:rPr lang="uk-UA" sz="2800"/>
              <a:t>), </a:t>
            </a:r>
            <a:r>
              <a:rPr lang="uk-UA" sz="2800" dirty="0">
                <a:hlinkClick r:id="rId21"/>
              </a:rPr>
              <a:t>громадський</a:t>
            </a:r>
            <a:r>
              <a:rPr lang="uk-UA" sz="2800" dirty="0"/>
              <a:t> </a:t>
            </a:r>
            <a:r>
              <a:rPr lang="uk-UA" sz="2800"/>
              <a:t>та </a:t>
            </a:r>
            <a:r>
              <a:rPr lang="uk-UA" sz="2800" dirty="0">
                <a:hlinkClick r:id="rId22"/>
              </a:rPr>
              <a:t>політичний діяч</a:t>
            </a:r>
            <a:r>
              <a:rPr lang="uk-UA" sz="2800"/>
              <a:t>. </a:t>
            </a:r>
            <a:r>
              <a:rPr lang="uk-UA" sz="2800" dirty="0">
                <a:hlinkClick r:id="rId23"/>
              </a:rPr>
              <a:t>Національний герой</a:t>
            </a:r>
            <a:r>
              <a:rPr lang="uk-UA" sz="2800"/>
              <a:t> і символ України. </a:t>
            </a:r>
            <a:endParaRPr lang="uk-UA" sz="2800" dirty="0">
              <a:cs typeface="Calibri"/>
            </a:endParaRPr>
          </a:p>
          <a:p>
            <a:r>
              <a:rPr lang="uk-UA" sz="2800"/>
              <a:t>Братчик </a:t>
            </a:r>
            <a:r>
              <a:rPr lang="uk-UA" sz="2800" dirty="0">
                <a:hlinkClick r:id="rId24"/>
              </a:rPr>
              <a:t>Кирило-Мефодіївського братства</a:t>
            </a:r>
            <a:r>
              <a:rPr lang="uk-UA" sz="2800"/>
              <a:t>. Академік </a:t>
            </a:r>
            <a:r>
              <a:rPr lang="uk-UA" sz="2800" dirty="0">
                <a:hlinkClick r:id="rId25"/>
              </a:rPr>
              <a:t>Імператорської академії мистецтв</a:t>
            </a:r>
            <a:endParaRPr lang="uk-UA" sz="2800" dirty="0">
              <a:cs typeface="Calibri"/>
            </a:endParaRPr>
          </a:p>
          <a:p>
            <a:pPr algn="l"/>
            <a:endParaRPr lang="uk-U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359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86ACCCC-D6BE-40B4-B0D4-E0C53753E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8" r="2" b="2666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0" name="Рисунок 10" descr="Зображення, що містить текст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EEC2B82A-33B1-4052-8BB0-D94C1FCA7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0" r="3" b="28861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8" name="Рисунок 8" descr="Зображення, що містить текст, дерево, книг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5A1F9835-FACE-4509-9B22-6FCD41AC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42" r="12920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2" name="Рисунок 2" descr="Зображення, що містить текст, книга, фото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5A8206E0-C7FD-4277-B88F-8AEA22D8E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06" b="752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9F365C4-D32B-45BF-8DF2-EA5C56FA99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575" r="2" b="26520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0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A027F9-2E02-4A7C-A546-76D616D053EB}"/>
              </a:ext>
            </a:extLst>
          </p:cNvPr>
          <p:cNvSpPr txBox="1"/>
          <p:nvPr/>
        </p:nvSpPr>
        <p:spPr>
          <a:xfrm>
            <a:off x="439947" y="576532"/>
            <a:ext cx="6265652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cs typeface="Calibri"/>
              </a:rPr>
              <a:t> </a:t>
            </a:r>
            <a:r>
              <a:rPr lang="uk-UA" sz="2400">
                <a:cs typeface="Calibri"/>
              </a:rPr>
              <a:t>   Також не модна не згадати таких видатних постатей в українській літературі як:</a:t>
            </a:r>
          </a:p>
          <a:p>
            <a:r>
              <a:rPr lang="uk-UA" sz="2400">
                <a:cs typeface="Calibri"/>
              </a:rPr>
              <a:t>    *Павло Куліш</a:t>
            </a:r>
          </a:p>
          <a:p>
            <a:r>
              <a:rPr lang="uk-UA" sz="2400">
                <a:cs typeface="Calibri"/>
              </a:rPr>
              <a:t>    *Марко Вовчок (Марія Вілінська-Маркевич)</a:t>
            </a:r>
          </a:p>
          <a:p>
            <a:r>
              <a:rPr lang="uk-UA" sz="2400">
                <a:cs typeface="Calibri"/>
              </a:rPr>
              <a:t>    *Леонід Глібов</a:t>
            </a:r>
          </a:p>
          <a:p>
            <a:r>
              <a:rPr lang="uk-UA" sz="2400">
                <a:cs typeface="Calibri"/>
              </a:rPr>
              <a:t>    *Степан Руданський</a:t>
            </a:r>
          </a:p>
          <a:p>
            <a:r>
              <a:rPr lang="uk-UA" sz="2400">
                <a:cs typeface="Calibri"/>
              </a:rPr>
              <a:t>    *Іван Нечуй-Левицький</a:t>
            </a:r>
          </a:p>
          <a:p>
            <a:r>
              <a:rPr lang="uk-UA" sz="2400">
                <a:cs typeface="Calibri"/>
              </a:rPr>
              <a:t>    *Панас Мирний</a:t>
            </a:r>
          </a:p>
          <a:p>
            <a:r>
              <a:rPr lang="uk-UA" sz="2400">
                <a:cs typeface="Calibri"/>
              </a:rPr>
              <a:t>    *Михайло Коцюбинський</a:t>
            </a:r>
          </a:p>
          <a:p>
            <a:r>
              <a:rPr lang="uk-UA" sz="2400">
                <a:cs typeface="Calibri"/>
              </a:rPr>
              <a:t>    *Леся Українка (Лариса Косач)</a:t>
            </a:r>
          </a:p>
          <a:p>
            <a:r>
              <a:rPr lang="uk-UA" sz="2400">
                <a:cs typeface="Calibri"/>
              </a:rPr>
              <a:t>    *Юрій Федькович</a:t>
            </a:r>
          </a:p>
          <a:p>
            <a:r>
              <a:rPr lang="uk-UA" sz="2400">
                <a:cs typeface="Calibri"/>
              </a:rPr>
              <a:t>    *Іван Франко</a:t>
            </a:r>
          </a:p>
          <a:p>
            <a:r>
              <a:rPr lang="uk-UA" sz="2400">
                <a:cs typeface="Calibri"/>
              </a:rPr>
              <a:t>    *Ольга Кобиланська</a:t>
            </a:r>
          </a:p>
          <a:p>
            <a:r>
              <a:rPr lang="uk-UA" sz="2400">
                <a:cs typeface="Calibri"/>
              </a:rPr>
              <a:t>Та ще дуже багато інших</a:t>
            </a:r>
            <a:endParaRPr lang="uk-UA" sz="2400"/>
          </a:p>
        </p:txBody>
      </p:sp>
      <p:pic>
        <p:nvPicPr>
          <p:cNvPr id="3" name="Рисунок 3" descr="Зображення, що містить стіна, особа, одяг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9F6FE978-5CFF-4EF7-BDC7-C35DE6A6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809" y="132721"/>
            <a:ext cx="1518609" cy="2135577"/>
          </a:xfrm>
          <a:prstGeom prst="rect">
            <a:avLst/>
          </a:prstGeom>
        </p:spPr>
      </p:pic>
      <p:pic>
        <p:nvPicPr>
          <p:cNvPr id="5" name="Рисунок 5" descr="Зображення, що містить особа, сидить, фото, стіна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xmlns="" id="{9A17C2A2-55BE-4CF9-82B4-6666EA2A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40" y="132387"/>
            <a:ext cx="1636144" cy="2136246"/>
          </a:xfrm>
          <a:prstGeom prst="rect">
            <a:avLst/>
          </a:prstGeom>
        </p:spPr>
      </p:pic>
      <p:pic>
        <p:nvPicPr>
          <p:cNvPr id="7" name="Рисунок 7" descr="Зображення, що містить чоловік, особа, стіна, у приміщенні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109CC61E-35A6-45C9-8792-5F4B5AD7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450" y="133440"/>
            <a:ext cx="1532986" cy="2134140"/>
          </a:xfrm>
          <a:prstGeom prst="rect">
            <a:avLst/>
          </a:prstGeom>
        </p:spPr>
      </p:pic>
      <p:pic>
        <p:nvPicPr>
          <p:cNvPr id="9" name="Рисунок 9" descr="Зображення, що містить чоловік, одяг, носить, фот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EB3ABA63-2154-4945-A88C-FA95F303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809" y="2270455"/>
            <a:ext cx="1518609" cy="2216450"/>
          </a:xfrm>
          <a:prstGeom prst="rect">
            <a:avLst/>
          </a:prstGeom>
        </p:spPr>
      </p:pic>
      <p:pic>
        <p:nvPicPr>
          <p:cNvPr id="11" name="Рисунок 11" descr="Зображення, що містить чоловік, особа, костюм, одяг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80D688D9-789D-47F5-82A4-47C900BE3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519" y="2277913"/>
            <a:ext cx="1531189" cy="2201534"/>
          </a:xfrm>
          <a:prstGeom prst="rect">
            <a:avLst/>
          </a:prstGeom>
        </p:spPr>
      </p:pic>
      <p:pic>
        <p:nvPicPr>
          <p:cNvPr id="13" name="Рисунок 13" descr="Зображення, що містить чоловік, краватка, стіна, особ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6A4F026B-2A5F-4B0D-9AEF-2C02B1EFE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896" y="2278182"/>
            <a:ext cx="1631831" cy="2200994"/>
          </a:xfrm>
          <a:prstGeom prst="rect">
            <a:avLst/>
          </a:prstGeom>
        </p:spPr>
      </p:pic>
      <p:pic>
        <p:nvPicPr>
          <p:cNvPr id="15" name="Рисунок 15" descr="Зображення, що містить особа, чоловік, краватка, фото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BEC71F4A-85C2-455B-B0F4-2959686BB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7450" y="2280519"/>
            <a:ext cx="1532986" cy="2210698"/>
          </a:xfrm>
          <a:prstGeom prst="rect">
            <a:avLst/>
          </a:prstGeom>
        </p:spPr>
      </p:pic>
      <p:pic>
        <p:nvPicPr>
          <p:cNvPr id="17" name="Рисунок 17" descr="Зображення, що містить стіна, будівля, одяг, особ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70C59B4E-FAD4-4F66-BDB4-936B7A5FC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8519" y="4501282"/>
            <a:ext cx="1531189" cy="2139890"/>
          </a:xfrm>
          <a:prstGeom prst="rect">
            <a:avLst/>
          </a:prstGeom>
        </p:spPr>
      </p:pic>
      <p:pic>
        <p:nvPicPr>
          <p:cNvPr id="19" name="Рисунок 19" descr="Зображення, що містить особа, стіна, одяг, чоловік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4824CAB7-8630-4922-89A7-4960257C6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809" y="4493284"/>
            <a:ext cx="1518609" cy="2155885"/>
          </a:xfrm>
          <a:prstGeom prst="rect">
            <a:avLst/>
          </a:prstGeom>
        </p:spPr>
      </p:pic>
      <p:pic>
        <p:nvPicPr>
          <p:cNvPr id="21" name="Рисунок 21" descr="Зображення, що містить особа, стіна, чоловік, краватк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4BFE6CE8-3108-4718-B06F-E82ACB6D2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8740" y="4486979"/>
            <a:ext cx="1636144" cy="2154118"/>
          </a:xfrm>
          <a:prstGeom prst="rect">
            <a:avLst/>
          </a:prstGeom>
        </p:spPr>
      </p:pic>
      <p:pic>
        <p:nvPicPr>
          <p:cNvPr id="23" name="Рисунок 23" descr="Зображення, що містить стіна, особа, одяг, чоловік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EFE90514-E353-4314-AF42-5352782CDA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5538" y="4491756"/>
            <a:ext cx="1545567" cy="21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3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FCF3B3-7E15-433F-B88A-B23CA3115337}"/>
              </a:ext>
            </a:extLst>
          </p:cNvPr>
          <p:cNvSpPr txBox="1"/>
          <p:nvPr/>
        </p:nvSpPr>
        <p:spPr>
          <a:xfrm>
            <a:off x="2884098" y="87702"/>
            <a:ext cx="927052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/>
              <a:t>Українська література ХХ ст</a:t>
            </a:r>
            <a:endParaRPr lang="uk-UA">
              <a:cs typeface="Calibri"/>
            </a:endParaRP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xmlns="" id="{D08ED938-014C-447A-824A-44E663540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843610"/>
              </p:ext>
            </p:extLst>
          </p:nvPr>
        </p:nvGraphicFramePr>
        <p:xfrm>
          <a:off x="3335547" y="2477220"/>
          <a:ext cx="5578415" cy="421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0" name="Схема 160">
            <a:extLst>
              <a:ext uri="{FF2B5EF4-FFF2-40B4-BE49-F238E27FC236}">
                <a16:creationId xmlns:a16="http://schemas.microsoft.com/office/drawing/2014/main" xmlns="" id="{353F4362-5DBE-48EB-A099-48D3DEF2B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34746"/>
              </p:ext>
            </p:extLst>
          </p:nvPr>
        </p:nvGraphicFramePr>
        <p:xfrm>
          <a:off x="1667775" y="1082615"/>
          <a:ext cx="8899584" cy="15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486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E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</TotalTime>
  <Words>224</Words>
  <Application>Microsoft Office PowerPoint</Application>
  <PresentationFormat>Произвольный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Celestial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User</cp:lastModifiedBy>
  <cp:revision>898</cp:revision>
  <dcterms:created xsi:type="dcterms:W3CDTF">2014-09-12T02:08:24Z</dcterms:created>
  <dcterms:modified xsi:type="dcterms:W3CDTF">2018-12-06T10:35:29Z</dcterms:modified>
</cp:coreProperties>
</file>