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31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8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B6E834-39EA-4ED9-A211-DE73723745E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5F9B106-891A-4147-9B76-34F21A8830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i="1" dirty="0" err="1" smtClean="0">
                <a:latin typeface="Batang" pitchFamily="18" charset="-127"/>
                <a:ea typeface="Batang" pitchFamily="18" charset="-127"/>
                <a:cs typeface="Ebrima" pitchFamily="2" charset="0"/>
              </a:rPr>
              <a:t>Архітектура</a:t>
            </a:r>
            <a:r>
              <a:rPr lang="ru-RU" sz="6000" b="1" i="1" dirty="0" smtClean="0">
                <a:latin typeface="Batang" pitchFamily="18" charset="-127"/>
                <a:ea typeface="Batang" pitchFamily="18" charset="-127"/>
                <a:cs typeface="Ebrima" pitchFamily="2" charset="0"/>
              </a:rPr>
              <a:t> </a:t>
            </a:r>
            <a:r>
              <a:rPr lang="ru-RU" sz="6000" b="1" i="1" dirty="0" err="1" smtClean="0">
                <a:latin typeface="Batang" pitchFamily="18" charset="-127"/>
                <a:ea typeface="Batang" pitchFamily="18" charset="-127"/>
                <a:cs typeface="Ebrima" pitchFamily="2" charset="0"/>
              </a:rPr>
              <a:t>України</a:t>
            </a:r>
            <a:endParaRPr lang="ru-RU" sz="6000" b="1" i="1" dirty="0">
              <a:latin typeface="Batang" pitchFamily="18" charset="-127"/>
              <a:ea typeface="Batang" pitchFamily="18" charset="-127"/>
              <a:cs typeface="Ebrima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846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3/34/Khotyn_fortress_7.jpg/1024px-Khotyn_fortress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1"/>
            <a:ext cx="7881012" cy="5241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445225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Хотинська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фортеця</a:t>
            </a:r>
            <a:r>
              <a:rPr lang="ru-RU" sz="2400" i="1" dirty="0" smtClean="0"/>
              <a:t> у м. Хотин, </a:t>
            </a:r>
          </a:p>
          <a:p>
            <a:pPr algn="ctr"/>
            <a:r>
              <a:rPr lang="ru-RU" sz="2400" i="1" dirty="0" err="1" smtClean="0"/>
              <a:t>Чернівецька</a:t>
            </a:r>
            <a:r>
              <a:rPr lang="ru-RU" sz="2400" i="1" dirty="0" smtClean="0"/>
              <a:t> область, початок </a:t>
            </a:r>
            <a:r>
              <a:rPr lang="en-US" sz="2400" i="1" dirty="0" smtClean="0"/>
              <a:t>XV </a:t>
            </a:r>
            <a:r>
              <a:rPr lang="uk-UA" sz="2400" i="1" dirty="0" err="1" smtClean="0"/>
              <a:t>ст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605340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1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План:</a:t>
            </a:r>
            <a:endParaRPr lang="ru-RU" sz="2400" dirty="0"/>
          </a:p>
          <a:p>
            <a:pPr lvl="0"/>
            <a:r>
              <a:rPr lang="uk-UA" sz="2400" dirty="0" smtClean="0"/>
              <a:t>1.Стародавня </a:t>
            </a:r>
            <a:r>
              <a:rPr lang="uk-UA" sz="2400" dirty="0"/>
              <a:t>архітектура</a:t>
            </a:r>
            <a:endParaRPr lang="ru-RU" sz="2400" dirty="0"/>
          </a:p>
          <a:p>
            <a:pPr lvl="0"/>
            <a:r>
              <a:rPr lang="uk-UA" sz="2400" dirty="0" smtClean="0"/>
              <a:t>2.Середньовічна </a:t>
            </a:r>
            <a:r>
              <a:rPr lang="uk-UA" sz="2400" dirty="0"/>
              <a:t>архітектура</a:t>
            </a:r>
            <a:endParaRPr lang="ru-RU" sz="2400" dirty="0"/>
          </a:p>
          <a:p>
            <a:pPr lvl="0"/>
            <a:r>
              <a:rPr lang="uk-UA" sz="2400" dirty="0" smtClean="0"/>
              <a:t>3.Готика </a:t>
            </a:r>
            <a:r>
              <a:rPr lang="uk-UA" sz="2400" dirty="0"/>
              <a:t>в Україні</a:t>
            </a:r>
            <a:endParaRPr lang="ru-RU" sz="2400" dirty="0"/>
          </a:p>
          <a:p>
            <a:pPr lvl="0"/>
            <a:r>
              <a:rPr lang="ru-RU" sz="2400" dirty="0" smtClean="0"/>
              <a:t>4.Ренесанс </a:t>
            </a:r>
            <a:r>
              <a:rPr lang="ru-RU" sz="2400" dirty="0"/>
              <a:t>у </a:t>
            </a:r>
            <a:r>
              <a:rPr lang="ru-RU" sz="2400" dirty="0" err="1"/>
              <a:t>Львові</a:t>
            </a:r>
            <a:r>
              <a:rPr lang="ru-RU" sz="2400" dirty="0"/>
              <a:t> </a:t>
            </a:r>
          </a:p>
          <a:p>
            <a:pPr lvl="0"/>
            <a:r>
              <a:rPr lang="uk-UA" sz="2400" dirty="0" smtClean="0"/>
              <a:t>5.Бароко</a:t>
            </a:r>
            <a:endParaRPr lang="ru-RU" sz="2400" dirty="0"/>
          </a:p>
          <a:p>
            <a:pPr lvl="0"/>
            <a:r>
              <a:rPr lang="uk-UA" sz="2400" dirty="0" smtClean="0"/>
              <a:t>6.Класицизм</a:t>
            </a:r>
            <a:endParaRPr lang="ru-RU" sz="2400" dirty="0"/>
          </a:p>
          <a:p>
            <a:pPr lvl="0"/>
            <a:r>
              <a:rPr lang="uk-UA" sz="2400" dirty="0" smtClean="0"/>
              <a:t>7.Період </a:t>
            </a:r>
            <a:r>
              <a:rPr lang="uk-UA" sz="2400" dirty="0"/>
              <a:t>занепаду української архітектури і художньої освіти в XIX </a:t>
            </a:r>
            <a:r>
              <a:rPr lang="uk-UA" sz="2400" dirty="0" err="1"/>
              <a:t>ст</a:t>
            </a:r>
            <a:r>
              <a:rPr lang="uk-UA" sz="2400" dirty="0"/>
              <a:t> </a:t>
            </a:r>
            <a:endParaRPr lang="ru-RU" sz="2400" dirty="0"/>
          </a:p>
          <a:p>
            <a:pPr lvl="0"/>
            <a:r>
              <a:rPr lang="uk-UA" sz="2400" dirty="0" smtClean="0"/>
              <a:t>8.Українська </a:t>
            </a:r>
            <a:r>
              <a:rPr lang="uk-UA" sz="2400" dirty="0"/>
              <a:t>сецесія (модерн) </a:t>
            </a:r>
            <a:endParaRPr lang="ru-RU" sz="2400" dirty="0"/>
          </a:p>
          <a:p>
            <a:pPr lvl="0"/>
            <a:r>
              <a:rPr lang="uk-UA" sz="2400" dirty="0" smtClean="0"/>
              <a:t>9.XX </a:t>
            </a:r>
            <a:r>
              <a:rPr lang="uk-UA" sz="2400" dirty="0"/>
              <a:t>століття </a:t>
            </a:r>
            <a:endParaRPr lang="ru-RU" sz="2400" dirty="0"/>
          </a:p>
          <a:p>
            <a:r>
              <a:rPr lang="uk-UA" sz="2400" dirty="0"/>
              <a:t>10.Сучасність, 21 століття</a:t>
            </a:r>
            <a:endParaRPr lang="ru-RU" sz="2400" dirty="0"/>
          </a:p>
          <a:p>
            <a:r>
              <a:rPr lang="uk-UA" sz="2400" dirty="0"/>
              <a:t>11. Народна архітектура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537350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5636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Стародавня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sz="3600" b="1" dirty="0" err="1" smtClean="0"/>
              <a:t>архітектура</a:t>
            </a:r>
            <a:endParaRPr lang="ru-RU" b="1" dirty="0"/>
          </a:p>
        </p:txBody>
      </p:sp>
      <p:pic>
        <p:nvPicPr>
          <p:cNvPr id="1026" name="Picture 2" descr="https://upload.wikimedia.org/wikipedia/commons/9/95/%D0%A6%D0%B0%D1%80%D1%81%D1%8C%D0%BA%D0%B8%D0%B9_%D0%BA%D1%83%D1%80%D0%B3%D0%B0%D0%BD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19270"/>
            <a:ext cx="4140470" cy="5520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737848" y="1628800"/>
            <a:ext cx="3977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Керч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Царський</a:t>
            </a:r>
            <a:r>
              <a:rPr lang="ru-RU" sz="2400" i="1" dirty="0" smtClean="0"/>
              <a:t> курган, </a:t>
            </a:r>
            <a:r>
              <a:rPr lang="ru-RU" sz="2400" i="1" dirty="0" err="1" smtClean="0"/>
              <a:t>архаїчне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склепіння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14987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7/7e/Pantikap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5760640" cy="518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6072198" y="1316760"/>
            <a:ext cx="3071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/>
              <a:t>Рештки</a:t>
            </a:r>
            <a:r>
              <a:rPr lang="ru-RU" sz="2400" i="1" dirty="0"/>
              <a:t> </a:t>
            </a:r>
            <a:r>
              <a:rPr lang="ru-RU" sz="2400" i="1" dirty="0" err="1"/>
              <a:t>міста</a:t>
            </a:r>
            <a:r>
              <a:rPr lang="ru-RU" sz="2400" i="1" dirty="0"/>
              <a:t> </a:t>
            </a:r>
            <a:r>
              <a:rPr lang="ru-RU" sz="2400" i="1" dirty="0" err="1" smtClean="0"/>
              <a:t>Пантікапей</a:t>
            </a:r>
            <a:r>
              <a:rPr lang="ru-RU" sz="2400" i="1" dirty="0" smtClean="0"/>
              <a:t> , </a:t>
            </a:r>
            <a:r>
              <a:rPr lang="ru-RU" sz="2400" i="1" dirty="0" err="1"/>
              <a:t>столиці</a:t>
            </a:r>
            <a:r>
              <a:rPr lang="ru-RU" sz="2400" i="1" dirty="0"/>
              <a:t> </a:t>
            </a:r>
            <a:r>
              <a:rPr lang="ru-RU" sz="2400" i="1" dirty="0" err="1" smtClean="0"/>
              <a:t>Боспорської</a:t>
            </a:r>
            <a:r>
              <a:rPr lang="ru-RU" sz="2400" i="1" dirty="0" smtClean="0"/>
              <a:t>  </a:t>
            </a:r>
            <a:r>
              <a:rPr lang="ru-RU" sz="2400" i="1" u="sng" dirty="0" err="1" smtClean="0"/>
              <a:t>держави</a:t>
            </a:r>
            <a:r>
              <a:rPr lang="ru-RU" sz="2400" i="1" dirty="0" smtClean="0"/>
              <a:t>,</a:t>
            </a:r>
            <a:r>
              <a:rPr lang="ru-RU" sz="2400" i="1" dirty="0"/>
              <a:t> VI </a:t>
            </a:r>
            <a:r>
              <a:rPr lang="ru-RU" sz="2400" i="1" dirty="0" err="1"/>
              <a:t>століття</a:t>
            </a:r>
            <a:r>
              <a:rPr lang="ru-RU" sz="2400" i="1" dirty="0"/>
              <a:t> до н. е</a:t>
            </a:r>
            <a:r>
              <a:rPr lang="ru-RU" sz="2400" i="1" dirty="0" smtClean="0"/>
              <a:t>. </a:t>
            </a:r>
            <a:r>
              <a:rPr lang="ru-RU" sz="2400" i="1" dirty="0" smtClean="0"/>
              <a:t>- </a:t>
            </a:r>
            <a:r>
              <a:rPr lang="ru-RU" sz="2400" i="1" dirty="0" smtClean="0"/>
              <a:t>V </a:t>
            </a:r>
            <a:r>
              <a:rPr lang="ru-RU" sz="2400" i="1" dirty="0" err="1"/>
              <a:t>століття</a:t>
            </a:r>
            <a:r>
              <a:rPr lang="ru-RU" sz="2400" i="1" dirty="0"/>
              <a:t> н. е.</a:t>
            </a:r>
          </a:p>
        </p:txBody>
      </p:sp>
    </p:spTree>
    <p:extLst>
      <p:ext uri="{BB962C8B-B14F-4D97-AF65-F5344CB8AC3E}">
        <p14:creationId xmlns="" xmlns:p14="http://schemas.microsoft.com/office/powerpoint/2010/main" val="3112469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4/4d/Hersones_Crimea_Sevastop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28"/>
            <a:ext cx="6971928" cy="464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013176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Руїни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давньогрецького</a:t>
            </a:r>
            <a:r>
              <a:rPr lang="ru-RU" sz="2400" i="1" dirty="0" smtClean="0"/>
              <a:t> театру, Херсонес </a:t>
            </a:r>
            <a:r>
              <a:rPr lang="ru-RU" sz="2400" i="1" dirty="0" err="1" smtClean="0"/>
              <a:t>Таврійський</a:t>
            </a:r>
            <a:r>
              <a:rPr lang="ru-RU" sz="2400" i="1" dirty="0" smtClean="0"/>
              <a:t> </a:t>
            </a:r>
          </a:p>
          <a:p>
            <a:pPr algn="ctr"/>
            <a:r>
              <a:rPr lang="ru-RU" sz="2400" i="1" dirty="0" smtClean="0"/>
              <a:t>( Севастополь )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51053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8264" y="1700808"/>
            <a:ext cx="1925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Руїни</a:t>
            </a:r>
            <a:r>
              <a:rPr lang="ru-RU" sz="2400" i="1" dirty="0" smtClean="0"/>
              <a:t> Монетного двору, Херсонес </a:t>
            </a:r>
            <a:r>
              <a:rPr lang="ru-RU" sz="2400" i="1" dirty="0" err="1" smtClean="0"/>
              <a:t>Таврійський</a:t>
            </a:r>
            <a:endParaRPr lang="ru-RU" sz="2400" i="1" dirty="0"/>
          </a:p>
        </p:txBody>
      </p:sp>
      <p:pic>
        <p:nvPicPr>
          <p:cNvPr id="4100" name="Picture 4" descr="https://upload.wikimedia.org/wikipedia/uk/thumb/8/8d/%D0%A0%D0%BE%D0%B7%D0%B2%D0%B0%D0%BB%D0%B8%D0%BD%D0%B8_%D0%9C%D0%BE%D0%BD%D0%B5%D1%82%D0%BD%D0%BE%D0%B3%D0%BE_%D0%B4%D0%B2%D0%BE%D1%80%D1%83_%D0%B2_%D0%A5%D0%B5%D1%80%D1%81%D0%BE%D0%BD%D0%B5%D1%81%D1%96.jpg/1024px-%D0%A0%D0%BE%D0%B7%D0%B2%D0%B0%D0%BB%D0%B8%D0%BD%D0%B8_%D0%9C%D0%BE%D0%BD%D0%B5%D1%82%D0%BD%D0%BE%D0%B3%D0%BE_%D0%B4%D0%B2%D0%BE%D1%80%D1%83_%D0%B2_%D0%A5%D0%B5%D1%80%D1%81%D0%BE%D0%BD%D0%B5%D1%81%D1%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6259342" cy="5105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6157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6070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Середньовічна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архітектура</a:t>
            </a:r>
            <a:endParaRPr lang="ru-RU" sz="3200" b="1" dirty="0"/>
          </a:p>
        </p:txBody>
      </p:sp>
      <p:pic>
        <p:nvPicPr>
          <p:cNvPr id="5122" name="Picture 2" descr="https://upload.wikimedia.org/wikipedia/commons/thumb/5/53/Chr%C3%A1m_svat%C3%A9_Sofie_%28Kyjev%29.jpg/800px-Chr%C3%A1m_svat%C3%A9_Sofie_%28Kyjev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357298"/>
            <a:ext cx="5064497" cy="3798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8144" y="1412776"/>
            <a:ext cx="29901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Софійський</a:t>
            </a:r>
            <a:r>
              <a:rPr lang="ru-RU" sz="2400" i="1" dirty="0" smtClean="0"/>
              <a:t> собор, </a:t>
            </a:r>
            <a:r>
              <a:rPr lang="ru-RU" sz="2400" i="1" dirty="0" err="1" smtClean="0"/>
              <a:t>Київ</a:t>
            </a:r>
            <a:r>
              <a:rPr lang="ru-RU" sz="2400" i="1" dirty="0" smtClean="0"/>
              <a:t>, 1017/1037. </a:t>
            </a:r>
            <a:r>
              <a:rPr lang="uk-UA" sz="2400" i="1" dirty="0" smtClean="0"/>
              <a:t>П</a:t>
            </a:r>
            <a:r>
              <a:rPr lang="ru-RU" sz="2400" i="1" dirty="0" err="1" smtClean="0"/>
              <a:t>обудований</a:t>
            </a:r>
            <a:r>
              <a:rPr lang="ru-RU" sz="2400" i="1" dirty="0" smtClean="0"/>
              <a:t> у </a:t>
            </a:r>
            <a:r>
              <a:rPr lang="ru-RU" sz="2400" i="1" dirty="0" err="1" smtClean="0"/>
              <a:t>візантійському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стилі</a:t>
            </a:r>
            <a:r>
              <a:rPr lang="ru-RU" sz="2400" i="1" dirty="0" smtClean="0"/>
              <a:t>, а у </a:t>
            </a:r>
            <a:r>
              <a:rPr lang="en-US" sz="2400" i="1" dirty="0" smtClean="0"/>
              <a:t>XVIII</a:t>
            </a:r>
            <a:r>
              <a:rPr lang="ru-RU" sz="2400" i="1" dirty="0" smtClean="0"/>
              <a:t> ст. </a:t>
            </a:r>
            <a:r>
              <a:rPr lang="ru-RU" sz="2400" i="1" dirty="0" err="1" smtClean="0"/>
              <a:t>реконструйований</a:t>
            </a:r>
            <a:r>
              <a:rPr lang="ru-RU" sz="2400" i="1" dirty="0" smtClean="0"/>
              <a:t> у </a:t>
            </a:r>
            <a:r>
              <a:rPr lang="ru-RU" sz="2400" i="1" dirty="0" err="1" smtClean="0"/>
              <a:t>стилі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українського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бароко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39985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c/c5/%D0%A1%D1%82%D0%B0%D1%80%D0%B8%D0%B9_%D0%9C%D0%B8%D0%BA%D0%BE%D0%BB%D0%B0.jpg/800px-%D0%A1%D1%82%D0%B0%D1%80%D0%B8%D0%B9_%D0%9C%D0%B8%D0%BA%D0%BE%D0%BB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714356"/>
            <a:ext cx="5637312" cy="4227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00192" y="1052736"/>
            <a:ext cx="2272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err="1" smtClean="0"/>
              <a:t>Церква</a:t>
            </a:r>
            <a:r>
              <a:rPr lang="ru-RU" sz="2400" i="1" dirty="0" smtClean="0"/>
              <a:t> </a:t>
            </a:r>
            <a:endParaRPr lang="en-US" sz="2400" i="1" dirty="0" smtClean="0"/>
          </a:p>
          <a:p>
            <a:r>
              <a:rPr lang="ru-RU" sz="2400" i="1" dirty="0" smtClean="0"/>
              <a:t>Св. </a:t>
            </a:r>
            <a:r>
              <a:rPr lang="ru-RU" sz="2400" i="1" dirty="0" err="1" smtClean="0"/>
              <a:t>Миколая</a:t>
            </a:r>
            <a:r>
              <a:rPr lang="ru-RU" sz="2400" i="1" dirty="0" smtClean="0"/>
              <a:t>, </a:t>
            </a:r>
            <a:r>
              <a:rPr lang="en-US" sz="2400" i="1" dirty="0" smtClean="0"/>
              <a:t>c. </a:t>
            </a:r>
            <a:r>
              <a:rPr lang="ru-RU" sz="2400" i="1" dirty="0" err="1" smtClean="0"/>
              <a:t>Чесники</a:t>
            </a:r>
            <a:r>
              <a:rPr lang="ru-RU" sz="2400" i="1" dirty="0" smtClean="0"/>
              <a:t>, </a:t>
            </a:r>
            <a:endParaRPr lang="en-US" sz="2400" i="1" dirty="0" smtClean="0"/>
          </a:p>
          <a:p>
            <a:r>
              <a:rPr lang="ru-RU" sz="2400" i="1" dirty="0" smtClean="0"/>
              <a:t>XIV–XVI ст.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672655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uk/thumb/a/a1/%D0%9F%D0%BE%D0%BA%D1%80%D0%BE%D0%B2%D1%81%D1%8C%D0%BA%D0%B0_%D1%86%D0%B5%D1%80%D0%BA%D0%B2%D0%B0_%D1%83_%D0%A1%D1%83%D1%82%D0%BA%D1%96%D0%B2%D1%86%D1%8F%D1%85.jpg/800px-%D0%9F%D0%BE%D0%BA%D1%80%D0%BE%D0%B2%D1%81%D1%8C%D0%BA%D0%B0_%D1%86%D0%B5%D1%80%D0%BA%D0%B2%D0%B0_%D1%83_%D0%A1%D1%83%D1%82%D0%BA%D1%96%D0%B2%D1%86%D1%8F%D1%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500042"/>
            <a:ext cx="5733323" cy="429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4348" y="4869160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/>
              <a:t>Оборонна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Покровська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церква</a:t>
            </a:r>
            <a:r>
              <a:rPr lang="ru-RU" sz="2400" i="1" dirty="0" smtClean="0"/>
              <a:t> </a:t>
            </a:r>
            <a:endParaRPr lang="en-US" sz="2400" i="1" dirty="0" smtClean="0"/>
          </a:p>
          <a:p>
            <a:pPr algn="ctr"/>
            <a:r>
              <a:rPr lang="ru-RU" sz="2400" i="1" dirty="0" smtClean="0"/>
              <a:t>XV</a:t>
            </a:r>
            <a:r>
              <a:rPr lang="en-US" sz="2400" i="1" dirty="0" smtClean="0"/>
              <a:t> </a:t>
            </a:r>
            <a:r>
              <a:rPr lang="ru-RU" sz="2400" i="1" dirty="0" smtClean="0"/>
              <a:t>–XVIII ст. </a:t>
            </a:r>
            <a:endParaRPr lang="en-US" sz="2400" i="1" dirty="0" smtClean="0"/>
          </a:p>
          <a:p>
            <a:pPr algn="ctr"/>
            <a:r>
              <a:rPr lang="ru-RU" sz="2400" i="1" dirty="0" err="1" smtClean="0"/>
              <a:t>Хмельницька</a:t>
            </a:r>
            <a:r>
              <a:rPr lang="ru-RU" sz="2400" i="1" dirty="0" smtClean="0"/>
              <a:t> обл.</a:t>
            </a:r>
            <a:r>
              <a:rPr lang="uk-UA" sz="2400" i="1" dirty="0" smtClean="0"/>
              <a:t>, </a:t>
            </a:r>
            <a:r>
              <a:rPr lang="en-US" sz="2400" i="1" dirty="0" smtClean="0"/>
              <a:t>c.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Сутківці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4246932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360</TotalTime>
  <Words>133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Архітектура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Архітектура України</dc:title>
  <dc:creator>admin</dc:creator>
  <cp:lastModifiedBy>Svt</cp:lastModifiedBy>
  <cp:revision>47</cp:revision>
  <dcterms:created xsi:type="dcterms:W3CDTF">2017-11-20T18:04:45Z</dcterms:created>
  <dcterms:modified xsi:type="dcterms:W3CDTF">2018-10-24T09:08:17Z</dcterms:modified>
</cp:coreProperties>
</file>