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364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Готика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Україні</a:t>
            </a:r>
            <a:endParaRPr lang="ru-RU" sz="3200" b="1" dirty="0"/>
          </a:p>
        </p:txBody>
      </p:sp>
      <p:pic>
        <p:nvPicPr>
          <p:cNvPr id="9218" name="Picture 2" descr="https://upload.wikimedia.org/wikipedia/commons/thumb/0/0b/Saint_Paraskevi_Church%2C_Lviv.jpg/800px-Saint_Paraskevi_Church%2C_Lv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72284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3636" y="1857364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святої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Параскеви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П'ятниці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Львів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9845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5/57/Lviv_-_Bernardyny_-_Sculptures.jpg/800px-Lviv_-_Bernardyny_-_Sculp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6683896" cy="5555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34262"/>
            <a:ext cx="882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Костел і </a:t>
            </a:r>
            <a:r>
              <a:rPr lang="ru-RU" sz="2400" i="1" dirty="0" err="1" smtClean="0"/>
              <a:t>монастир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бернардинів</a:t>
            </a:r>
            <a:r>
              <a:rPr lang="en-US" sz="2400" i="1" dirty="0" smtClean="0"/>
              <a:t>.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західного</a:t>
            </a:r>
            <a:r>
              <a:rPr lang="ru-RU" sz="2400" i="1" dirty="0" smtClean="0"/>
              <a:t> фасаду, </a:t>
            </a:r>
            <a:r>
              <a:rPr lang="ru-RU" sz="2400" i="1" dirty="0" err="1" smtClean="0"/>
              <a:t>вибудована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архітектором</a:t>
            </a:r>
            <a:r>
              <a:rPr lang="ru-RU" sz="2400" i="1" dirty="0" smtClean="0"/>
              <a:t>.</a:t>
            </a:r>
            <a:r>
              <a:rPr lang="en-US" sz="2400" i="1" dirty="0" smtClean="0"/>
              <a:t> </a:t>
            </a:r>
            <a:r>
              <a:rPr lang="ru-RU" sz="2400" i="1" dirty="0" err="1" smtClean="0"/>
              <a:t>Арх</a:t>
            </a:r>
            <a:r>
              <a:rPr lang="uk-UA" sz="2400" i="1" dirty="0" err="1" smtClean="0"/>
              <a:t>ітектор</a:t>
            </a:r>
            <a:r>
              <a:rPr lang="ru-RU" sz="2400" i="1" dirty="0" smtClean="0"/>
              <a:t> </a:t>
            </a:r>
            <a:r>
              <a:rPr lang="ru-RU" sz="2400" i="1" dirty="0" err="1"/>
              <a:t>Павло</a:t>
            </a:r>
            <a:r>
              <a:rPr lang="ru-RU" sz="2400" i="1" dirty="0"/>
              <a:t> Римлянин. </a:t>
            </a:r>
          </a:p>
        </p:txBody>
      </p:sp>
    </p:spTree>
    <p:extLst>
      <p:ext uri="{BB962C8B-B14F-4D97-AF65-F5344CB8AC3E}">
        <p14:creationId xmlns="" xmlns:p14="http://schemas.microsoft.com/office/powerpoint/2010/main" val="262420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5/54/%D0%9F%D0%B0%D0%BC%E2%80%99%D1%8F%D1%82%D0%BD%D0%B8%D0%BA_.%D0%AE%D1%80%D1%96%D0%B9_%D0%94%D1%80%D0%BE%D0%B3%D0%BE%D0%B1%D0%B8%D1%87.%D0%9A%D0%BE%D1%81%D1%82%D0%B5%D0%BB_%D1%82%D0%B0_%D0%B4%D0%B7%D0%B2%D1%96%D0%BD%D0%B8%D1%86%D1%8F.JPG/800px-%D0%9F%D0%B0%D0%BC%E2%80%99%D1%8F%D1%82%D0%BD%D0%B8%D0%BA_.%D0%AE%D1%80%D1%96%D0%B9_%D0%94%D1%80%D0%BE%D0%B3%D0%BE%D0%B1%D0%B8%D1%87.%D0%9A%D0%BE%D1%81%D1%82%D0%B5%D0%BB_%D1%82%D0%B0_%D0%B4%D0%B7%D0%B2%D1%96%D0%BD%D0%B8%D1%86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3" y="1268760"/>
            <a:ext cx="7512834" cy="52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7" y="404664"/>
            <a:ext cx="7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Костел святого </a:t>
            </a:r>
            <a:r>
              <a:rPr lang="ru-RU" sz="2400" i="1" dirty="0" err="1" smtClean="0"/>
              <a:t>Варфоломія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дзвіниця</a:t>
            </a:r>
            <a:r>
              <a:rPr lang="ru-RU" sz="2400" i="1" dirty="0"/>
              <a:t>, </a:t>
            </a:r>
            <a:r>
              <a:rPr lang="ru-RU" sz="2400" i="1" dirty="0" smtClean="0"/>
              <a:t>м. </a:t>
            </a:r>
            <a:r>
              <a:rPr lang="ru-RU" sz="2400" i="1" dirty="0" err="1" smtClean="0"/>
              <a:t>Дрогобич</a:t>
            </a:r>
            <a:r>
              <a:rPr lang="ru-RU" sz="2400" i="1" dirty="0" smtClean="0"/>
              <a:t>,  </a:t>
            </a:r>
            <a:r>
              <a:rPr lang="ru-RU" sz="2400" i="1" dirty="0" err="1" smtClean="0"/>
              <a:t>Львівська</a:t>
            </a:r>
            <a:r>
              <a:rPr lang="ru-RU" sz="2400" i="1" dirty="0" smtClean="0"/>
              <a:t> область, середина </a:t>
            </a:r>
            <a:r>
              <a:rPr lang="en-US" sz="2400" i="1" dirty="0" smtClean="0"/>
              <a:t>XV</a:t>
            </a:r>
            <a:r>
              <a:rPr lang="ru-RU" sz="2400" i="1" dirty="0" smtClean="0"/>
              <a:t> ст. 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949429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f/f2/Katedra_%C5%81aci%C5%84ska_Lw%C3%B3w_2008.jpg/800px-Katedra_%C5%81aci%C5%84ska_Lw%C3%B3w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6722"/>
            <a:ext cx="7403976" cy="555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1044" y="404664"/>
            <a:ext cx="5043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Латинський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катедральний</a:t>
            </a:r>
            <a:r>
              <a:rPr lang="ru-RU" sz="2000" i="1" dirty="0" smtClean="0"/>
              <a:t> костел, </a:t>
            </a:r>
            <a:r>
              <a:rPr lang="ru-RU" sz="2000" i="1" dirty="0" err="1" smtClean="0"/>
              <a:t>Львів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8295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2/24/%D0%92%D1%83%D0%BB._%D0%A2._%D0%A8%D0%B5%D0%B2%D1%87%D0%B5%D0%BD%D0%BA%D0%B0%2C_1%2C_%D0%9A%D0%BE%D1%81%D1%82%D0%B5%D0%BB_%D0%92%D0%BE%D0%B7%D0%BD%D0%B5%D1%81%D1%96%D0%BD%D0%BD%D1%8F_%D0%93%D0%BE%D1%81%D0%BF%D0%BE%D0%B4%D0%BD%D1%8C%D0%BE%D0%B3%D0%BE%2C_02002.jpg/1024px-%D0%92%D1%83%D0%BB._%D0%A2._%D0%A8%D0%B5%D0%B2%D1%87%D0%B5%D0%BD%D0%BA%D0%B0%2C_1%2C_%D0%9A%D0%BE%D1%81%D1%82%D0%B5%D0%BB_%D0%92%D0%BE%D0%B7%D0%BD%D0%B5%D1%81%D1%96%D0%BD%D0%BD%D1%8F_%D0%93%D0%BE%D1%81%D0%BF%D0%BE%D0%B4%D0%BD%D1%8C%D0%BE%D0%B3%D0%BE%2C_0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7484169" cy="568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77072"/>
            <a:ext cx="7848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Костел святого </a:t>
            </a:r>
            <a:r>
              <a:rPr lang="ru-RU" sz="2000" b="1" i="1" dirty="0" err="1" smtClean="0"/>
              <a:t>Варфоломія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готичне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склепіння</a:t>
            </a:r>
            <a:r>
              <a:rPr lang="en-US" sz="2000" b="1" i="1" dirty="0"/>
              <a:t> </a:t>
            </a:r>
            <a:r>
              <a:rPr lang="en-US" sz="2000" b="1" i="1" dirty="0" smtClean="0"/>
              <a:t>(</a:t>
            </a:r>
            <a:r>
              <a:rPr lang="ru-RU" sz="2000" b="1" i="1" dirty="0" smtClean="0"/>
              <a:t>нави</a:t>
            </a:r>
            <a:r>
              <a:rPr lang="en-US" sz="2000" b="1" i="1" dirty="0" smtClean="0"/>
              <a:t>)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968761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7/Pidhaitsi_church.jpg/800px-Pidhaitsi_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620000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2389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Готичний</a:t>
            </a:r>
            <a:r>
              <a:rPr lang="ru-RU" sz="2400" i="1" dirty="0" smtClean="0"/>
              <a:t> костел Св. </a:t>
            </a:r>
            <a:r>
              <a:rPr lang="ru-RU" sz="2400" i="1" dirty="0" err="1" smtClean="0"/>
              <a:t>Трійці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Підгайцях</a:t>
            </a:r>
            <a:r>
              <a:rPr lang="ru-RU" sz="2400" i="1" dirty="0" smtClean="0"/>
              <a:t>, </a:t>
            </a:r>
            <a:endParaRPr lang="en-US" sz="2400" i="1" dirty="0" smtClean="0"/>
          </a:p>
          <a:p>
            <a:pPr algn="ctr"/>
            <a:r>
              <a:rPr lang="ru-RU" sz="2400" i="1" dirty="0" err="1" smtClean="0"/>
              <a:t>Тернопільська</a:t>
            </a:r>
            <a:r>
              <a:rPr lang="ru-RU" sz="2400" i="1" dirty="0" smtClean="0"/>
              <a:t> область, </a:t>
            </a:r>
            <a:r>
              <a:rPr lang="en-US" sz="2400" i="1" dirty="0" smtClean="0"/>
              <a:t>XVII</a:t>
            </a:r>
            <a:r>
              <a:rPr lang="ru-RU" sz="2400" i="1" dirty="0" smtClean="0"/>
              <a:t> 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901680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5/5f/%D0%A1%D0%BA%D0%B5%D0%BB%D1%96%D0%B2%D0%BA%D0%B0.%D0%9A%D0%BE%D1%81%D1%82%D0%B5%D0%BB_%D1%81%D0%B2%D1%8F%D1%82%D0%BE%D0%B3%D0%BE_%D0%9C%D0%B0%D1%80%D1%82%D0%B8%D0%BD%D0%B0.jpg/800px-%D0%A1%D0%BA%D0%B5%D0%BB%D1%96%D0%B2%D0%BA%D0%B0.%D0%9A%D0%BE%D1%81%D1%82%D0%B5%D0%BB_%D1%81%D0%B2%D1%8F%D1%82%D0%BE%D0%B3%D0%BE_%D0%9C%D0%B0%D1%80%D1%82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20000" cy="550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1967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Костел св. Мартина</a:t>
            </a:r>
            <a:r>
              <a:rPr lang="uk-UA" sz="2400" i="1" dirty="0" smtClean="0"/>
              <a:t>, с. </a:t>
            </a:r>
            <a:r>
              <a:rPr lang="ru-RU" sz="2400" i="1" dirty="0" err="1" smtClean="0"/>
              <a:t>Скелівка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Львівська</a:t>
            </a:r>
            <a:r>
              <a:rPr lang="ru-RU" sz="2400" i="1" dirty="0" smtClean="0"/>
              <a:t> область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688037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202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Ренесанс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Львові</a:t>
            </a:r>
            <a:endParaRPr lang="ru-RU" sz="3600" b="1" dirty="0"/>
          </a:p>
        </p:txBody>
      </p:sp>
      <p:pic>
        <p:nvPicPr>
          <p:cNvPr id="15362" name="Picture 2" descr="https://upload.wikimedia.org/wikipedia/commons/thumb/4/49/%D0%9C%D1%96%D1%81%D1%8C%D0%BA%D0%B8%D0%B9_%D0%B0%D1%80%D1%81%D0%B5%D0%BD%D0%B0%D0%BB_%28%D0%BD%D0%B0_%D1%84%D0%BE%D1%82%D0%BE-%D1%87%D0%B5%D1%80%D0%B2%D0%BE%D0%BD%D0%B8%D0%B9_%D0%B1%D1%83%D0%B4%D0%B8%D0%BD%D0%BE%D0%BA%29.JPG/800px-%D0%9C%D1%96%D1%81%D1%8C%D0%BA%D0%B8%D0%B9_%D0%B0%D1%80%D1%81%D0%B5%D0%BD%D0%B0%D0%BB_%28%D0%BD%D0%B0_%D1%84%D0%BE%D1%82%D0%BE-%D1%87%D0%B5%D1%80%D0%B2%D0%BE%D0%BD%D0%B8%D0%B9_%D0%B1%D1%83%D0%B4%D0%B8%D0%BD%D0%BE%D0%BA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3" y="1268760"/>
            <a:ext cx="3942779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5608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/>
              <a:t>Міський</a:t>
            </a:r>
            <a:r>
              <a:rPr lang="ru-RU" sz="2400" b="1" i="1" dirty="0" smtClean="0"/>
              <a:t> арсенал і вежа </a:t>
            </a:r>
            <a:r>
              <a:rPr lang="ru-RU" sz="2400" b="1" i="1" dirty="0" err="1" smtClean="0"/>
              <a:t>Корнякта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19372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4/45/%D0%A6%D0%B5%D1%80%D0%BA%D0%B2%D0%B0_%D0%9F%D1%80%D0%B5%D0%BE%D0%B1%D1%80%D0%B0%D0%B6%D0%B5%D0%BD%D0%BD%D1%8F%2C_XV_%D1%81%D1%8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43925" cy="470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40466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Колишній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францисканський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монастир</a:t>
            </a:r>
            <a:r>
              <a:rPr lang="ru-RU" sz="2400" i="1" dirty="0" smtClean="0"/>
              <a:t> </a:t>
            </a:r>
            <a:r>
              <a:rPr lang="en-US" sz="2400" i="1" dirty="0" smtClean="0"/>
              <a:t>XV</a:t>
            </a:r>
            <a:r>
              <a:rPr lang="ru-RU" sz="2400" i="1" dirty="0" smtClean="0"/>
              <a:t> ст. </a:t>
            </a:r>
            <a:r>
              <a:rPr lang="ru-RU" sz="2400" i="1" dirty="0" err="1" smtClean="0"/>
              <a:t>Нині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Преображення</a:t>
            </a:r>
            <a:r>
              <a:rPr lang="ru-RU" sz="2400" i="1" dirty="0" smtClean="0"/>
              <a:t>, м. Городок, </a:t>
            </a:r>
            <a:r>
              <a:rPr lang="ru-RU" sz="2400" i="1" dirty="0" err="1" smtClean="0"/>
              <a:t>Лвівська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обл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44843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7/78/Lviv_-_Bernardyny_-_Southern_side.jpg/800px-Lviv_-_Bernardyny_-_Southern_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4324" y="237142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Костел і </a:t>
            </a:r>
            <a:r>
              <a:rPr lang="ru-RU" sz="2400" i="1" dirty="0" err="1" smtClean="0"/>
              <a:t>монастир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бернардинів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51446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110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</dc:title>
  <dc:creator>admin</dc:creator>
  <cp:lastModifiedBy>Svt</cp:lastModifiedBy>
  <cp:revision>46</cp:revision>
  <dcterms:created xsi:type="dcterms:W3CDTF">2017-11-20T18:04:45Z</dcterms:created>
  <dcterms:modified xsi:type="dcterms:W3CDTF">2018-10-24T09:16:31Z</dcterms:modified>
</cp:coreProperties>
</file>