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76" r:id="rId2"/>
    <p:sldId id="277" r:id="rId3"/>
    <p:sldId id="278" r:id="rId4"/>
    <p:sldId id="285" r:id="rId5"/>
    <p:sldId id="286" r:id="rId6"/>
    <p:sldId id="287" r:id="rId7"/>
    <p:sldId id="288" r:id="rId8"/>
    <p:sldId id="289" r:id="rId9"/>
    <p:sldId id="290" r:id="rId10"/>
    <p:sldId id="294" r:id="rId11"/>
    <p:sldId id="291" r:id="rId12"/>
    <p:sldId id="292" r:id="rId13"/>
    <p:sldId id="293" r:id="rId14"/>
    <p:sldId id="295" r:id="rId15"/>
    <p:sldId id="297" r:id="rId16"/>
    <p:sldId id="29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>
        <p:scale>
          <a:sx n="80" d="100"/>
          <a:sy n="80" d="100"/>
        </p:scale>
        <p:origin x="-86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04664"/>
            <a:ext cx="4060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Фортеці</a:t>
            </a:r>
            <a:r>
              <a:rPr lang="ru-RU" sz="3600" b="1" dirty="0" smtClean="0"/>
              <a:t> та замки</a:t>
            </a:r>
            <a:endParaRPr lang="ru-RU" sz="3600" b="1" dirty="0"/>
          </a:p>
        </p:txBody>
      </p:sp>
      <p:pic>
        <p:nvPicPr>
          <p:cNvPr id="19458" name="Picture 2" descr="https://upload.wikimedia.org/wikipedia/commons/5/5d/Bilhorod_Dnistrovsk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56792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70574" y="1888130"/>
            <a:ext cx="30939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/>
              <a:t>Аккерманська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фортеця</a:t>
            </a:r>
            <a:r>
              <a:rPr lang="ru-RU" sz="2400" i="1" dirty="0" smtClean="0"/>
              <a:t>, м. </a:t>
            </a:r>
            <a:r>
              <a:rPr lang="ru-RU" sz="2400" i="1" dirty="0" err="1" smtClean="0"/>
              <a:t>Білгород-Дністровський</a:t>
            </a:r>
            <a:r>
              <a:rPr lang="ru-RU" sz="2400" i="1" dirty="0" smtClean="0"/>
              <a:t>, </a:t>
            </a:r>
          </a:p>
          <a:p>
            <a:r>
              <a:rPr lang="ru-RU" sz="2400" i="1" dirty="0" err="1" smtClean="0"/>
              <a:t>Одеська</a:t>
            </a:r>
            <a:r>
              <a:rPr lang="ru-RU" sz="2400" i="1" dirty="0" smtClean="0"/>
              <a:t> область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1709204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upload.wikimedia.org/wikipedia/uk/b/b2/Centr_Poltav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408712" cy="4806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720" y="404664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/>
              <a:t>Будинок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міської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адміністрації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Полтави</a:t>
            </a:r>
            <a:r>
              <a:rPr lang="ru-RU" sz="2400" i="1" dirty="0" smtClean="0"/>
              <a:t>, </a:t>
            </a:r>
            <a:endParaRPr lang="en-US" sz="2400" i="1" dirty="0" smtClean="0"/>
          </a:p>
          <a:p>
            <a:pPr algn="ctr"/>
            <a:r>
              <a:rPr lang="ru-RU" sz="2400" i="1" dirty="0" err="1" smtClean="0"/>
              <a:t>частина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відомого</a:t>
            </a:r>
            <a:r>
              <a:rPr lang="ru-RU" sz="2400" i="1" dirty="0" smtClean="0"/>
              <a:t> ансамблю </a:t>
            </a:r>
            <a:r>
              <a:rPr lang="ru-RU" sz="2400" i="1" dirty="0" err="1" smtClean="0"/>
              <a:t>Круглої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площі</a:t>
            </a:r>
            <a:r>
              <a:rPr lang="ru-RU" sz="2400" i="1" dirty="0" smtClean="0"/>
              <a:t>, </a:t>
            </a:r>
            <a:endParaRPr lang="en-US" sz="2400" i="1" dirty="0" smtClean="0"/>
          </a:p>
          <a:p>
            <a:pPr algn="ctr"/>
            <a:r>
              <a:rPr lang="ru-RU" sz="2400" i="1" dirty="0" smtClean="0"/>
              <a:t>(</a:t>
            </a:r>
            <a:r>
              <a:rPr lang="ru-RU" sz="2400" i="1" dirty="0" err="1" smtClean="0"/>
              <a:t>архітектор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А.Д.Захаров</a:t>
            </a:r>
            <a:r>
              <a:rPr lang="ru-RU" sz="2400" i="1" dirty="0" smtClean="0"/>
              <a:t>, </a:t>
            </a:r>
            <a:r>
              <a:rPr lang="en-US" sz="2400" i="1" dirty="0" smtClean="0"/>
              <a:t>XIX</a:t>
            </a:r>
            <a:r>
              <a:rPr lang="ru-RU" sz="2400" i="1" dirty="0" smtClean="0"/>
              <a:t>ст.).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2819260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upload.wikimedia.org/wikipedia/uk/thumb/0/02/%D0%92%D0%BE%D0%B7%D0%BD%D0%B5%D1%81%D0%B5%D0%BD%D1%81%D1%8C%D0%BA%D0%B0_%D1%86%D0%B5%D1%80%D0%BA%D0%B2%D0%B0_%D0%B2_%D0%A0%D0%BE%D0%BC%D0%BD%D0%B0%D1%85.jpg/800px-%D0%92%D0%BE%D0%B7%D0%BD%D0%B5%D1%81%D0%B5%D0%BD%D1%81%D1%8C%D0%BA%D0%B0_%D1%86%D0%B5%D1%80%D0%BA%D0%B2%D0%B0_%D0%B2_%D0%A0%D0%BE%D0%BC%D0%BD%D0%B0%D1%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000108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3304" y="214290"/>
            <a:ext cx="8550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/>
              <a:t>Вознесенська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церква</a:t>
            </a:r>
            <a:r>
              <a:rPr lang="ru-RU" sz="2400" i="1" dirty="0" smtClean="0"/>
              <a:t> м. Ромни, </a:t>
            </a:r>
            <a:r>
              <a:rPr lang="ru-RU" sz="2400" i="1" dirty="0" err="1" smtClean="0"/>
              <a:t>Сумська</a:t>
            </a:r>
            <a:r>
              <a:rPr lang="ru-RU" sz="2400" i="1" dirty="0" smtClean="0"/>
              <a:t> обл. </a:t>
            </a:r>
          </a:p>
          <a:p>
            <a:pPr algn="ctr"/>
            <a:r>
              <a:rPr lang="ru-RU" sz="2400" i="1" dirty="0" err="1" smtClean="0"/>
              <a:t>унікальна</a:t>
            </a:r>
            <a:r>
              <a:rPr lang="ru-RU" sz="2400" i="1" dirty="0" smtClean="0"/>
              <a:t> за </a:t>
            </a:r>
            <a:r>
              <a:rPr lang="ru-RU" sz="2400" i="1" dirty="0" err="1" smtClean="0"/>
              <a:t>розплануванням</a:t>
            </a:r>
            <a:r>
              <a:rPr lang="ru-RU" sz="2400" i="1" dirty="0" smtClean="0"/>
              <a:t> та формою, </a:t>
            </a:r>
            <a:r>
              <a:rPr lang="en-US" sz="2400" i="1" dirty="0" smtClean="0"/>
              <a:t>XIX</a:t>
            </a:r>
            <a:r>
              <a:rPr lang="uk-UA" sz="2400" i="1" dirty="0" smtClean="0"/>
              <a:t> </a:t>
            </a:r>
            <a:r>
              <a:rPr lang="uk-UA" sz="2400" i="1" dirty="0" err="1" smtClean="0"/>
              <a:t>ст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285253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upload.wikimedia.org/wikipedia/uk/6/69/%D0%A1_%D0%AE%D0%9D%D0%90%D0%9A%D0%9E%D0%92%D0%9E_%D0%A1%D1%83%D0%BC%D1%81%D0%BA%D0%B0%D1%8F_%D0%BE%D0%B1%D0%BB_%2804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714488"/>
            <a:ext cx="6603702" cy="468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158" y="500042"/>
            <a:ext cx="8460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 err="1" smtClean="0"/>
              <a:t>Ц</a:t>
            </a:r>
            <a:r>
              <a:rPr lang="ru-RU" sz="2400" i="1" dirty="0" err="1" smtClean="0"/>
              <a:t>ерква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Різдва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Богородиці</a:t>
            </a:r>
            <a:r>
              <a:rPr lang="ru-RU" sz="2400" i="1" dirty="0" smtClean="0"/>
              <a:t>, </a:t>
            </a:r>
          </a:p>
          <a:p>
            <a:pPr algn="ctr"/>
            <a:r>
              <a:rPr lang="ru-RU" sz="2400" i="1" dirty="0" smtClean="0"/>
              <a:t>м</a:t>
            </a:r>
            <a:r>
              <a:rPr lang="ru-RU" sz="2400" i="1" dirty="0"/>
              <a:t>. </a:t>
            </a:r>
            <a:r>
              <a:rPr lang="ru-RU" sz="2400" i="1" dirty="0" err="1"/>
              <a:t>Юнаківка</a:t>
            </a:r>
            <a:r>
              <a:rPr lang="ru-RU" sz="2400" i="1" dirty="0"/>
              <a:t>, </a:t>
            </a:r>
            <a:r>
              <a:rPr lang="ru-RU" sz="2400" i="1" dirty="0" err="1"/>
              <a:t>Сумська</a:t>
            </a:r>
            <a:r>
              <a:rPr lang="ru-RU" sz="2400" i="1" dirty="0"/>
              <a:t> </a:t>
            </a:r>
            <a:r>
              <a:rPr lang="ru-RU" sz="2400" i="1" dirty="0" smtClean="0"/>
              <a:t>область,</a:t>
            </a:r>
            <a:r>
              <a:rPr lang="en-US" sz="2400" i="1" dirty="0" smtClean="0"/>
              <a:t> </a:t>
            </a:r>
            <a:r>
              <a:rPr lang="en-US" sz="2400" i="1" dirty="0"/>
              <a:t>XIX </a:t>
            </a:r>
            <a:r>
              <a:rPr lang="ru-RU" sz="2400" i="1" dirty="0"/>
              <a:t>ст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237969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Період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занепаду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української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архітектури</a:t>
            </a:r>
            <a:r>
              <a:rPr lang="ru-RU" sz="3600" b="1" dirty="0" smtClean="0"/>
              <a:t> і </a:t>
            </a:r>
            <a:r>
              <a:rPr lang="ru-RU" sz="3600" b="1" dirty="0" err="1" smtClean="0"/>
              <a:t>художньої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освіти</a:t>
            </a:r>
            <a:r>
              <a:rPr lang="ru-RU" sz="3600" b="1" dirty="0" smtClean="0"/>
              <a:t> в </a:t>
            </a:r>
            <a:r>
              <a:rPr lang="en-US" sz="3600" b="1" dirty="0" smtClean="0"/>
              <a:t>XIX </a:t>
            </a:r>
            <a:r>
              <a:rPr lang="ru-RU" sz="3600" b="1" dirty="0" err="1" smtClean="0"/>
              <a:t>ст</a:t>
            </a:r>
            <a:endParaRPr lang="ru-RU" sz="3600" b="1" dirty="0"/>
          </a:p>
        </p:txBody>
      </p:sp>
      <p:pic>
        <p:nvPicPr>
          <p:cNvPr id="37890" name="Picture 2" descr="Аскольдова моги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76872"/>
            <a:ext cx="5176905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72132" y="2420888"/>
            <a:ext cx="3464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«</a:t>
            </a:r>
            <a:r>
              <a:rPr lang="ru-RU" sz="2400" i="1" dirty="0" err="1" smtClean="0"/>
              <a:t>Аскольдова</a:t>
            </a:r>
            <a:r>
              <a:rPr lang="ru-RU" sz="2400" i="1" dirty="0" smtClean="0"/>
              <a:t> могила», </a:t>
            </a:r>
          </a:p>
          <a:p>
            <a:r>
              <a:rPr lang="ru-RU" sz="2400" i="1" dirty="0" smtClean="0"/>
              <a:t>м. </a:t>
            </a:r>
            <a:r>
              <a:rPr lang="ru-RU" sz="2400" i="1" dirty="0" err="1" smtClean="0"/>
              <a:t>Києві</a:t>
            </a:r>
            <a:r>
              <a:rPr lang="uk-UA" sz="2400" i="1" dirty="0" smtClean="0"/>
              <a:t>,</a:t>
            </a:r>
          </a:p>
          <a:p>
            <a:r>
              <a:rPr lang="ru-RU" sz="2400" i="1" dirty="0" smtClean="0"/>
              <a:t> </a:t>
            </a:r>
            <a:r>
              <a:rPr lang="en-US" sz="2400" i="1" dirty="0" smtClean="0"/>
              <a:t>XIX</a:t>
            </a:r>
            <a:r>
              <a:rPr lang="ru-RU" sz="2400" i="1" dirty="0" smtClean="0"/>
              <a:t>ст.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3827590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Kiev 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571480"/>
            <a:ext cx="3888431" cy="5688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6314" y="1500174"/>
            <a:ext cx="4046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 </a:t>
            </a:r>
            <a:r>
              <a:rPr lang="ru-RU" sz="2400" i="1" dirty="0" err="1" smtClean="0"/>
              <a:t>Церква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Різдва</a:t>
            </a:r>
            <a:r>
              <a:rPr lang="ru-RU" sz="2400" i="1" dirty="0" smtClean="0"/>
              <a:t> на </a:t>
            </a:r>
            <a:r>
              <a:rPr lang="ru-RU" sz="2400" i="1" dirty="0" err="1" smtClean="0"/>
              <a:t>Подолі</a:t>
            </a:r>
            <a:r>
              <a:rPr lang="ru-RU" sz="2400" i="1" dirty="0" smtClean="0"/>
              <a:t>,</a:t>
            </a:r>
          </a:p>
          <a:p>
            <a:r>
              <a:rPr lang="ru-RU" sz="2400" i="1" dirty="0" smtClean="0"/>
              <a:t>м. </a:t>
            </a:r>
            <a:r>
              <a:rPr lang="ru-RU" sz="2400" i="1" dirty="0" err="1" smtClean="0"/>
              <a:t>Київі</a:t>
            </a:r>
            <a:r>
              <a:rPr lang="ru-RU" sz="2400" i="1" dirty="0" smtClean="0"/>
              <a:t>,</a:t>
            </a:r>
          </a:p>
          <a:p>
            <a:r>
              <a:rPr lang="en-US" sz="2400" i="1" dirty="0" smtClean="0"/>
              <a:t>XIX</a:t>
            </a:r>
            <a:r>
              <a:rPr lang="ru-RU" sz="2400" i="1" dirty="0" smtClean="0"/>
              <a:t>ст.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476911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764703"/>
            <a:ext cx="6600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Українська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сецесія</a:t>
            </a:r>
            <a:r>
              <a:rPr lang="ru-RU" sz="3600" b="1" dirty="0" smtClean="0"/>
              <a:t> (модерн)</a:t>
            </a:r>
            <a:endParaRPr lang="ru-RU" sz="3600" b="1" dirty="0"/>
          </a:p>
        </p:txBody>
      </p:sp>
      <p:pic>
        <p:nvPicPr>
          <p:cNvPr id="40962" name="Picture 2" descr="https://upload.wikimedia.org/wikipedia/uk/thumb/f/f1/%D0%AF%D0%B7%D0%BB%D1%96%D0%B2%D1%87%D0%B8%D0%BA._%D0%A0%D0%B8%D0%BC%D0%BE-%D0%BA%D0%B0%D1%82%D0%BE%D0%BB%D0%B8%D1%86%D1%8C%D0%BA%D0%B0_%D0%BA%D0%B0%D0%BF%D0%BB%D0%B8%D1%86%D1%8F.jpg/800px-%D0%AF%D0%B7%D0%BB%D1%96%D0%B2%D1%87%D0%B8%D0%BA._%D0%A0%D0%B8%D0%BC%D0%BE-%D0%BA%D0%B0%D1%82%D0%BE%D0%BB%D0%B8%D1%86%D1%8C%D0%BA%D0%B0_%D0%BA%D0%B0%D0%BF%D0%BB%D0%B8%D1%86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6048672" cy="4846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00826" y="2060848"/>
            <a:ext cx="20133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/>
              <a:t>Римо-католицька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каплиця</a:t>
            </a:r>
            <a:r>
              <a:rPr lang="ru-RU" sz="2400" i="1" dirty="0" smtClean="0"/>
              <a:t>, </a:t>
            </a:r>
            <a:endParaRPr lang="en-US" sz="2400" i="1" dirty="0" smtClean="0"/>
          </a:p>
          <a:p>
            <a:r>
              <a:rPr lang="ru-RU" sz="2400" i="1" dirty="0" smtClean="0"/>
              <a:t>с.</a:t>
            </a:r>
            <a:r>
              <a:rPr lang="en-US" sz="2400" i="1" dirty="0" smtClean="0"/>
              <a:t> </a:t>
            </a:r>
            <a:r>
              <a:rPr lang="ru-RU" sz="2400" i="1" dirty="0" err="1" smtClean="0"/>
              <a:t>Язлівчик</a:t>
            </a:r>
            <a:r>
              <a:rPr lang="ru-RU" sz="2400" i="1" dirty="0" smtClean="0"/>
              <a:t>.</a:t>
            </a:r>
            <a:endParaRPr lang="en-US" sz="2400" i="1" dirty="0" smtClean="0"/>
          </a:p>
          <a:p>
            <a:r>
              <a:rPr lang="en-US" sz="2400" i="1" dirty="0" smtClean="0"/>
              <a:t>XX </a:t>
            </a:r>
            <a:r>
              <a:rPr lang="ru-RU" sz="2400" i="1" dirty="0" smtClean="0"/>
              <a:t>ст.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2204485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upload.wikimedia.org/wikipedia/uk/thumb/c/ca/%D0%A6%D0%B5%D1%80%D0%BA%D0%B2%D0%B0_%D0%A1%D0%B2._%D0%86%D0%BE%D0%B0%D0%BD%D0%BD%D0%BE-%D0%91%D0%BE%D0%B3%D0%BE%D1%81%D0%BB%D0%BE%D0%B2%D1%81%D1%8C%D0%BA%D0%B0_%D0%B2_%D1%81%D0%B5%D0%BB%D1%96_%D0%92%D1%96%D0%B2%D1%81%D1%8F%D0%BD%D0%B8%D0%BA%D0%B8.JPG/1024px-%D0%A6%D0%B5%D1%80%D0%BA%D0%B2%D0%B0_%D0%A1%D0%B2._%D0%86%D0%BE%D0%B0%D0%BD%D0%BD%D0%BE-%D0%91%D0%BE%D0%B3%D0%BE%D1%81%D0%BB%D0%BE%D0%B2%D1%81%D1%8C%D0%BA%D0%B0_%D0%B2_%D1%81%D0%B5%D0%BB%D1%96_%D0%92%D1%96%D0%B2%D1%81%D1%8F%D0%BD%D0%B8%D0%BA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14422"/>
            <a:ext cx="8085876" cy="5409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7290" y="285729"/>
            <a:ext cx="660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/>
              <a:t>Церква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Івана</a:t>
            </a:r>
            <a:r>
              <a:rPr lang="ru-RU" sz="2400" i="1" dirty="0" smtClean="0"/>
              <a:t> Богослова, с. </a:t>
            </a:r>
            <a:r>
              <a:rPr lang="ru-RU" sz="2400" i="1" dirty="0" err="1" smtClean="0"/>
              <a:t>Вівсяники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Хмельницька</a:t>
            </a:r>
            <a:r>
              <a:rPr lang="ru-RU" sz="2400" i="1" dirty="0" smtClean="0"/>
              <a:t> область, </a:t>
            </a:r>
            <a:r>
              <a:rPr lang="en-US" sz="2400" i="1" dirty="0"/>
              <a:t>XX </a:t>
            </a:r>
            <a:r>
              <a:rPr lang="ru-RU" sz="2400" i="1" dirty="0"/>
              <a:t>ст.</a:t>
            </a:r>
          </a:p>
          <a:p>
            <a:pPr algn="ctr"/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3768026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upload.wikimedia.org/wikipedia/commons/9/95/Sud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2132856"/>
            <a:ext cx="7840871" cy="3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1052736"/>
            <a:ext cx="5071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err="1" smtClean="0"/>
              <a:t>Генуезька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фортеця</a:t>
            </a:r>
            <a:r>
              <a:rPr lang="ru-RU" sz="2400" i="1" dirty="0" smtClean="0"/>
              <a:t>, м. Судак, </a:t>
            </a:r>
            <a:r>
              <a:rPr lang="ru-RU" sz="2400" i="1" dirty="0" err="1" smtClean="0"/>
              <a:t>Крим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1721397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upload.wikimedia.org/wikipedia/commons/thumb/f/fd/Podhorce_palace_2.jpg/800px-Podhorce_palac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620000" cy="5753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4348" y="246305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/>
              <a:t>Підгорецький</a:t>
            </a:r>
            <a:r>
              <a:rPr lang="ru-RU" sz="2400" i="1" dirty="0" smtClean="0"/>
              <a:t> замок, с. </a:t>
            </a:r>
            <a:r>
              <a:rPr lang="ru-RU" sz="2400" i="1" dirty="0" err="1" smtClean="0"/>
              <a:t>Підгірці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Львівська</a:t>
            </a:r>
            <a:r>
              <a:rPr lang="ru-RU" sz="2400" i="1" dirty="0" smtClean="0"/>
              <a:t> область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4157164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332656"/>
            <a:ext cx="1834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Бароко</a:t>
            </a:r>
            <a:endParaRPr lang="ru-RU" sz="3600" b="1" dirty="0"/>
          </a:p>
        </p:txBody>
      </p:sp>
      <p:pic>
        <p:nvPicPr>
          <p:cNvPr id="28674" name="Picture 2" descr="https://upload.wikimedia.org/wikipedia/commons/1/1e/%D0%97%D0%B0%D0%B3%D0%B0%D0%BB%D1%8C%D0%BD%D0%B8%D0%B9_%D0%B2%D0%B8%D0%B4_%D0%9C%D0%B0%D1%80%D1%96%D1%97%D0%BD%D1%81%D1%8C%D0%BA%D0%BE%D0%B3%D0%BE_%D0%BF%D0%B0%D0%BB%D0%B0%D1%86%D1%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5715000" cy="469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84168" y="1570302"/>
            <a:ext cx="28455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/>
              <a:t>Маріїнський</a:t>
            </a:r>
            <a:r>
              <a:rPr lang="ru-RU" sz="2400" i="1" dirty="0" smtClean="0"/>
              <a:t> палац м. </a:t>
            </a:r>
            <a:r>
              <a:rPr lang="ru-RU" sz="2400" i="1" dirty="0" err="1" smtClean="0"/>
              <a:t>Київ</a:t>
            </a:r>
            <a:r>
              <a:rPr lang="ru-RU" sz="2400" i="1" dirty="0" smtClean="0"/>
              <a:t>, (</a:t>
            </a:r>
            <a:r>
              <a:rPr lang="ru-RU" sz="2400" i="1" dirty="0" err="1" smtClean="0"/>
              <a:t>архітектор</a:t>
            </a:r>
            <a:r>
              <a:rPr lang="ru-RU" sz="2400" i="1" dirty="0" smtClean="0"/>
              <a:t> В. </a:t>
            </a:r>
            <a:r>
              <a:rPr lang="ru-RU" sz="2400" i="1" dirty="0" err="1" smtClean="0"/>
              <a:t>Растреллі</a:t>
            </a:r>
            <a:r>
              <a:rPr lang="ru-RU" sz="2400" i="1" dirty="0" smtClean="0"/>
              <a:t>, </a:t>
            </a:r>
          </a:p>
          <a:p>
            <a:r>
              <a:rPr lang="en-US" sz="2400" i="1" dirty="0" smtClean="0"/>
              <a:t>XVIII</a:t>
            </a:r>
            <a:r>
              <a:rPr lang="ru-RU" sz="2400" i="1" dirty="0" smtClean="0"/>
              <a:t> </a:t>
            </a:r>
            <a:r>
              <a:rPr lang="uk-UA" sz="2400" i="1" dirty="0" smtClean="0"/>
              <a:t>ст.). </a:t>
            </a:r>
          </a:p>
          <a:p>
            <a:r>
              <a:rPr lang="ru-RU" sz="2400" i="1" dirty="0" err="1" smtClean="0"/>
              <a:t>Державна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резиденція</a:t>
            </a:r>
            <a:r>
              <a:rPr lang="ru-RU" sz="2400" i="1" dirty="0" smtClean="0"/>
              <a:t> Президента </a:t>
            </a:r>
            <a:r>
              <a:rPr lang="ru-RU" sz="2400" i="1" dirty="0" err="1" smtClean="0"/>
              <a:t>України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21486371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upload.wikimedia.org/wikipedia/commons/thumb/8/8b/Ukraina_%2889%29.jpg/800px-Ukraina_%2889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35660"/>
            <a:ext cx="6611888" cy="4670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548680"/>
            <a:ext cx="2577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err="1" smtClean="0"/>
              <a:t>Почаївська</a:t>
            </a:r>
            <a:r>
              <a:rPr lang="ru-RU" sz="2400" i="1" dirty="0" smtClean="0"/>
              <a:t> лавра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20112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upload.wikimedia.org/wikipedia/commons/e/e9/Ua_butschatsch_ratha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5282952" cy="6350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4168" y="1753145"/>
            <a:ext cx="2376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Ратуша </a:t>
            </a:r>
            <a:r>
              <a:rPr lang="en-US" sz="2400" i="1" dirty="0" smtClean="0"/>
              <a:t>XVIII</a:t>
            </a:r>
            <a:r>
              <a:rPr lang="ru-RU" sz="2400" i="1" dirty="0" smtClean="0"/>
              <a:t> ст., </a:t>
            </a:r>
            <a:r>
              <a:rPr lang="uk-UA" sz="2400" i="1" dirty="0" smtClean="0"/>
              <a:t>м. </a:t>
            </a:r>
            <a:r>
              <a:rPr lang="ru-RU" sz="2400" i="1" dirty="0" err="1" smtClean="0"/>
              <a:t>Бучач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Тернопільська</a:t>
            </a:r>
            <a:r>
              <a:rPr lang="ru-RU" sz="2400" i="1" dirty="0" smtClean="0"/>
              <a:t> область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4786527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upload.wikimedia.org/wikipedia/commons/thumb/8/82/St._Andriy%27s_Church_in_Kyiv.jpg/800px-St._Andriy%27s_Church_in_Ky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4523656" cy="593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57818" y="1857364"/>
            <a:ext cx="31092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/>
              <a:t>Церква</a:t>
            </a:r>
            <a:r>
              <a:rPr lang="ru-RU" sz="2400" i="1" dirty="0" smtClean="0"/>
              <a:t> Св. </a:t>
            </a:r>
            <a:r>
              <a:rPr lang="ru-RU" sz="2400" i="1" dirty="0" err="1" smtClean="0"/>
              <a:t>Андрія</a:t>
            </a:r>
            <a:r>
              <a:rPr lang="ru-RU" sz="2400" i="1" dirty="0" smtClean="0"/>
              <a:t>, </a:t>
            </a:r>
          </a:p>
          <a:p>
            <a:r>
              <a:rPr lang="ru-RU" sz="2400" i="1" dirty="0" err="1" smtClean="0"/>
              <a:t>м.Київ</a:t>
            </a:r>
            <a:r>
              <a:rPr lang="ru-RU" sz="2400" i="1" dirty="0"/>
              <a:t> </a:t>
            </a:r>
            <a:endParaRPr lang="ru-RU" sz="2400" i="1" dirty="0" smtClean="0"/>
          </a:p>
          <a:p>
            <a:r>
              <a:rPr lang="ru-RU" sz="2400" i="1" dirty="0" smtClean="0"/>
              <a:t>(</a:t>
            </a:r>
            <a:r>
              <a:rPr lang="ru-RU" sz="2400" i="1" dirty="0" err="1" smtClean="0"/>
              <a:t>архітектор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Растреллі</a:t>
            </a:r>
            <a:r>
              <a:rPr lang="ru-RU" sz="2400" i="1" dirty="0" smtClean="0"/>
              <a:t>,</a:t>
            </a:r>
          </a:p>
          <a:p>
            <a:r>
              <a:rPr lang="en-US" sz="2400" i="1" dirty="0" smtClean="0"/>
              <a:t>XVIII </a:t>
            </a:r>
            <a:r>
              <a:rPr lang="uk-UA" sz="2400" i="1" dirty="0" smtClean="0"/>
              <a:t>ст.).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26658358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upload.wikimedia.org/wikipedia/commons/thumb/2/2d/%D0%A3%D0%BA%D1%80%D0%B0%D1%97%D0%BD%D0%B0_%D0%A7%D0%B5%D1%80%D0%BD%D1%96%D0%B3%D1%96%D0%B2%D1%89%D0%B8%D0%BD%D0%B0_%D0%BCi%D1%81%D1%82%D0%BE_%D0%91%D0%B0%D1%82%D1%83%D1%80%D0%B8%D0%BD%2C_%D1%81%D0%BF%D0%BE%D0%B2i%D0%B4%D0%B0%D0%BB%D1%8C%D0%BD%D1%8F_I%D0%B2%D0%B0%D0%BD%D0%B0_%D0%9C%D0%B0%D0%B7%D0%B5%D0%BF%D0%B8._%283%29.jpg/800px-%D0%A3%D0%BA%D1%80%D0%B0%D1%97%D0%BD%D0%B0_%D0%A7%D0%B5%D1%80%D0%BD%D1%96%D0%B3%D1%96%D0%B2%D1%89%D0%B8%D0%BD%D0%B0_%D0%BCi%D1%81%D1%82%D0%BE_%D0%91%D0%B0%D1%82%D1%83%D1%80%D0%B8%D0%BD%2C_%D1%81%D0%BF%D0%BE%D0%B2i%D0%B4%D0%B0%D0%BB%D1%8C%D0%BD%D1%8F_I%D0%B2%D0%B0%D0%BD%D0%B0_%D0%9C%D0%B0%D0%B7%D0%B5%D0%BF%D0%B8._%283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214422"/>
            <a:ext cx="7187952" cy="5390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158" y="428604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Церква</a:t>
            </a:r>
            <a:r>
              <a:rPr lang="ru-RU" sz="2400" dirty="0"/>
              <a:t> </a:t>
            </a:r>
            <a:r>
              <a:rPr lang="ru-RU" sz="2400" dirty="0" err="1"/>
              <a:t>Покрови</a:t>
            </a:r>
            <a:r>
              <a:rPr lang="ru-RU" sz="2400" dirty="0"/>
              <a:t> </a:t>
            </a:r>
            <a:r>
              <a:rPr lang="ru-RU" sz="2400" dirty="0" err="1"/>
              <a:t>Пресвятої</a:t>
            </a:r>
            <a:r>
              <a:rPr lang="ru-RU" sz="2400" dirty="0"/>
              <a:t> </a:t>
            </a:r>
            <a:r>
              <a:rPr lang="ru-RU" sz="2400" dirty="0" err="1" smtClean="0"/>
              <a:t>Богородиці</a:t>
            </a:r>
            <a:endParaRPr lang="ru-RU" sz="2400" dirty="0" smtClean="0"/>
          </a:p>
          <a:p>
            <a:pPr algn="ctr"/>
            <a:r>
              <a:rPr lang="uk-UA" sz="2400" i="1" dirty="0" smtClean="0"/>
              <a:t>м. Батурин, </a:t>
            </a:r>
            <a:r>
              <a:rPr lang="en-US" sz="2400" i="1" dirty="0" smtClean="0"/>
              <a:t>XVIII </a:t>
            </a:r>
            <a:r>
              <a:rPr lang="uk-UA" sz="2400" i="1" dirty="0" smtClean="0"/>
              <a:t>ст.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192707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692696"/>
            <a:ext cx="2722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err="1" smtClean="0"/>
              <a:t>Класицизм</a:t>
            </a:r>
            <a:endParaRPr lang="ru-RU" sz="3600" b="1" dirty="0"/>
          </a:p>
        </p:txBody>
      </p:sp>
      <p:pic>
        <p:nvPicPr>
          <p:cNvPr id="33794" name="Picture 2" descr="https://upload.wikimedia.org/wikipedia/commons/thumb/c/c4/Khomutec.jpg/1920px-Khomut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2" y="2500306"/>
            <a:ext cx="8998968" cy="3654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7224" y="1428736"/>
            <a:ext cx="7169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i="1" dirty="0"/>
              <a:t>Пала́ц </a:t>
            </a:r>
            <a:r>
              <a:rPr lang="vi-VN" sz="2400" i="1" dirty="0" smtClean="0"/>
              <a:t>Муравйо́вих-Апо́столів</a:t>
            </a:r>
            <a:r>
              <a:rPr lang="uk-UA" sz="2400" i="1" dirty="0" smtClean="0">
                <a:latin typeface="Constantia" pitchFamily="18" charset="0"/>
              </a:rPr>
              <a:t>, с. Хомутець, Полтавська обл.</a:t>
            </a:r>
            <a:endParaRPr lang="ru-RU" sz="2400" i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06948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365</TotalTime>
  <Words>212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України</dc:title>
  <dc:creator>admin</dc:creator>
  <cp:lastModifiedBy>Svt</cp:lastModifiedBy>
  <cp:revision>55</cp:revision>
  <dcterms:created xsi:type="dcterms:W3CDTF">2017-11-20T18:04:45Z</dcterms:created>
  <dcterms:modified xsi:type="dcterms:W3CDTF">2018-10-24T09:32:14Z</dcterms:modified>
</cp:coreProperties>
</file>