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9" r:id="rId11"/>
    <p:sldId id="310" r:id="rId12"/>
    <p:sldId id="279" r:id="rId13"/>
    <p:sldId id="283" r:id="rId14"/>
    <p:sldId id="280" r:id="rId15"/>
    <p:sldId id="281" r:id="rId16"/>
    <p:sldId id="282" r:id="rId17"/>
    <p:sldId id="284" r:id="rId18"/>
    <p:sldId id="312" r:id="rId19"/>
    <p:sldId id="314" r:id="rId20"/>
    <p:sldId id="315" r:id="rId21"/>
    <p:sldId id="31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8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428604"/>
            <a:ext cx="2781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XX </a:t>
            </a:r>
            <a:r>
              <a:rPr lang="ru-RU" sz="3600" b="1" dirty="0" err="1" smtClean="0"/>
              <a:t>століття</a:t>
            </a:r>
            <a:endParaRPr lang="ru-RU" sz="3600" b="1" dirty="0"/>
          </a:p>
        </p:txBody>
      </p:sp>
      <p:pic>
        <p:nvPicPr>
          <p:cNvPr id="43010" name="Picture 2" descr="https://upload.wikimedia.org/wikipedia/commons/thumb/4/4a/%D0%9C%D1%96%D1%81%D1%8C%D0%BA%D0%B0_%D0%BB%D1%96%D0%BA%D0%B0%D1%80%D0%BD%D1%8F_%28%D0%9D%D0%BE%D0%B2%D0%BE%D0%BC%D0%B8%D1%80%D0%B3%D0%BE%D1%80%D0%BE%D0%B4%29.jpg/1024px-%D0%9C%D1%96%D1%81%D1%8C%D0%BA%D0%B0_%D0%BB%D1%96%D0%BA%D0%B0%D1%80%D0%BD%D1%8F_%28%D0%9D%D0%BE%D0%B2%D0%BE%D0%BC%D0%B8%D1%80%D0%B3%D0%BE%D1%80%D0%BE%D0%B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7380177" cy="4900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728" y="1000108"/>
            <a:ext cx="589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/>
              <a:t>Міська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лікарня</a:t>
            </a:r>
            <a:r>
              <a:rPr lang="ru-RU" sz="2400" i="1" dirty="0" smtClean="0"/>
              <a:t>, </a:t>
            </a:r>
            <a:r>
              <a:rPr lang="ru-RU" sz="2400" i="1" dirty="0"/>
              <a:t>м. Новомиргород, </a:t>
            </a:r>
            <a:r>
              <a:rPr lang="en-US" sz="2400" i="1" dirty="0"/>
              <a:t>XX </a:t>
            </a:r>
            <a:r>
              <a:rPr lang="ru-RU" sz="2400" i="1" dirty="0"/>
              <a:t>ст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28668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Windmill - Museum of folk architecture and way of life of Middle Naddnipryans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7187952" cy="539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8865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Музей </a:t>
            </a:r>
            <a:r>
              <a:rPr lang="ru-RU" sz="2400" i="1" dirty="0" err="1" smtClean="0"/>
              <a:t>народної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архітектури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побуту</a:t>
            </a:r>
            <a:r>
              <a:rPr lang="ru-RU" sz="2400" i="1" dirty="0" smtClean="0"/>
              <a:t>, м </a:t>
            </a:r>
            <a:r>
              <a:rPr lang="ru-RU" sz="2400" i="1" dirty="0" err="1" smtClean="0"/>
              <a:t>Київ</a:t>
            </a:r>
            <a:r>
              <a:rPr lang="ru-RU" sz="2400" i="1" dirty="0" smtClean="0"/>
              <a:t>, </a:t>
            </a:r>
          </a:p>
          <a:p>
            <a:pPr algn="ctr"/>
            <a:r>
              <a:rPr lang="ru-RU" sz="2400" i="1" dirty="0" smtClean="0"/>
              <a:t>(</a:t>
            </a:r>
            <a:r>
              <a:rPr lang="ru-RU" sz="2400" i="1" dirty="0" err="1" smtClean="0"/>
              <a:t>Середня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Наддніпрянщина</a:t>
            </a:r>
            <a:r>
              <a:rPr lang="ru-RU" sz="2400" i="1" dirty="0" smtClean="0"/>
              <a:t>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8761120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Xata 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7620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290" y="428604"/>
            <a:ext cx="6755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Музей </a:t>
            </a:r>
            <a:r>
              <a:rPr lang="ru-RU" sz="2000" i="1" dirty="0" err="1"/>
              <a:t>народної</a:t>
            </a:r>
            <a:r>
              <a:rPr lang="ru-RU" sz="2000" i="1" dirty="0"/>
              <a:t> </a:t>
            </a:r>
            <a:r>
              <a:rPr lang="ru-RU" sz="2400" i="1" dirty="0" err="1"/>
              <a:t>архітектури</a:t>
            </a:r>
            <a:r>
              <a:rPr lang="ru-RU" sz="2000" i="1" dirty="0"/>
              <a:t> та </a:t>
            </a:r>
            <a:r>
              <a:rPr lang="ru-RU" sz="2000" i="1" dirty="0" err="1"/>
              <a:t>побуту</a:t>
            </a:r>
            <a:r>
              <a:rPr lang="ru-RU" sz="2000" i="1" dirty="0"/>
              <a:t>, </a:t>
            </a:r>
            <a:endParaRPr lang="ru-RU" sz="2000" i="1" dirty="0" smtClean="0"/>
          </a:p>
          <a:p>
            <a:r>
              <a:rPr lang="ru-RU" sz="2000" i="1" dirty="0" smtClean="0"/>
              <a:t>м </a:t>
            </a:r>
            <a:r>
              <a:rPr lang="ru-RU" sz="2000" i="1" dirty="0" err="1" smtClean="0"/>
              <a:t>Київ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Середня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Наддніпрянщина</a:t>
            </a:r>
            <a:r>
              <a:rPr lang="ru-RU" sz="2000" i="1" dirty="0" smtClean="0"/>
              <a:t>, «</a:t>
            </a:r>
            <a:r>
              <a:rPr lang="ru-RU" sz="2000" i="1" dirty="0" err="1" smtClean="0"/>
              <a:t>Хутір</a:t>
            </a:r>
            <a:r>
              <a:rPr lang="ru-RU" sz="2000" i="1" dirty="0" smtClean="0"/>
              <a:t> Савки»)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232985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3/30/Krehiv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98" b="7582"/>
          <a:stretch/>
        </p:blipFill>
        <p:spPr bwMode="auto">
          <a:xfrm>
            <a:off x="428596" y="785794"/>
            <a:ext cx="5619199" cy="53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24496" y="1628800"/>
            <a:ext cx="286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/>
              <a:t>Крехівський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монастир</a:t>
            </a:r>
            <a:r>
              <a:rPr lang="ru-RU" sz="2000" i="1" dirty="0" smtClean="0"/>
              <a:t>, </a:t>
            </a:r>
          </a:p>
          <a:p>
            <a:r>
              <a:rPr lang="ru-RU" sz="2400" i="1" dirty="0" err="1" smtClean="0"/>
              <a:t>Львівська</a:t>
            </a:r>
            <a:r>
              <a:rPr lang="ru-RU" sz="2000" i="1" dirty="0" smtClean="0"/>
              <a:t> область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36918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upload.wikimedia.org/wikipedia/commons/thumb/d/d0/%D0%9B%D1%8C%D0%B2i%D0%B2%D1%89%D0%B8%D0%BD%D0%B0_%D0%A2%D1%83%D1%80%D0%BAi%D0%B2%D1%81%D1%8C%D0%BA%D0%BE%D0%B3%D0%BE_%D1%80-%D0%BD%D1%83%2C_%D1%81._I%D1%81%D0%B0i%D0%B2%2C_%D0%9C%D0%B8%D1%85%D0%B0%D0%B9%D0%BBi%D0%B2%D1%81%D1%8C%D0%BA%D0%B0_%D1%86-%D0%B2%D0%B0_1663_%D1%80%D0%BE%D0%BA%D1%83_%281%29.jpg/800px-%D0%9B%D1%8C%D0%B2i%D0%B2%D1%89%D0%B8%D0%BD%D0%B0_%D0%A2%D1%83%D1%80%D0%BAi%D0%B2%D1%81%D1%8C%D0%BA%D0%BE%D0%B3%D0%BE_%D1%80-%D0%BD%D1%83%2C_%D1%81._I%D1%81%D0%B0i%D0%B2%2C_%D0%9C%D0%B8%D1%85%D0%B0%D0%B9%D0%BBi%D0%B2%D1%81%D1%8C%D0%BA%D0%B0_%D1%86-%D0%B2%D0%B0_1663_%D1%80%D0%BE%D0%BA%D1%83_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76200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01984"/>
            <a:ext cx="4752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Михайлівська</a:t>
            </a:r>
            <a:r>
              <a:rPr lang="ru-RU" sz="2000" i="1" dirty="0" smtClean="0"/>
              <a:t> </a:t>
            </a:r>
            <a:r>
              <a:rPr lang="ru-RU" sz="2400" i="1" dirty="0" err="1" smtClean="0"/>
              <a:t>церква</a:t>
            </a:r>
            <a:r>
              <a:rPr lang="ru-RU" sz="2000" i="1" dirty="0" smtClean="0"/>
              <a:t>, с. </a:t>
            </a:r>
            <a:r>
              <a:rPr lang="ru-RU" sz="2000" i="1" dirty="0" err="1" smtClean="0"/>
              <a:t>Iсаїв</a:t>
            </a:r>
            <a:r>
              <a:rPr lang="ru-RU" sz="2000" i="1" dirty="0" smtClean="0"/>
              <a:t>, </a:t>
            </a:r>
            <a:r>
              <a:rPr lang="en-US" sz="2000" i="1" dirty="0" smtClean="0"/>
              <a:t>XVII </a:t>
            </a:r>
            <a:r>
              <a:rPr lang="uk-UA" sz="2000" i="1" dirty="0" smtClean="0"/>
              <a:t>ст.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76801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uk/3/33/Lemko_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572000" cy="610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268760"/>
            <a:ext cx="3782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Лемківська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церква</a:t>
            </a:r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Св. </a:t>
            </a:r>
            <a:r>
              <a:rPr lang="ru-RU" sz="2400" i="1" dirty="0" err="1" smtClean="0"/>
              <a:t>Михайла</a:t>
            </a:r>
            <a:r>
              <a:rPr lang="ru-RU" sz="2400" i="1" dirty="0" smtClean="0"/>
              <a:t>, </a:t>
            </a:r>
          </a:p>
          <a:p>
            <a:r>
              <a:rPr lang="ru-RU" sz="2400" i="1" dirty="0" smtClean="0"/>
              <a:t>с. </a:t>
            </a:r>
            <a:r>
              <a:rPr lang="ru-RU" sz="2400" i="1" dirty="0" err="1" smtClean="0"/>
              <a:t>Шелестове</a:t>
            </a:r>
            <a:r>
              <a:rPr lang="ru-RU" sz="2400" i="1" dirty="0" smtClean="0"/>
              <a:t>, </a:t>
            </a:r>
            <a:r>
              <a:rPr lang="en-US" sz="2400" i="1" dirty="0" smtClean="0"/>
              <a:t>XVIII </a:t>
            </a:r>
            <a:r>
              <a:rPr lang="ru-RU" sz="2400" i="1" dirty="0" smtClean="0"/>
              <a:t>ст.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0962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thumb/e/ee/%D0%94%D1%80%D0%B0%D0%B1%D1%96%D0%B2%D1%86%D1%96._%D0%A1%D1%82%D0%B0%D1%80%D0%BE%D0%B2%D0%B8%D0%BD%D0%BD%D0%B0_%D0%BA%D0%BE%D0%B7%D0%B0%D1%86%D1%8C%D0%BA%D0%B0_%D1%86%D0%B5%D1%80%D0%BA%D0%B2%D0%B0.TIF/lossy-page1-800px-%D0%94%D1%80%D0%B0%D0%B1%D1%96%D0%B2%D1%86%D1%96._%D0%A1%D1%82%D0%B0%D1%80%D0%BE%D0%B2%D0%B8%D0%BD%D0%BD%D0%B0_%D0%BA%D0%BE%D0%B7%D0%B0%D1%86%D1%8C%D0%BA%D0%B0_%D1%86%D0%B5%D1%80%D0%BA%D0%B2%D0%B0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7422" y="357166"/>
            <a:ext cx="4081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err="1" smtClean="0"/>
              <a:t>Церква</a:t>
            </a:r>
            <a:r>
              <a:rPr lang="ru-RU" sz="2400" i="1" dirty="0" smtClean="0"/>
              <a:t> Св. </a:t>
            </a:r>
            <a:r>
              <a:rPr lang="ru-RU" sz="2400" i="1" dirty="0" err="1" smtClean="0"/>
              <a:t>Трійці</a:t>
            </a:r>
            <a:r>
              <a:rPr lang="ru-RU" sz="2400" i="1" dirty="0" smtClean="0"/>
              <a:t>, м. </a:t>
            </a:r>
            <a:r>
              <a:rPr lang="ru-RU" sz="2400" i="1" dirty="0" err="1" smtClean="0"/>
              <a:t>Драбів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90442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thumb/8/8e/%D0%A3%D0%BA%D1%80%D0%B0%D1%97%D0%BD%D0%B0_%D0%9B%D1%8C%D0%B2%D1%96%D0%B2%D1%89%D0%B8%D0%BD%D0%B0%2C_%D0%91%D1%83%D1%81%D1%8C%D0%BA%D0%B8%D0%B9_%D1%80-%D0%BD%2C_%D1%81._%D0%9A%D1%83%D1%82%D0%B8%2C_%D0%9C%D0%B8%D1%85%D0%B0%D0%B9%D0%BB%D1%96%D0%B2%D1%81%D1%8C%D0%BA%D0%B0_%D1%86-%D0%B2%D0%B0_1697_p._%287%29.jpg/1024px-%D0%A3%D0%BA%D1%80%D0%B0%D1%97%D0%BD%D0%B0_%D0%9B%D1%8C%D0%B2%D1%96%D0%B2%D1%89%D0%B8%D0%BD%D0%B0%2C_%D0%91%D1%83%D1%81%D1%8C%D0%BA%D0%B8%D0%B9_%D1%80-%D0%BD%2C_%D1%81._%D0%9A%D1%83%D1%82%D0%B8%2C_%D0%9C%D0%B8%D1%85%D0%B0%D0%B9%D0%BB%D1%96%D0%B2%D1%81%D1%8C%D0%BA%D0%B0_%D1%86-%D0%B2%D0%B0_1697_p._%28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6189"/>
            <a:ext cx="8573900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69007"/>
            <a:ext cx="451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/>
              <a:t>Михайлівська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церква</a:t>
            </a:r>
            <a:r>
              <a:rPr lang="ru-RU" sz="2400" i="1" dirty="0"/>
              <a:t>,</a:t>
            </a:r>
            <a:r>
              <a:rPr lang="ru-RU" sz="2400" i="1" dirty="0" smtClean="0"/>
              <a:t> </a:t>
            </a:r>
            <a:r>
              <a:rPr lang="en-US" sz="2400" i="1" dirty="0" smtClean="0"/>
              <a:t>XVIII </a:t>
            </a:r>
            <a:r>
              <a:rPr lang="ru-RU" sz="2400" i="1" dirty="0" smtClean="0"/>
              <a:t>ст.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76427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f/fe/%D0%9A%D0%BE%D1%81%D1%82%D0%B5%D0%BB%D0%90%D0%BD%D0%BD%D0%B8%D0%9A%D0%BE%D0%B2%D0%B5%D0%BB%D1%8C.jpg/800px-%D0%9A%D0%BE%D1%81%D1%82%D0%B5%D0%BB%D0%90%D0%BD%D0%BD%D0%B8%D0%9A%D0%BE%D0%B2%D0%B5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4194"/>
            <a:ext cx="7547992" cy="560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40466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Костел </a:t>
            </a:r>
            <a:r>
              <a:rPr lang="ru-RU" sz="2400" i="1" dirty="0" err="1"/>
              <a:t>С</a:t>
            </a:r>
            <a:r>
              <a:rPr lang="ru-RU" sz="2400" i="1" dirty="0" err="1" smtClean="0"/>
              <a:t>вятої</a:t>
            </a:r>
            <a:r>
              <a:rPr lang="ru-RU" sz="2400" i="1" dirty="0" smtClean="0"/>
              <a:t> Анни, м. Ковель, </a:t>
            </a:r>
            <a:r>
              <a:rPr lang="ru-RU" sz="2400" i="1" dirty="0" err="1" smtClean="0"/>
              <a:t>Волинська</a:t>
            </a:r>
            <a:r>
              <a:rPr lang="ru-RU" sz="2400" i="1" dirty="0" smtClean="0"/>
              <a:t> область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46447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rohobychC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4994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/>
              <a:t>Церква</a:t>
            </a:r>
            <a:r>
              <a:rPr lang="ru-RU" sz="2400" i="1" dirty="0" smtClean="0"/>
              <a:t> Святого Юра, м. </a:t>
            </a:r>
            <a:r>
              <a:rPr lang="ru-RU" sz="2400" i="1" dirty="0" err="1" smtClean="0"/>
              <a:t>Дрогобич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680210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viv Kornakta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19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900004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/>
              <a:t>Церква</a:t>
            </a:r>
            <a:r>
              <a:rPr lang="ru-RU" sz="2400" i="1" dirty="0"/>
              <a:t> </a:t>
            </a:r>
            <a:r>
              <a:rPr lang="ru-RU" sz="2400" i="1" dirty="0" err="1"/>
              <a:t>Успіння</a:t>
            </a:r>
            <a:r>
              <a:rPr lang="ru-RU" sz="2400" i="1" dirty="0"/>
              <a:t> </a:t>
            </a:r>
            <a:r>
              <a:rPr lang="ru-RU" sz="2400" i="1" dirty="0" err="1"/>
              <a:t>Пресвятої</a:t>
            </a:r>
            <a:r>
              <a:rPr lang="ru-RU" sz="2400" i="1" dirty="0"/>
              <a:t> </a:t>
            </a:r>
            <a:r>
              <a:rPr lang="ru-RU" sz="2400" i="1" dirty="0" err="1"/>
              <a:t>Богородиці</a:t>
            </a:r>
            <a:r>
              <a:rPr lang="ru-RU" sz="2400" i="1" dirty="0"/>
              <a:t> </a:t>
            </a:r>
            <a:r>
              <a:rPr lang="ru-RU" sz="2400" i="1" dirty="0" smtClean="0"/>
              <a:t>(м. </a:t>
            </a:r>
            <a:r>
              <a:rPr lang="ru-RU" sz="2400" i="1" dirty="0" err="1" smtClean="0"/>
              <a:t>Львів</a:t>
            </a:r>
            <a:r>
              <a:rPr lang="ru-RU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00830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upload.wikimedia.org/wikipedia/commons/thumb/e/ea/%D0%9D%D0%BE%D0%B2%D0%B3%D0%BE%D1%80%D0%BE%D0%B4-%D0%A1%D1%96%D0%B2%D0%B5%D1%80%D1%81%D1%8C%D0%BA%D0%B8%D0%B9._%D0%93%D1%96%D0%BC%D0%BD%D0%B0%D0%B7%D1%96%D1%8F_N_1.JPG/1024px-%D0%9D%D0%BE%D0%B2%D0%B3%D0%BE%D1%80%D0%BE%D0%B4-%D0%A1%D1%96%D0%B2%D0%B5%D1%80%D1%81%D1%8C%D0%BA%D0%B8%D0%B9._%D0%93%D1%96%D0%BC%D0%BD%D0%B0%D0%B7%D1%96%D1%8F_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7721635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499245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Будинок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жіночої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гімназії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Чернігівська</a:t>
            </a:r>
            <a:r>
              <a:rPr lang="ru-RU" sz="2400" i="1" dirty="0" smtClean="0"/>
              <a:t> область, </a:t>
            </a:r>
          </a:p>
          <a:p>
            <a:pPr algn="ctr"/>
            <a:r>
              <a:rPr lang="ru-RU" sz="2400" i="1" dirty="0" smtClean="0"/>
              <a:t>м. Новгород-</a:t>
            </a:r>
            <a:r>
              <a:rPr lang="ru-RU" sz="2400" i="1" dirty="0" err="1" smtClean="0"/>
              <a:t>Сіверський</a:t>
            </a:r>
            <a:r>
              <a:rPr lang="ru-R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17741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p. 3 sanct., L'v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588874" cy="6120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55679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/>
              <a:t>Каплиця</a:t>
            </a:r>
            <a:r>
              <a:rPr lang="ru-RU" sz="2400" i="1" dirty="0"/>
              <a:t> </a:t>
            </a:r>
            <a:r>
              <a:rPr lang="ru-RU" sz="2400" i="1" dirty="0" err="1"/>
              <a:t>трьох</a:t>
            </a:r>
            <a:r>
              <a:rPr lang="ru-RU" sz="2400" i="1" dirty="0"/>
              <a:t> </a:t>
            </a:r>
            <a:r>
              <a:rPr lang="ru-RU" sz="2400" i="1" dirty="0" err="1"/>
              <a:t>святителів</a:t>
            </a:r>
            <a:r>
              <a:rPr lang="ru-RU" sz="2400" i="1" dirty="0"/>
              <a:t>, </a:t>
            </a:r>
            <a:endParaRPr lang="ru-RU" sz="2400" i="1" dirty="0" smtClean="0"/>
          </a:p>
          <a:p>
            <a:r>
              <a:rPr lang="ru-RU" sz="2400" i="1" dirty="0" smtClean="0"/>
              <a:t>м. </a:t>
            </a:r>
            <a:r>
              <a:rPr lang="ru-RU" sz="2400" i="1" dirty="0" err="1" smtClean="0"/>
              <a:t>Львів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9473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Дякую</a:t>
            </a:r>
            <a:r>
              <a:rPr lang="ru-RU" sz="7200" i="1" dirty="0" smtClean="0"/>
              <a:t> за </a:t>
            </a:r>
            <a:r>
              <a:rPr lang="ru-RU" sz="7200" i="1" dirty="0" err="1" smtClean="0"/>
              <a:t>увагу</a:t>
            </a:r>
            <a:r>
              <a:rPr lang="ru-RU" sz="7200" i="1" dirty="0" smtClean="0"/>
              <a:t>!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xmlns="" val="205933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upload.wikimedia.org/wikipedia/commons/thumb/1/1d/Kiev_Cabinet_of_Ministers.jpg/1024px-Kiev_Cabinet_of_Mini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839894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21429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Будинок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Кабінету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міністрів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, </a:t>
            </a:r>
          </a:p>
          <a:p>
            <a:pPr algn="ctr"/>
            <a:r>
              <a:rPr lang="ru-RU" sz="2400" i="1" dirty="0" err="1" smtClean="0"/>
              <a:t>арх</a:t>
            </a:r>
            <a:r>
              <a:rPr lang="uk-UA" sz="2400" i="1" dirty="0" smtClean="0"/>
              <a:t>і</a:t>
            </a:r>
            <a:r>
              <a:rPr lang="ru-RU" sz="2400" i="1" dirty="0" err="1" smtClean="0"/>
              <a:t>тектор</a:t>
            </a:r>
            <a:r>
              <a:rPr lang="ru-RU" sz="2400" i="1" dirty="0" smtClean="0"/>
              <a:t> І. </a:t>
            </a:r>
            <a:r>
              <a:rPr lang="ru-RU" sz="2400" i="1" dirty="0" err="1" smtClean="0"/>
              <a:t>Фомін</a:t>
            </a:r>
            <a:r>
              <a:rPr lang="ru-RU" sz="2400" i="1" dirty="0" smtClean="0"/>
              <a:t> (1936-38 </a:t>
            </a:r>
            <a:r>
              <a:rPr lang="ru-RU" sz="2400" i="1" dirty="0" err="1" smtClean="0"/>
              <a:t>рр</a:t>
            </a:r>
            <a:r>
              <a:rPr lang="ru-RU" sz="2400" i="1" dirty="0" smtClean="0"/>
              <a:t>.).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970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upload.wikimedia.org/wikipedia/uk/thumb/7/7b/%D0%A1%D0%B5%D0%B2%D0%B0%D1%81%D1%82%D0%BE%D0%BF%D0%BE%D0%BB%D1%8C%D1%81%D1%8C%D0%BA%D0%B8%D0%B9_%D0%B0%D0%BA%D0%B0%D0%B4%D0%B5%D0%BC%D1%96%D1%87%D0%BD%D0%B8%D0%B9_%D1%80%D0%BE%D1%81%D1%96%D0%B9%D1%81%D1%8C%D0%BA%D0%B8%D0%B9_%D0%B4%D1%80%D0%B0%D0%BC%D0%B0%D1%82%D0%B8%D1%87%D0%BD%D0%B8%D0%B9_%D1%82%D0%B5%D0%B0%D1%82%D1%80_%D1%96%D0%BC%D0%B5%D0%BD%D1%96_%D0%90._%D0%92._%D0%9B%D1%83%D0%BD%D0%B0%D1%87%D0%B0%D1%80%D1%81%D1%8C%D0%BA%D0%BE%D0%B3%D0%BE.jpg/800px-%D0%A1%D0%B5%D0%B2%D0%B0%D1%81%D1%82%D0%BE%D0%BF%D0%BE%D0%BB%D1%8C%D1%81%D1%8C%D0%BA%D0%B8%D0%B9_%D0%B0%D0%BA%D0%B0%D0%B4%D0%B5%D0%BC%D1%96%D1%87%D0%BD%D0%B8%D0%B9_%D1%80%D0%BE%D1%81%D1%96%D0%B9%D1%81%D1%8C%D0%BA%D0%B8%D0%B9_%D0%B4%D1%80%D0%B0%D0%BC%D0%B0%D1%82%D0%B8%D1%87%D0%BD%D0%B8%D0%B9_%D1%82%D0%B5%D0%B0%D1%82%D1%80_%D1%96%D0%BC%D0%B5%D0%BD%D1%96_%D0%90._%D0%92._%D0%9B%D1%83%D0%BD%D0%B0%D1%87%D0%B0%D1%80%D1%81%D1%8C%D0%BA%D0%BE%D0%B3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5560" y="1166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/>
              <a:t>Театр </a:t>
            </a:r>
            <a:r>
              <a:rPr lang="ru-RU" sz="2400" i="1" dirty="0" err="1" smtClean="0"/>
              <a:t>імені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Луначарського</a:t>
            </a:r>
            <a:r>
              <a:rPr lang="ru-RU" sz="2400" i="1" dirty="0" smtClean="0"/>
              <a:t>, </a:t>
            </a:r>
          </a:p>
          <a:p>
            <a:pPr algn="ctr"/>
            <a:r>
              <a:rPr lang="ru-RU" sz="2400" i="1" dirty="0" err="1" smtClean="0"/>
              <a:t>Крим</a:t>
            </a:r>
            <a:r>
              <a:rPr lang="ru-RU" sz="2400" i="1" dirty="0" smtClean="0"/>
              <a:t>, м. Севастополь, 1957 р.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69643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6430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Сучасність</a:t>
            </a:r>
            <a:r>
              <a:rPr lang="ru-RU" sz="3600" b="1" dirty="0" smtClean="0"/>
              <a:t> ( </a:t>
            </a:r>
            <a:r>
              <a:rPr lang="ru-RU" sz="3600" b="1" dirty="0" err="1" smtClean="0"/>
              <a:t>кін</a:t>
            </a:r>
            <a:r>
              <a:rPr lang="ru-RU" sz="3600" b="1" dirty="0" smtClean="0"/>
              <a:t>. </a:t>
            </a:r>
            <a:r>
              <a:rPr lang="en-US" sz="3600" b="1" dirty="0" smtClean="0"/>
              <a:t>XX-XXI</a:t>
            </a:r>
            <a:r>
              <a:rPr lang="ru-RU" sz="3600" b="1" dirty="0" smtClean="0"/>
              <a:t> ст.)</a:t>
            </a:r>
            <a:endParaRPr lang="ru-RU" sz="3600" b="1" dirty="0"/>
          </a:p>
        </p:txBody>
      </p:sp>
      <p:pic>
        <p:nvPicPr>
          <p:cNvPr id="47106" name="Picture 2" descr="https://upload.wikimedia.org/wikipedia/uk/f/fc/%D0%90%D1%80%D0%BA-%D0%BF%D0%B0%D0%BB%D0%B0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203932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1700807"/>
            <a:ext cx="2862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Житловий</a:t>
            </a:r>
            <a:r>
              <a:rPr lang="ru-RU" sz="2400" i="1" dirty="0" smtClean="0"/>
              <a:t> комплекс «</a:t>
            </a:r>
            <a:r>
              <a:rPr lang="ru-RU" sz="2400" i="1" dirty="0" err="1" smtClean="0"/>
              <a:t>Арк</a:t>
            </a:r>
            <a:r>
              <a:rPr lang="ru-RU" sz="2400" i="1" dirty="0" smtClean="0"/>
              <a:t> Палас №1», </a:t>
            </a:r>
            <a:r>
              <a:rPr lang="ru-RU" sz="2400" i="1" dirty="0" err="1" smtClean="0"/>
              <a:t>Хмарочос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Арк</a:t>
            </a:r>
            <a:r>
              <a:rPr lang="ru-RU" sz="2400" i="1" dirty="0" smtClean="0"/>
              <a:t> Палас (м. Одеса).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4156533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upload.wikimedia.org/wikipedia/uk/thumb/6/68/CKM.JPG/800px-CK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910" y="116632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Центр </a:t>
            </a:r>
            <a:r>
              <a:rPr lang="ru-RU" sz="2400" i="1" dirty="0" err="1" smtClean="0"/>
              <a:t>культури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мистецтв</a:t>
            </a:r>
            <a:r>
              <a:rPr lang="ru-RU" sz="2400" i="1" dirty="0" smtClean="0"/>
              <a:t>. </a:t>
            </a:r>
          </a:p>
          <a:p>
            <a:pPr algn="ctr"/>
            <a:r>
              <a:rPr lang="ru-RU" sz="2400" i="1" dirty="0" smtClean="0"/>
              <a:t>(</a:t>
            </a:r>
            <a:r>
              <a:rPr lang="ru-RU" sz="2400" i="1" dirty="0" err="1" smtClean="0"/>
              <a:t>Національноий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авіаційний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університет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м.Київ</a:t>
            </a:r>
            <a:r>
              <a:rPr lang="ru-RU" sz="2400" i="1" dirty="0" smtClean="0"/>
              <a:t>).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404966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upload.wikimedia.org/wikipedia/uk/thumb/9/99/UA-TE_BC_Bandery_63.JPG/800px-UA-TE_BC_Bandery_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30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50004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Бізнес</a:t>
            </a:r>
            <a:r>
              <a:rPr lang="ru-RU" sz="2400" i="1" dirty="0" smtClean="0"/>
              <a:t>-центр на </a:t>
            </a:r>
            <a:r>
              <a:rPr lang="ru-RU" sz="2400" i="1" dirty="0" err="1" smtClean="0"/>
              <a:t>проспекті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Бандери</a:t>
            </a:r>
            <a:r>
              <a:rPr lang="ru-RU" sz="2400" i="1" dirty="0" smtClean="0"/>
              <a:t>, м. </a:t>
            </a:r>
            <a:r>
              <a:rPr lang="ru-RU" sz="2400" i="1" dirty="0" err="1" smtClean="0"/>
              <a:t>Тернопіль</a:t>
            </a:r>
            <a:r>
              <a:rPr lang="ru-R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4833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upload.wikimedia.org/wikipedia/commons/thumb/4/4a/Zaporizhzhya_circus.jpg/1024px-Zaporizhzhya_cir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67663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836712"/>
            <a:ext cx="288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Цирк м. </a:t>
            </a:r>
            <a:r>
              <a:rPr lang="ru-RU" sz="2400" i="1" dirty="0" err="1" smtClean="0"/>
              <a:t>Запоріжжі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9897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Kiev Pyrogiv Podillya 070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596" y="1938073"/>
            <a:ext cx="6683896" cy="4778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1170733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Музей </a:t>
            </a:r>
            <a:r>
              <a:rPr lang="ru-RU" sz="2400" i="1" dirty="0" err="1" smtClean="0"/>
              <a:t>народної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архітектури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побуту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, м. Ки</a:t>
            </a:r>
            <a:r>
              <a:rPr lang="uk-UA" sz="2400" i="1" dirty="0" smtClean="0"/>
              <a:t>ї</a:t>
            </a:r>
            <a:r>
              <a:rPr lang="ru-RU" sz="2400" i="1" dirty="0" smtClean="0"/>
              <a:t>в</a:t>
            </a: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28300"/>
            <a:ext cx="4944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Народна </a:t>
            </a:r>
            <a:r>
              <a:rPr lang="ru-RU" sz="3600" b="1" dirty="0" err="1" smtClean="0"/>
              <a:t>архітектура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6008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362</TotalTime>
  <Words>222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України</dc:title>
  <dc:creator>admin</dc:creator>
  <cp:lastModifiedBy>Svt</cp:lastModifiedBy>
  <cp:revision>49</cp:revision>
  <dcterms:created xsi:type="dcterms:W3CDTF">2017-11-20T18:04:45Z</dcterms:created>
  <dcterms:modified xsi:type="dcterms:W3CDTF">2018-10-24T09:42:17Z</dcterms:modified>
</cp:coreProperties>
</file>