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7E07-F125-4A66-BD87-6D21ED135F2B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ED3B-F4EA-4768-B716-C9F8E8AE53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CBDC-8D33-4F45-BA89-0C43B4EC70CD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FAB4-6C34-4C28-847A-061756C4AF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B2D0-B58E-463C-9900-BFED417F0F94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1FB5-6C33-4CA6-9DC0-DB561DE9A7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6765-9CAA-4AED-AB2A-D4663C5D0AD4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FE61-9DC4-45C9-AF04-A3BD1DC09B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1F03-482F-48D1-9129-CFF14281DEF2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F5E5-FABC-4E38-AD18-56BE78A308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D074-DBFC-492E-91F8-B68188330116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0FF-D697-4151-85E3-F150C539F3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3C14-D1EA-43BD-A72E-A6E0CFCCDFBB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985B-4CA2-4D23-9330-3B73DD96EA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F613-0971-4F5B-9146-E7E4958984B2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2AEA-D1D2-44DA-8CBC-F0FF86CE48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EDB1-8FF8-4E00-A21D-EEF1BA5373F2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7C39-4ED6-4869-9AEF-2839EE5F74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8733-CF1E-4469-A745-2A060C12E571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8251-056C-4A19-A81C-5D9EB62E06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6608-A693-41D0-8C16-4D51CCB78730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AE3F-91AA-4924-8418-A04CE1FBDE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6B0D825-1371-4F39-8BBB-903E2670DF7F}" type="datetimeFigureOut">
              <a:rPr lang="uk-UA"/>
              <a:pPr>
                <a:defRPr/>
              </a:pPr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9EB79B2-39A6-4621-83A6-7C46652A5F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65" r:id="rId3"/>
    <p:sldLayoutId id="2147483859" r:id="rId4"/>
    <p:sldLayoutId id="2147483866" r:id="rId5"/>
    <p:sldLayoutId id="2147483860" r:id="rId6"/>
    <p:sldLayoutId id="2147483861" r:id="rId7"/>
    <p:sldLayoutId id="2147483867" r:id="rId8"/>
    <p:sldLayoutId id="2147483868" r:id="rId9"/>
    <p:sldLayoutId id="2147483862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85800"/>
            <a:ext cx="6643734" cy="957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/>
              <a:t>Презентація на тему: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214554"/>
            <a:ext cx="7543800" cy="2428892"/>
          </a:xfrm>
        </p:spPr>
        <p:txBody>
          <a:bodyPr/>
          <a:lstStyle/>
          <a:p>
            <a:pPr algn="ctr"/>
            <a:r>
              <a:rPr lang="ru-RU" sz="6600" dirty="0" smtClean="0"/>
              <a:t>14 </a:t>
            </a:r>
            <a:r>
              <a:rPr lang="ru-RU" sz="6600" dirty="0" err="1" smtClean="0"/>
              <a:t>таємниць</a:t>
            </a:r>
            <a:r>
              <a:rPr lang="ru-RU" sz="6600" dirty="0" smtClean="0"/>
              <a:t> </a:t>
            </a:r>
            <a:r>
              <a:rPr lang="ru-RU" sz="6600" dirty="0" err="1" smtClean="0"/>
              <a:t>відомих</a:t>
            </a:r>
            <a:r>
              <a:rPr lang="ru-RU" sz="6600" dirty="0" smtClean="0"/>
              <a:t> картин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&amp;Kcy;&amp;acy;&amp;rcy;&amp;tcy;&amp;icy;&amp;ncy;&amp;kcy;&amp;icy; &amp;pcy;&amp;ocy; &amp;zcy;&amp;acy;&amp;pcy;&amp;rcy;&amp;ocy;&amp;scy;&amp;ucy; &amp;Kcy;&amp;acy;&amp;zcy;&amp;icy;&amp;mcy;&amp;icy;&amp;rcy; &amp;Mcy;&amp;acy;&amp;lcy;&amp;iecy;&amp;vcy;&amp;icy;&amp;chcy; &amp;CHcy;&amp;iecy;&amp;rcy;&amp;ncy;&amp;ycy;&amp;jcy; &amp;scy;&amp;ucy;&amp;pcy;&amp;rcy;&amp;iecy;&amp;mcy;&amp;acy;&amp;tcy;&amp;icy;&amp;chcy;&amp;iecy;&amp;scy;&amp;kcy;&amp;icy;&amp;jcy; &amp;kcy;&amp;vcy;&amp;acy;&amp;dcy;&amp;rcy;&amp;acy;&amp;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195736" y="6364287"/>
            <a:ext cx="534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Казимір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Малевич,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квадрат», 1915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3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979712" y="646112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Леонардо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1503-1519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adme.ru/files/news/part_63/639605/3896905-R3L8T8D-550-default8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76" y="11416"/>
            <a:ext cx="5328592" cy="684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2264" y="647581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Вінсент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«Автопортрет з трубкою», 1889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6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les.adme.ru/files/news/part_63/639605/3889805-R3L8T8D-650-RembrandtTheNightWatch164142AmsterdamRijks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645789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Рембрандт, «Нічна варта», 1642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2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les.adme.ru/files/news/part_63/639605/3897755-R3L8T8D-650-127355-R3L8T8D-650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016" y="640757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Леонардо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Вінчі, «Тайна вечеря», 1495-1498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9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les.adme.ru/files/news/part_63/639605/3891055-R3L8T8D-65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38132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Ієронім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Босх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«Сад земних насолод», 1500-1510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files.adme.ru/files/news/part_63/639605/3892405-R3L8T8D-650-in_article_b94f2c9d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97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73547" y="6435478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Поль Гоген,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ми?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йдемо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1897-189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835696" y="6463409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Густав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Клімт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«Портрет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Блох-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Бауер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1907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&amp;Kcy;&amp;acy;&amp;rcy;&amp;tcy;&amp;icy;&amp;ncy;&amp;kcy;&amp;icy; &amp;pcy;&amp;ocy; &amp;zcy;&amp;acy;&amp;pcy;&amp;rcy;&amp;ocy;&amp;scy;&amp;ucy; &amp;scy;&amp;tcy;&amp;acy;&amp;rcy;&amp;ycy;&amp;jcy; &amp;rcy;&amp;ycy;&amp;bcy;&amp;acy;&amp;kcy; &amp;tcy;&amp;icy;&amp;vcy;&amp;acy;&amp;dcy;&amp;acy;&amp;rcy; &amp;kcy;&amp;ocy;&amp;scy;&amp;tcy;&amp;kcy;&amp;acy; &amp;chcy;&amp;ocy;&amp;ncy;&amp;tcy;&amp;vcy;&amp;acy;&amp;r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&amp;Kcy;&amp;acy;&amp;rcy;&amp;tcy;&amp;icy;&amp;ncy;&amp;kcy;&amp;icy; &amp;pcy;&amp;ocy; &amp;zcy;&amp;acy;&amp;pcy;&amp;rcy;&amp;ocy;&amp;scy;&amp;ucy; &amp;scy;&amp;tcy;&amp;acy;&amp;rcy;&amp;ycy;&amp;jcy; &amp;rcy;&amp;ycy;&amp;bcy;&amp;acy;&amp;kcy; &amp;tcy;&amp;icy;&amp;vcy;&amp;acy;&amp;dcy;&amp;acy;&amp;rcy; &amp;kcy;&amp;ocy;&amp;scy;&amp;tcy;&amp;kcy;&amp;acy; &amp;chcy;&amp;ocy;&amp;ncy;&amp;tcy;&amp;vcy;&amp;acy;&amp;r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429000"/>
            <a:ext cx="399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&amp;Kcy;&amp;acy;&amp;rcy;&amp;tcy;&amp;icy;&amp;ncy;&amp;kcy;&amp;icy; &amp;pcy;&amp;ocy; &amp;zcy;&amp;acy;&amp;pcy;&amp;rcy;&amp;ocy;&amp;scy;&amp;ucy; &amp;scy;&amp;tcy;&amp;acy;&amp;rcy;&amp;ycy;&amp;jcy; &amp;rcy;&amp;ycy;&amp;bcy;&amp;acy;&amp;kcy; &amp;tcy;&amp;icy;&amp;vcy;&amp;acy;&amp;dcy;&amp;acy;&amp;rcy; &amp;kcy;&amp;ocy;&amp;scy;&amp;tcy;&amp;kcy;&amp;acy; &amp;chcy;&amp;ocy;&amp;ncy;&amp;tcy;&amp;vcy;&amp;acy;&amp;r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0"/>
            <a:ext cx="399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907704" y="6390132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Тівадар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Костка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Чонтварі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«Старий рибак», 1902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&amp;Kcy;&amp;acy;&amp;rcy;&amp;tcy;&amp;icy;&amp;ncy;&amp;kcy;&amp;icy; &amp;pcy;&amp;ocy; &amp;zcy;&amp;acy;&amp;pcy;&amp;rcy;&amp;ocy;&amp;scy;&amp;ucy; &amp;pcy;&amp;acy;&amp;vcy;&amp;iecy;&amp;lcy; &amp;fcy;&amp;iecy;&amp;dcy;&amp;ocy;&amp;tcy;&amp;ocy;&amp;vcy; &amp;scy;&amp;vcy;&amp;acy;&amp;tcy;&amp;ocy;&amp;vcy;&amp;scy;&amp;tcy;&amp;vcy;&amp;ocy; &amp;mcy;&amp;acy;&amp;jcy;&amp;ocy;&amp;r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051720" y="6451219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Павел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Федотов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«Сватання майора», 1848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79712" y="646112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Вінсент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Ван Гог, «Спальня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1888-1889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&amp;Kcy;&amp;acy;&amp;rcy;&amp;tcy;&amp;icy;&amp;ncy;&amp;kcy;&amp;icy; &amp;pcy;&amp;ocy; &amp;zcy;&amp;acy;&amp;pcy;&amp;rcy;&amp;ocy;&amp;scy;&amp;ucy; &amp;rcy;&amp;iecy;&amp;mcy;&amp;bcy;&amp;rcy;&amp;acy;&amp;ncy;&amp;dcy;&amp;tcy; &amp;khcy;&amp;acy;&amp;rcy;&amp;mcy;&amp;iecy;&amp;ncy;&amp;scy; &amp;vcy;&amp;acy;&amp;ncy; &amp;rcy;&amp;iecy;&amp;jcy;&amp;ncy; &amp;dcy;&amp;acy;&amp;n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907704" y="6457950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Рембрандт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Харменс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Рейн, «Даная», 1636-1647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amp;Kcy;&amp;acy;&amp;rcy;&amp;tcy;&amp;icy;&amp;ncy;&amp;kcy;&amp;icy; &amp;pcy;&amp;ocy; &amp;zcy;&amp;acy;&amp;pcy;&amp;rcy;&amp;ocy;&amp;scy;&amp;ucy; &amp;Scy;&amp;acy;&amp;lcy;&amp;softcy;&amp;vcy;&amp;acy;&amp;dcy;&amp;ocy;&amp;rcy; &amp;Dcy;&amp;acy;&amp;lcy;&amp;icy; &amp;fcy;&amp;icy;&amp;gcy;&amp;ucy;&amp;rcy;&amp;acy; &amp;ucy; &amp;ocy;&amp;k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1520" y="6495859"/>
            <a:ext cx="438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Сальвадор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Фігура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1925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968616" y="5945880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«Молодая девственница, предающаяся содомскому греху при помощи рогов собственного целомудрия», 1954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95536" y="6406896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Фердинан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Ежен Делакруа, «Свобода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народ на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барикади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1830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153</TotalTime>
  <Words>159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14 таємниць відомих картин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</dc:creator>
  <cp:lastModifiedBy>Svt</cp:lastModifiedBy>
  <cp:revision>12</cp:revision>
  <dcterms:created xsi:type="dcterms:W3CDTF">2017-02-19T20:21:23Z</dcterms:created>
  <dcterms:modified xsi:type="dcterms:W3CDTF">2018-11-30T08:20:50Z</dcterms:modified>
</cp:coreProperties>
</file>