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1" r:id="rId18"/>
    <p:sldId id="272" r:id="rId19"/>
    <p:sldId id="273" r:id="rId20"/>
    <p:sldId id="277" r:id="rId21"/>
    <p:sldId id="278" r:id="rId22"/>
    <p:sldId id="279" r:id="rId23"/>
    <p:sldId id="280" r:id="rId24"/>
    <p:sldId id="281" r:id="rId25"/>
    <p:sldId id="282" r:id="rId26"/>
    <p:sldId id="275" r:id="rId27"/>
    <p:sldId id="286"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2" r:id="rId45"/>
    <p:sldId id="300" r:id="rId46"/>
    <p:sldId id="301" r:id="rId47"/>
    <p:sldId id="303" r:id="rId48"/>
    <p:sldId id="304" r:id="rId49"/>
    <p:sldId id="305" r:id="rId50"/>
    <p:sldId id="306" r:id="rId51"/>
    <p:sldId id="307" r:id="rId52"/>
    <p:sldId id="308" r:id="rId53"/>
    <p:sldId id="309" r:id="rId54"/>
    <p:sldId id="310" r:id="rId55"/>
    <p:sldId id="311" r:id="rId56"/>
    <p:sldId id="31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75"/>
    <p:restoredTop sz="94674"/>
  </p:normalViewPr>
  <p:slideViewPr>
    <p:cSldViewPr snapToGrid="0" snapToObjects="1">
      <p:cViewPr varScale="1">
        <p:scale>
          <a:sx n="79" d="100"/>
          <a:sy n="79" d="100"/>
        </p:scale>
        <p:origin x="-16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11/30/2018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 xmlns:a14="http://schemas.microsoft.com/office/drawing/2010/main" val="0"/>
              </a:ext>
            </a:extLst>
          </a:blip>
          <a:srcRect b="-155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k.wikipedia.org/wiki/1218"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uk.wikipedia.org/wiki/XVIII_%D1%81%D1%82%D0%BE%D0%BB%D1%96%D1%82%D1%82%D1%8F" TargetMode="External"/><Relationship Id="rId3" Type="http://schemas.openxmlformats.org/officeDocument/2006/relationships/hyperlink" Target="https://uk.wikipedia.org/wiki/%D0%A5%D1%80%D0%B8%D1%81%D1%82%D0%B8%D1%8F%D0%BD%D1%81%D1%82%D0%B2%D0%BE" TargetMode="External"/><Relationship Id="rId7" Type="http://schemas.openxmlformats.org/officeDocument/2006/relationships/hyperlink" Target="https://uk.wikipedia.org/wiki/XI_%D1%81%D1%82%D0%BE%D0%BB%D1%96%D1%82%D1%82%D1%8F"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uk.wikipedia.org/wiki/%D0%A3%D0%BA%D1%80%D0%B0%D1%97%D0%BD%D0%B0" TargetMode="External"/><Relationship Id="rId5" Type="http://schemas.openxmlformats.org/officeDocument/2006/relationships/hyperlink" Target="https://uk.wikipedia.org/wiki/%D0%9A%D0%B8%D1%97%D0%B2" TargetMode="External"/><Relationship Id="rId10" Type="http://schemas.openxmlformats.org/officeDocument/2006/relationships/hyperlink" Target="https://uk.wikipedia.org/wiki/%D0%9A%D0%B8%D1%97%D0%B2%D1%81%D1%8C%D0%BA%D0%B0_%D0%BC%D0%B8%D1%82%D1%80%D0%BE%D0%BF%D0%BE%D0%BB%D1%96%D1%8F" TargetMode="External"/><Relationship Id="rId4" Type="http://schemas.openxmlformats.org/officeDocument/2006/relationships/hyperlink" Target="https://uk.wikipedia.org/wiki/%D0%A1%D0%BE%D0%B1%D0%BE%D1%80" TargetMode="External"/><Relationship Id="rId9" Type="http://schemas.openxmlformats.org/officeDocument/2006/relationships/hyperlink" Target="https://uk.wikipedia.org/wiki/%D0%9A%D0%B8%D1%97%D0%B2%D1%81%D1%8C%D0%BA%D0%B0_%D0%A0%D1%83%D1%81%D1%8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k.wikipedia.org/wiki/%D0%9B%D1%96%D1%82%D0%BE%D0%BF%D0%B8%D1%81"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uk.wikipedia.org/wiki/%D0%9A%D0%B8%D1%97%D0%B2%D1%81%D1%8C%D0%BA%D0%B0_%D0%A0%D1%83%D1%81%D1%8C" TargetMode="External"/><Relationship Id="rId5" Type="http://schemas.openxmlformats.org/officeDocument/2006/relationships/hyperlink" Target="https://uk.wikipedia.org/wiki/%D0%9D%D0%B5%D1%81%D1%82%D0%BE%D1%80-%D0%BB%D1%96%D1%82%D0%BE%D0%BF%D0%B8%D1%81%D0%B5%D1%86%D1%8C" TargetMode="External"/><Relationship Id="rId4" Type="http://schemas.openxmlformats.org/officeDocument/2006/relationships/hyperlink" Target="https://uk.wikipedia.org/wiki/%D0%9A%D0%B8%D1%97%D0%B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k.wikipedia.org/wiki/%D0%9C%D0%BE%D0%BB%D0%B8%D1%82%D0%BE%D0%B2%D0%BD%D0%B8%D0%BA_%D0%93%D0%B5%D1%80%D1%82%D1%80%D1%83%D0%B4%D0%B8"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wikipedia.org/w/index.php?title=%D0%AF%D0%BD%D0%B3%D0%BE%D0%BB,_%D1%8F%D0%BA%D0%B8%D0%B9_%D0%B7%D0%B2%D0%B8%D0%B2%D0%B0%D1%94_%D0%BD%D0%B5%D0%B1%D0%BE&amp;action=edit&amp;redlink=1"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uk.wikipedia.org/wiki/%D0%9A%D0%B8%D1%80%D0%B8%D0%BB%D1%96%D0%B2%D1%81%D1%8C%D0%BA%D0%B0_%D1%86%D0%B5%D1%80%D0%BA%D0%B2%D0%B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k.wikipedia.org/wiki/%D0%9F%D0%B5%D1%82%D0%B5%D1%80%D0%B1%D1%83%D1%80%D0%B7%D1%8C%D0%BA%D0%B0_%D0%B0%D0%BA%D0%B0%D0%B4%D0%B5%D0%BC%D1%96%D1%8F_%D0%BC%D0%B8%D1%81%D1%82%D0%B5%D1%86%D1%82%D0%B2" TargetMode="External"/><Relationship Id="rId13" Type="http://schemas.openxmlformats.org/officeDocument/2006/relationships/hyperlink" Target="https://uk.wikipedia.org/wiki/%D0%9C%D0%B8%D1%80%D0%B3%D0%BE%D1%80%D0%BE%D0%B4" TargetMode="External"/><Relationship Id="rId3" Type="http://schemas.openxmlformats.org/officeDocument/2006/relationships/hyperlink" Target="https://uk.wikipedia.org/wiki/%D0%86%D0%BA%D0%BE%D0%BD%D0%B0" TargetMode="External"/><Relationship Id="rId7" Type="http://schemas.openxmlformats.org/officeDocument/2006/relationships/hyperlink" Target="https://uk.wikipedia.org/wiki/%D0%A5%D0%B0%D1%80%D0%BA%D1%96%D0%B2" TargetMode="External"/><Relationship Id="rId12" Type="http://schemas.openxmlformats.org/officeDocument/2006/relationships/hyperlink" Target="https://uk.wikipedia.org/wiki/%D0%91%D0%BE%D1%80%D0%BE%D0%B2%D0%B8%D0%BA%D0%BE%D0%B2%D1%81%D1%8C%D0%BA%D0%B8%D0%B9_%D0%92%D0%BE%D0%BB%D0%BE%D0%B4%D0%B8%D0%BC%D0%B8%D1%80_%D0%9B%D1%83%D0%BA%D0%B8%D1%87" TargetMode="External"/><Relationship Id="rId2" Type="http://schemas.openxmlformats.org/officeDocument/2006/relationships/hyperlink" Target="https://uk.wikipedia.org/wiki/%D0%A3%D0%BA%D1%80%D0%B0%D1%97%D0%BD%D0%B0" TargetMode="External"/><Relationship Id="rId16" Type="http://schemas.openxmlformats.org/officeDocument/2006/relationships/hyperlink" Target="https://uk.wikipedia.org/wiki/%D0%92%D0%B0%D1%81%D1%8C%D0%BA%D0%BE_%D0%93%D0%B0%D0%B2%D1%80%D0%B8%D0%BB%D0%BE_%D0%90%D0%BD%D0%B4%D1%80%D1%96%D0%B9%D0%BE%D0%B2%D0%B8%D1%87" TargetMode="External"/><Relationship Id="rId1" Type="http://schemas.openxmlformats.org/officeDocument/2006/relationships/slideLayout" Target="../slideLayouts/slideLayout2.xml"/><Relationship Id="rId6" Type="http://schemas.openxmlformats.org/officeDocument/2006/relationships/hyperlink" Target="https://uk.wikipedia.org/wiki/%D0%9A%D0%B8%D1%94%D0%B2%D0%BE-%D0%9C%D0%BE%D0%B3%D0%B8%D0%BB%D1%8F%D0%BD%D1%81%D1%8C%D0%BA%D0%B0_%D0%B0%D0%BA%D0%B0%D0%B4%D0%B5%D0%BC%D1%96%D1%8F" TargetMode="External"/><Relationship Id="rId11" Type="http://schemas.openxmlformats.org/officeDocument/2006/relationships/hyperlink" Target="https://uk.wikipedia.org/wiki/%D0%9A%D0%B8%D1%97%D0%B2" TargetMode="External"/><Relationship Id="rId5" Type="http://schemas.openxmlformats.org/officeDocument/2006/relationships/hyperlink" Target="https://uk.wikipedia.org/wiki/%D0%9A%D0%B8%D1%94%D0%B2%D0%BE-%D0%9F%D0%B5%D1%87%D0%B5%D1%80%D1%81%D1%8C%D0%BA%D0%B0_%D0%BB%D0%B0%D0%B2%D1%80%D0%B0" TargetMode="External"/><Relationship Id="rId15" Type="http://schemas.openxmlformats.org/officeDocument/2006/relationships/hyperlink" Target="https://uk.wikipedia.org/wiki/%D0%93%D0%BB%D1%83%D1%85%D1%96%D0%B2" TargetMode="External"/><Relationship Id="rId10" Type="http://schemas.openxmlformats.org/officeDocument/2006/relationships/hyperlink" Target="https://uk.wikipedia.org/wiki/%D0%9B%D0%B5%D0%B2%D0%B8%D1%86%D1%8C%D0%BA%D0%B8%D0%B9_%D0%94%D0%BC%D0%B8%D1%82%D1%80%D0%BE_%D0%93%D1%80%D0%B8%D0%B3%D0%BE%D1%80%D0%BE%D0%B2%D0%B8%D1%87" TargetMode="External"/><Relationship Id="rId4" Type="http://schemas.openxmlformats.org/officeDocument/2006/relationships/hyperlink" Target="https://uk.wikipedia.org/wiki/%D0%9F%D0%B0%D1%80%D1%81%D1%83%D0%BD%D0%B0" TargetMode="External"/><Relationship Id="rId9" Type="http://schemas.openxmlformats.org/officeDocument/2006/relationships/hyperlink" Target="https://uk.wikipedia.org/wiki/%D0%A0%D0%BE%D1%81%D1%96%D1%8F" TargetMode="External"/><Relationship Id="rId14" Type="http://schemas.openxmlformats.org/officeDocument/2006/relationships/hyperlink" Target="https://uk.wikipedia.org/wiki/%D0%9B%D0%BE%D1%81%D0%B5%D0%BD%D0%BA%D0%BE_%D0%90%D0%BD%D1%82%D0%BE%D0%BD_%D0%9F%D0%B0%D0%B2%D0%BB%D0%BE%D0%B2%D0%B8%D1%8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uk.wikipedia.org/wiki/%D0%9B%D0%B5%D0%B2%D0%B8%D1%86%D1%8C%D0%BA%D0%B8%D0%B9_%D0%94%D0%BC%D0%B8%D1%82%D1%80%D0%BE_%D0%93%D1%80%D0%B8%D0%B3%D0%BE%D1%80%D0%BE%D0%B2%D0%B8%D1%87"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uk.wikipedia.org/wiki/178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k.wikipedia.org/wiki/%D0%9B%D0%B5%D0%B2%D0%B8%D1%86%D1%8C%D0%BA%D0%B8%D0%B9_%D0%94%D0%BC%D0%B8%D1%82%D1%80%D0%BE_%D0%93%D1%80%D0%B8%D0%B3%D0%BE%D1%80%D0%BE%D0%B2%D0%B8%D1%87"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k.wikipedia.org/wiki/%D0%91%D0%BE%D1%80%D0%BE%D0%B2%D0%B8%D0%BA%D0%BE%D0%B2%D1%81%D1%8C%D0%BA%D0%B8%D0%B9_%D0%92%D0%BE%D0%BB%D0%BE%D0%B4%D0%B8%D0%BC%D0%B8%D1%80_%D0%9B%D1%83%D0%BA%D0%B8%D1%87"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uk.wikipedia.org/wiki/1797" TargetMode="External"/><Relationship Id="rId4" Type="http://schemas.openxmlformats.org/officeDocument/2006/relationships/hyperlink" Target="https://uk.wikipedia.org/wiki/%D0%9F%D0%BE%D1%80%D1%82%D1%80%D0%B5%D1%82_%D0%9C%D0%B0%D1%80%D1%96%D1%97_%D0%9B%D0%BE%D0%BF%D1%83%D1%85%D1%96%D0%BD%D0%BE%D1%9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9F%D0%BE%D0%BB%D0%BE%D1%82%D0%BD%D0%BE" TargetMode="External"/><Relationship Id="rId2" Type="http://schemas.openxmlformats.org/officeDocument/2006/relationships/hyperlink" Target="https://uk.wikipedia.org/wiki/%D0%9F%D0%B0%D0%BF%D1%96%D1%80" TargetMode="External"/><Relationship Id="rId1" Type="http://schemas.openxmlformats.org/officeDocument/2006/relationships/slideLayout" Target="../slideLayouts/slideLayout2.xml"/><Relationship Id="rId6" Type="http://schemas.openxmlformats.org/officeDocument/2006/relationships/hyperlink" Target="https://uk.wikipedia.org/wiki/%D0%90%D0%B5%D1%80%D0%BE%D0%B3%D1%80%D0%B0%D1%84" TargetMode="External"/><Relationship Id="rId5" Type="http://schemas.openxmlformats.org/officeDocument/2006/relationships/hyperlink" Target="https://uk.wikipedia.org/wiki/%D0%9F%D0%B5%D0%BD%D0%B7%D0%B5%D0%BB%D1%8C" TargetMode="External"/><Relationship Id="rId4" Type="http://schemas.openxmlformats.org/officeDocument/2006/relationships/hyperlink" Target="https://uk.wikipedia.org/wiki/%D0%A5%D1%83%D0%B4%D0%BE%D0%B6%D0%BD%D1%96%D0%B9_%D1%80%D0%BE%D0%B7%D0%BF%D0%B8%D1%81_%D1%81%D1%82%D1%96%D0%B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k.wikipedia.org/wiki/%D0%91%D0%BE%D1%80%D0%BE%D0%B2%D0%B8%D0%BA%D0%BE%D0%B2%D1%81%D1%8C%D0%BA%D0%B8%D0%B9_%D0%92%D0%BE%D0%BB%D0%BE%D0%B4%D0%B8%D0%BC%D0%B8%D1%80_%D0%9B%D1%83%D0%BA%D0%B8%D1%87"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k.wikipedia.org/wiki/%D0%91%D0%BE%D1%80%D0%BE%D0%B2%D0%B8%D0%BA%D0%BE%D0%B2%D1%81%D1%8C%D0%BA%D0%B8%D0%B9_%D0%92%D0%BE%D0%BB%D0%BE%D0%B4%D0%B8%D0%BC%D0%B8%D1%80_%D0%9B%D1%83%D0%BA%D0%B8%D1%87"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uk.wikipedia.org/wiki/1794" TargetMode="External"/><Relationship Id="rId5" Type="http://schemas.openxmlformats.org/officeDocument/2006/relationships/hyperlink" Target="https://uk.wikipedia.org/wiki/%D0%A6%D0%B0%D1%80%D1%81%D1%8C%D0%BA%D0%B5_%D0%A1%D0%B5%D0%BB%D0%BE" TargetMode="External"/><Relationship Id="rId4" Type="http://schemas.openxmlformats.org/officeDocument/2006/relationships/hyperlink" Target="https://uk.wikipedia.org/wiki/%D0%9A%D0%B0%D1%82%D0%B5%D1%80%D0%B8%D0%BD%D0%B0_II_(%D1%96%D0%BC%D0%BF%D0%B5%D1%80%D0%B0%D1%82%D1%80%D0%B8%D1%86%D1%8F_%D0%A0%D0%BE%D1%81%D1%96%D1%9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k.wikipedia.org/wiki/%D0%9B%D0%BE%D1%81%D0%B5%D0%BD%D0%BA%D0%BE_%D0%90%D0%BD%D1%82%D0%BE%D0%BD_%D0%9F%D0%B0%D0%B2%D0%BB%D0%BE%D0%B2%D0%B8%D1%87"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uk.wikipedia.org/wiki/%D0%9F%D0%B5%D1%82%D0%B5%D1%80%D0%B1%D1%83%D1%80%D0%B7%D1%8C%D0%BA%D0%B0_%D0%B0%D0%BA%D0%B0%D0%B4%D0%B5%D0%BC%D1%96%D1%8F_%D0%BC%D0%B8%D1%81%D1%82%D0%B5%D1%86%D1%82%D0%B2" TargetMode="External"/><Relationship Id="rId13" Type="http://schemas.openxmlformats.org/officeDocument/2006/relationships/hyperlink" Target="https://uk.wikipedia.org/wiki/%D0%91%D1%96%D0%B4%D0%B5%D1%80%D0%BC%D0%B0%D0%B9%D1%94%D1%80" TargetMode="External"/><Relationship Id="rId3" Type="http://schemas.openxmlformats.org/officeDocument/2006/relationships/hyperlink" Target="https://uk.wikipedia.org/wiki/%D0%9F%D0%B5%D1%82%D0%B5%D1%80%D0%B1%D1%83%D1%80%D0%B3" TargetMode="External"/><Relationship Id="rId7" Type="http://schemas.openxmlformats.org/officeDocument/2006/relationships/hyperlink" Target="https://uk.wikipedia.org/wiki/%D0%92%D0%B5%D0%BD%D0%B5%D1%86%D1%96%D0%B0%D0%BD%D0%BE%D0%B2_%D0%9E%D0%BB%D0%B5%D0%BA%D1%81%D1%96%D0%B9_%D0%93%D0%B0%D0%B2%D1%80%D0%B8%D0%BB%D0%BE%D0%B2%D0%B8%D1%87" TargetMode="External"/><Relationship Id="rId12" Type="http://schemas.openxmlformats.org/officeDocument/2006/relationships/hyperlink" Target="https://uk.wikipedia.org/wiki/%D0%91%D0%B5%D0%B7%D0%BF%D0%B5%D1%80%D1%87%D0%B8%D0%B9_%D0%94%D0%BC%D0%B8%D1%82%D1%80%D0%BE" TargetMode="External"/><Relationship Id="rId2" Type="http://schemas.openxmlformats.org/officeDocument/2006/relationships/hyperlink" Target="https://uk.wikipedia.org/wiki/%D0%A0%D0%BE%D1%81%D1%96%D0%B9%D1%81%D1%8C%D0%BA%D0%B0_%D1%96%D0%BC%D0%BF%D0%B5%D1%80%D1%96%D1%8F" TargetMode="External"/><Relationship Id="rId16" Type="http://schemas.openxmlformats.org/officeDocument/2006/relationships/hyperlink" Target="https://uk.wikipedia.org/wiki/%D0%93%D1%80%D0%B0%D0%B2%D1%8E%D1%80%D0%B0" TargetMode="External"/><Relationship Id="rId1" Type="http://schemas.openxmlformats.org/officeDocument/2006/relationships/slideLayout" Target="../slideLayouts/slideLayout2.xml"/><Relationship Id="rId6" Type="http://schemas.openxmlformats.org/officeDocument/2006/relationships/hyperlink" Target="https://uk.wikipedia.org/wiki/%D0%9D%D1%96%D0%B6%D0%B8%D0%BD" TargetMode="External"/><Relationship Id="rId11" Type="http://schemas.openxmlformats.org/officeDocument/2006/relationships/hyperlink" Target="https://uk.wikipedia.org/wiki/%D0%A2%D0%B0%D1%80%D0%B0%D1%81_%D0%A8%D0%B5%D0%B2%D1%87%D0%B5%D0%BD%D0%BA%D0%BE" TargetMode="External"/><Relationship Id="rId5" Type="http://schemas.openxmlformats.org/officeDocument/2006/relationships/hyperlink" Target="https://uk.wikipedia.org/wiki/%D0%A0%D0%B5%D0%B0%D0%BB%D1%96%D0%B7%D0%BC" TargetMode="External"/><Relationship Id="rId15" Type="http://schemas.openxmlformats.org/officeDocument/2006/relationships/hyperlink" Target="https://uk.wikipedia.org/wiki/%D0%93%D1%80%D0%B0%D1%84%D1%96%D0%BA%D0%B0" TargetMode="External"/><Relationship Id="rId10" Type="http://schemas.openxmlformats.org/officeDocument/2006/relationships/hyperlink" Target="https://uk.wikipedia.org/wiki/%D0%A1%D0%BE%D1%88%D0%B5%D0%BD%D0%BA%D0%BE_%D0%86%D0%B2%D0%B0%D0%BD" TargetMode="External"/><Relationship Id="rId4" Type="http://schemas.openxmlformats.org/officeDocument/2006/relationships/hyperlink" Target="https://uk.wikipedia.org/wiki/%D0%86%D1%82%D0%B0%D0%BB%D1%96%D1%8F" TargetMode="External"/><Relationship Id="rId9" Type="http://schemas.openxmlformats.org/officeDocument/2006/relationships/hyperlink" Target="https://uk.wikipedia.org/wiki/%D0%91%D1%80%D1%8E%D0%BB%D0%BB%D0%BE%D0%B2_%D0%9A%D0%B0%D1%80%D0%BB_%D0%9F%D0%B0%D0%B2%D0%BB%D0%BE%D0%B2%D0%B8%D1%87" TargetMode="External"/><Relationship Id="rId14" Type="http://schemas.openxmlformats.org/officeDocument/2006/relationships/hyperlink" Target="https://uk.wikipedia.org/wiki/%D0%90%D0%BA%D0%B0%D0%B4%D0%B5%D0%BC%D1%96%D0%B7%D0%BC"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uk.wikipedia.org/wiki/%D0%9F%D0%B5%D0%B9%D0%B7%D0%B0%D0%B6" TargetMode="External"/><Relationship Id="rId13" Type="http://schemas.openxmlformats.org/officeDocument/2006/relationships/hyperlink" Target="https://uk.wikipedia.org/wiki/%D0%A1%D0%BB%D0%BE%D0%B1%D0%BE%D0%B6%D0%B0%D0%BD%D1%89%D0%B8%D0%BD%D0%B0" TargetMode="External"/><Relationship Id="rId18" Type="http://schemas.openxmlformats.org/officeDocument/2006/relationships/hyperlink" Target="https://uk.wikipedia.org/wiki/%D0%9F%D0%BE%D0%BB%D1%82%D0%B0%D0%B2%D0%B0" TargetMode="External"/><Relationship Id="rId26" Type="http://schemas.openxmlformats.org/officeDocument/2006/relationships/hyperlink" Target="https://uk.wikipedia.org/wiki/%D0%97%D0%B0%D0%BF%D0%BE%D1%80%D0%BE%D0%B6%D1%86%D1%96_%D0%BF%D0%B8%D1%88%D1%83%D1%82%D1%8C_%D0%BB%D0%B8%D1%81%D1%82%D0%B0_%D1%82%D1%83%D1%80%D0%B5%D1%86%D1%8C%D0%BA%D0%BE%D0%BC%D1%83_%D1%81%D1%83%D0%BB%D1%82%D0%B0%D0%BD%D1%83" TargetMode="External"/><Relationship Id="rId3" Type="http://schemas.openxmlformats.org/officeDocument/2006/relationships/hyperlink" Target="https://uk.wikipedia.org/wiki/%D0%A2%D1%80%D0%BE%D0%BF%D1%96%D0%BD%D1%96%D0%BD_%D0%92%D0%B0%D1%81%D0%B8%D0%BB%D1%8C_%D0%90%D0%BD%D0%B4%D1%80%D1%96%D0%B9%D0%BE%D0%B2%D0%B8%D1%87" TargetMode="External"/><Relationship Id="rId21" Type="http://schemas.openxmlformats.org/officeDocument/2006/relationships/hyperlink" Target="https://uk.wikipedia.org/wiki/%D0%A7%D1%83%D0%B3%D1%83%D1%97%D0%B2" TargetMode="External"/><Relationship Id="rId7" Type="http://schemas.openxmlformats.org/officeDocument/2006/relationships/hyperlink" Target="https://uk.wikipedia.org/wiki/%D0%94%D0%BD%D1%96%D0%BF%D1%80%D0%BE_(%D1%80%D1%96%D1%87%D0%BA%D0%B0)" TargetMode="External"/><Relationship Id="rId12" Type="http://schemas.openxmlformats.org/officeDocument/2006/relationships/hyperlink" Target="https://uk.wikipedia.org/wiki/%D0%A8%D0%B5%D0%B2%D1%87%D0%B5%D0%BD%D0%BA%D0%BE_%D0%A2%D0%B0%D1%80%D0%B0%D1%81_%D0%93%D1%80%D0%B8%D0%B3%D0%BE%D1%80%D0%BE%D0%B2%D0%B8%D1%87" TargetMode="External"/><Relationship Id="rId17" Type="http://schemas.openxmlformats.org/officeDocument/2006/relationships/hyperlink" Target="https://uk.wikipedia.org/wiki/%D0%AF%D1%80%D0%BE%D1%88%D0%B5%D0%BD%D0%BA%D0%BE_%D0%9C%D0%B8%D0%BA%D0%BE%D0%BB%D0%B0_%D0%9E%D0%BB%D0%B5%D0%BA%D1%81%D0%B0%D0%BD%D0%B4%D1%80%D0%BE%D0%B2%D0%B8%D1%87" TargetMode="External"/><Relationship Id="rId25" Type="http://schemas.openxmlformats.org/officeDocument/2006/relationships/hyperlink" Target="https://uk.wikipedia.org/wiki/%D0%A2%D0%B0%D1%80%D0%BD%D0%BE%D0%B2%D1%81%D1%8C%D0%BA%D1%96" TargetMode="External"/><Relationship Id="rId2" Type="http://schemas.openxmlformats.org/officeDocument/2006/relationships/hyperlink" Target="https://uk.wikipedia.org/wiki/%D0%9A%D0%BB%D0%B0%D1%81%D0%B8%D1%86%D0%B8%D0%B7%D0%BC" TargetMode="External"/><Relationship Id="rId16" Type="http://schemas.openxmlformats.org/officeDocument/2006/relationships/hyperlink" Target="https://uk.wikipedia.org/wiki/%D0%9A%D1%80%D0%B5%D0%BC%D0%B5%D0%BD%D1%87%D1%83%D0%BA" TargetMode="External"/><Relationship Id="rId20" Type="http://schemas.openxmlformats.org/officeDocument/2006/relationships/hyperlink" Target="https://uk.wikipedia.org/wiki/%D0%A5%D0%B0%D1%80%D0%BA%D1%96%D0%B2" TargetMode="External"/><Relationship Id="rId1" Type="http://schemas.openxmlformats.org/officeDocument/2006/relationships/slideLayout" Target="../slideLayouts/slideLayout2.xml"/><Relationship Id="rId6" Type="http://schemas.openxmlformats.org/officeDocument/2006/relationships/hyperlink" Target="https://uk.wikipedia.org/wiki/%D0%A4%D0%B5%D0%BE%D0%B4%D0%BE%D1%81%D1%96%D1%8F" TargetMode="External"/><Relationship Id="rId11" Type="http://schemas.openxmlformats.org/officeDocument/2006/relationships/hyperlink" Target="https://uk.wikipedia.org/wiki/%D0%A0%D0%B5%D0%B0%D0%BB%D1%96%D0%B7%D0%BC" TargetMode="External"/><Relationship Id="rId24" Type="http://schemas.openxmlformats.org/officeDocument/2006/relationships/hyperlink" Target="https://uk.wikipedia.org/wiki/%D0%9A%D0%B0%D1%87%D0%B0%D0%BD%D1%96%D0%B2%D0%BA%D0%B0_(%D0%BD%D0%B0%D1%86%D1%96%D0%BE%D0%BD%D0%B0%D0%BB%D1%8C%D0%BD%D0%B8%D0%B9_%D1%96%D1%81%D1%82%D0%BE%D1%80%D0%B8%D0%BA%D0%BE-%D0%BA%D1%83%D0%BB%D1%8C%D1%82%D1%83%D1%80%D0%BD%D0%B8%D0%B9_%D0%B7%D0%B0%D0%BF%D0%BE%D0%B2%D1%96%D0%B4%D0%BD%D0%B8%D0%BA)" TargetMode="External"/><Relationship Id="rId5" Type="http://schemas.openxmlformats.org/officeDocument/2006/relationships/hyperlink" Target="https://uk.wikipedia.org/wiki/%D0%90%D0%B9%D0%B2%D0%B0%D0%B7%D0%BE%D0%B2%D1%81%D1%8C%D0%BA%D0%B8%D0%B9_%D0%86%D0%B2%D0%B0%D0%BD_%D0%9A%D0%BE%D1%81%D1%82%D1%8F%D0%BD%D1%82%D0%B8%D0%BD%D0%BE%D0%B2%D0%B8%D1%87" TargetMode="External"/><Relationship Id="rId15" Type="http://schemas.openxmlformats.org/officeDocument/2006/relationships/hyperlink" Target="https://uk.wikipedia.org/wiki/%D0%9B%D0%B8%D1%82%D0%BE%D0%B2%D1%87%D0%B5%D0%BD%D0%BA%D0%BE_%D0%9E%D0%BB%D0%B5%D0%BA%D1%81%D0%B0%D0%BD%D0%B4%D1%80_%D0%94%D0%BC%D0%B8%D1%82%D1%80%D0%BE%D0%B2%D0%B8%D1%87" TargetMode="External"/><Relationship Id="rId23" Type="http://schemas.openxmlformats.org/officeDocument/2006/relationships/hyperlink" Target="https://uk.wikipedia.org/wiki/%D0%A0%D0%BE%D1%81%D1%96%D1%8F" TargetMode="External"/><Relationship Id="rId10" Type="http://schemas.openxmlformats.org/officeDocument/2006/relationships/hyperlink" Target="https://uk.wikipedia.org/wiki/%D0%9C%D0%B0%D1%80%D1%96%D1%83%D0%BF%D0%BE%D0%BB%D1%8C" TargetMode="External"/><Relationship Id="rId19" Type="http://schemas.openxmlformats.org/officeDocument/2006/relationships/hyperlink" Target="https://uk.wikipedia.org/wiki/%D0%93%D0%B5_%D0%9C%D0%B8%D0%BA%D0%BE%D0%BB%D0%B0_%D0%9C%D0%B8%D0%BA%D0%BE%D0%BB%D0%B0%D0%B9%D0%BE%D0%B2%D0%B8%D1%87" TargetMode="External"/><Relationship Id="rId4" Type="http://schemas.openxmlformats.org/officeDocument/2006/relationships/hyperlink" Target="https://uk.wikipedia.org/wiki/%D0%9F%D0%BE%D0%B4%D1%96%D0%BB%D0%BB%D1%8F" TargetMode="External"/><Relationship Id="rId9" Type="http://schemas.openxmlformats.org/officeDocument/2006/relationships/hyperlink" Target="https://uk.wikipedia.org/wiki/%D0%9A%D1%83%D1%97%D0%BD%D0%B4%D0%B6%D1%96_%D0%90%D1%80%D1%85%D0%B8%D0%BF_%D0%86%D0%B2%D0%B0%D0%BD%D0%BE%D0%B2%D0%B8%D1%87" TargetMode="External"/><Relationship Id="rId14" Type="http://schemas.openxmlformats.org/officeDocument/2006/relationships/hyperlink" Target="https://uk.wikipedia.org/wiki/%D0%9A%D1%80%D0%B0%D0%BC%D1%81%D1%8C%D0%BA%D0%BE%D0%B9_%D0%86%D0%B2%D0%B0%D0%BD_%D0%9C%D0%B8%D0%BA%D0%BE%D0%BB%D0%B0%D0%B9%D0%BE%D0%B2%D0%B8%D1%87" TargetMode="External"/><Relationship Id="rId22" Type="http://schemas.openxmlformats.org/officeDocument/2006/relationships/hyperlink" Target="https://uk.wikipedia.org/wiki/%D0%A0%D1%94%D0%BF%D1%96%D0%BD_%D0%86%D0%BB%D0%BB%D1%8F_%D0%AE%D1%85%D0%B8%D0%BC%D0%BE%D0%B2%D0%B8%D1%8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uk.wikipedia.org/wiki/%D0%92%D0%B0%D1%81%D0%B8%D0%BB%D1%8C%D0%BA%D1%96%D0%B2%D1%81%D1%8C%D0%BA%D0%B8%D0%B9_%D0%A1%D0%B5%D1%80%D0%B3%D1%96%D0%B9_%D0%86%D0%B2%D0%B0%D0%BD%D0%BE%D0%B2%D0%B8%D1%87" TargetMode="External"/><Relationship Id="rId13" Type="http://schemas.openxmlformats.org/officeDocument/2006/relationships/hyperlink" Target="https://uk.wikipedia.org/wiki/%D0%A1%D0%B0%D0%BC%D0%BE%D0%BA%D0%B8%D1%88_%D0%9C%D0%B8%D0%BA%D0%BE%D0%BB%D0%B0_%D0%A1%D0%B5%D0%BC%D0%B5%D0%BD%D0%BE%D0%B2%D0%B8%D1%87" TargetMode="External"/><Relationship Id="rId3" Type="http://schemas.openxmlformats.org/officeDocument/2006/relationships/hyperlink" Target="https://uk.wikipedia.org/wiki/%D0%9A%D0%B8%D1%97%D0%B2" TargetMode="External"/><Relationship Id="rId7" Type="http://schemas.openxmlformats.org/officeDocument/2006/relationships/hyperlink" Target="https://uk.wikipedia.org/wiki/%D0%A0%D1%94%D0%BF%D1%96%D0%BD_%D0%86%D0%BB%D0%BB%D1%8F_%D0%AE%D1%85%D0%B8%D0%BC%D0%BE%D0%B2%D0%B8%D1%87" TargetMode="External"/><Relationship Id="rId12" Type="http://schemas.openxmlformats.org/officeDocument/2006/relationships/hyperlink" Target="https://uk.wikipedia.org/wiki/%D0%A8%D0%B5%D0%B2%D1%87%D0%B5%D0%BD%D0%BA%D0%BE_%D0%A2%D0%B0%D1%80%D0%B0%D1%81_%D0%93%D1%80%D0%B8%D0%B3%D0%BE%D1%80%D0%BE%D0%B2%D0%B8%D1%87" TargetMode="External"/><Relationship Id="rId2" Type="http://schemas.openxmlformats.org/officeDocument/2006/relationships/hyperlink" Target="https://uk.wikipedia.org/wiki/%D0%9F%D0%B8%D0%BC%D0%BE%D0%BD%D0%B5%D0%BD%D0%BA%D0%BE_%D0%9C%D0%B8%D0%BA%D0%BE%D0%BB%D0%B0_%D0%9A%D0%BE%D1%80%D0%BD%D0%B8%D0%BB%D0%BE%D0%B2%D0%B8%D1%87" TargetMode="External"/><Relationship Id="rId1" Type="http://schemas.openxmlformats.org/officeDocument/2006/relationships/slideLayout" Target="../slideLayouts/slideLayout2.xml"/><Relationship Id="rId6" Type="http://schemas.openxmlformats.org/officeDocument/2006/relationships/hyperlink" Target="https://uk.wikipedia.org/wiki/%D0%9C%D1%83%D1%80%D0%B0%D1%88%D0%BA%D0%BE_%D0%9E%D0%BB%D0%B5%D0%BA%D1%81%D0%B0%D0%BD%D0%B4%D1%80_%D0%9E%D0%BB%D0%B5%D0%BA%D1%81%D0%B0%D0%BD%D0%B4%D1%80%D0%BE%D0%B2%D0%B8%D1%87" TargetMode="External"/><Relationship Id="rId11" Type="http://schemas.openxmlformats.org/officeDocument/2006/relationships/hyperlink" Target="https://uk.wikipedia.org/wiki/%D0%A1%D0%BB%D0%BE%D0%B1%D0%BE%D0%B6%D0%B0%D0%BD%D1%89%D0%B8%D0%BD%D0%B0" TargetMode="External"/><Relationship Id="rId5" Type="http://schemas.openxmlformats.org/officeDocument/2006/relationships/hyperlink" Target="https://uk.wikipedia.org/wiki/%D0%9F%D0%B5%D0%B9%D0%B7%D0%B0%D0%B6" TargetMode="External"/><Relationship Id="rId15" Type="http://schemas.openxmlformats.org/officeDocument/2006/relationships/hyperlink" Target="https://uk.wikipedia.org/wiki/%D0%AF%D0%B2%D0%BE%D1%80%D0%BD%D0%B8%D1%86%D1%8C%D0%BA%D0%B8%D0%B9_%D0%94%D0%BC%D0%B8%D1%82%D1%80%D0%BE_%D0%86%D0%B2%D0%B0%D0%BD%D0%BE%D0%B2%D0%B8%D1%87" TargetMode="External"/><Relationship Id="rId10" Type="http://schemas.openxmlformats.org/officeDocument/2006/relationships/hyperlink" Target="https://uk.wikipedia.org/wiki/%D0%9F%D0%BE%D0%B4%D1%96%D0%BB%D0%BB%D1%8F" TargetMode="External"/><Relationship Id="rId4" Type="http://schemas.openxmlformats.org/officeDocument/2006/relationships/hyperlink" Target="https://uk.wikipedia.org/wiki/%D0%9E%D1%80%D0%BB%D0%BE%D0%B2%D1%81%D1%8C%D0%BA%D0%B8%D0%B9_%D0%92%D0%BE%D0%BB%D0%BE%D0%B4%D0%B8%D0%BC%D0%B8%D1%80_%D0%94%D0%BE%D0%BD%D0%B0%D1%82%D0%BE%D0%B2%D0%B8%D1%87" TargetMode="External"/><Relationship Id="rId9" Type="http://schemas.openxmlformats.org/officeDocument/2006/relationships/hyperlink" Target="https://uk.wikipedia.org/wiki/%D0%9F%D0%BE%D0%B4%D0%BD%D1%96%D0%BF%D1%80%D0%BE%D0%B2'%D1%8F" TargetMode="External"/><Relationship Id="rId14" Type="http://schemas.openxmlformats.org/officeDocument/2006/relationships/hyperlink" Target="https://uk.wikipedia.org/wiki/%D0%90%D0%BA%D0%B2%D0%B0%D1%80%D0%B5%D0%BB%D1%8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uk.wikipedia.org/wiki/%D0%A2%D0%B0%D1%80%D0%B0%D1%81_%D0%A8%D0%B5%D0%B2%D1%87%D0%B5%D0%BD%D0%BA%D0%BE"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k.wikipedia.org/wiki/%D0%9F%D1%83%D1%88%D0%BA%D1%96%D0%BD_%D0%9E%D0%BB%D0%B5%D0%BA%D1%81%D0%B0%D0%BD%D0%B4%D1%80_%D0%A1%D0%B5%D1%80%D0%B3%D1%96%D0%B9%D0%BE%D0%B2%D0%B8%D1%87"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uk.wikipedia.org/wiki/%D0%9F%D0%BE%D0%BB%D1%82%D0%B0%D0%B2%D0%B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k.wikipedia.org/wiki/%D0%92%D0%B0%D1%81%D0%BD%D0%B5%D1%86%D0%BE%D0%B2_%D0%92%D1%96%D0%BA%D1%82%D0%BE%D1%80_%D0%9C%D0%B8%D1%85%D0%B0%D0%B9%D0%BB%D0%BE%D0%B2%D0%B8%D1%87" TargetMode="External"/><Relationship Id="rId2" Type="http://schemas.openxmlformats.org/officeDocument/2006/relationships/hyperlink" Target="https://uk.wikipedia.org/wiki/%D0%9A%D1%83%D1%97%D0%BD%D0%B4%D0%B6%D1%96_%D0%90%D1%80%D1%85%D0%B8%D0%BF_%D0%86%D0%B2%D0%B0%D0%BD%D0%BE%D0%B2%D0%B8%D1%87"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8" Type="http://schemas.openxmlformats.org/officeDocument/2006/relationships/hyperlink" Target="https://uk.wikipedia.org/wiki/%D0%A0%D0%BE%D1%81%D1%96%D0%B9%D1%81%D1%8C%D0%BA%D0%B0_%D0%A4%D0%B5%D0%B4%D0%B5%D1%80%D0%B0%D1%86%D1%96%D1%8F" TargetMode="External"/><Relationship Id="rId3" Type="http://schemas.openxmlformats.org/officeDocument/2006/relationships/hyperlink" Target="https://uk.wikipedia.org/wiki/%D0%95%D0%BB%D1%8C%D0%B1%D1%80%D1%83%D1%81" TargetMode="External"/><Relationship Id="rId7" Type="http://schemas.openxmlformats.org/officeDocument/2006/relationships/hyperlink" Target="https://uk.wikipedia.org/wiki/%D0%9A%D0%B0%D1%80%D0%B0%D1%87%D0%B0%D1%94%D0%B2%D0%BE-%D0%A7%D0%B5%D1%80%D0%BA%D0%B5%D1%81%D1%96%D1%8F"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uk.wikipedia.org/wiki/%D0%9A%D0%B0%D0%B1%D0%B0%D1%80%D0%B4%D0%B8%D0%BD%D0%BE-%D0%91%D0%B0%D0%BB%D0%BA%D0%B0%D1%80%D1%96%D1%8F" TargetMode="External"/><Relationship Id="rId5" Type="http://schemas.openxmlformats.org/officeDocument/2006/relationships/hyperlink" Target="https://uk.wikipedia.org/wiki/%D0%93%D0%BE%D0%BB%D0%BE%D0%B2%D0%BD%D0%B8%D0%B9_%D0%9A%D0%B0%D0%B2%D0%BA%D0%B0%D0%B7%D1%8C%D0%BA%D0%B8%D0%B9_%D1%85%D1%80%D0%B5%D0%B1%D0%B5%D1%82" TargetMode="External"/><Relationship Id="rId4" Type="http://schemas.openxmlformats.org/officeDocument/2006/relationships/hyperlink" Target="https://uk.wikipedia.org/wiki/%D0%9A%D1%83%D1%97%D0%BD%D0%B4%D0%B6%D1%96_%D0%90%D1%80%D1%85%D0%B8%D0%BF_%D0%86%D0%B2%D0%B0%D0%BD%D0%BE%D0%B2%D0%B8%D1%87" TargetMode="External"/><Relationship Id="rId9" Type="http://schemas.openxmlformats.org/officeDocument/2006/relationships/hyperlink" Target="https://uk.wikipedia.org/wiki/%D0%A1%D1%96%D0%BC_%D0%B2%D0%B5%D1%80%D1%88%D0%B8%D0%B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A3%D0%BA%D1%80%D0%B0%D1%97%D0%BD%D0%B0" TargetMode="External"/><Relationship Id="rId2" Type="http://schemas.openxmlformats.org/officeDocument/2006/relationships/hyperlink" Target="https://uk.wikipedia.org/wiki/%D0%9E%D0%B1%D1%80%D0%B0%D0%B7%D0%BE%D1%82%D0%B2%D0%BE%D1%80%D1%87%D0%B5_%D0%BC%D0%B8%D1%81%D1%82%D0%B5%D1%86%D1%82%D0%B2%D0%BE" TargetMode="External"/><Relationship Id="rId1" Type="http://schemas.openxmlformats.org/officeDocument/2006/relationships/slideLayout" Target="../slideLayouts/slideLayout2.xml"/><Relationship Id="rId6" Type="http://schemas.openxmlformats.org/officeDocument/2006/relationships/hyperlink" Target="https://uk.wikipedia.org/wiki/%D0%A1%D0%BA%D1%96%D1%84%D0%B8" TargetMode="External"/><Relationship Id="rId5" Type="http://schemas.openxmlformats.org/officeDocument/2006/relationships/hyperlink" Target="https://uk.wikipedia.org/wiki/%D0%A2%D1%80%D0%B8%D0%BF%D1%96%D0%BB%D1%8C%D1%81%D1%8C%D0%BA%D0%B0_%D0%BA%D1%83%D0%BB%D1%8C%D1%82%D1%83%D1%80%D0%B0" TargetMode="External"/><Relationship Id="rId4" Type="http://schemas.openxmlformats.org/officeDocument/2006/relationships/hyperlink" Target="https://uk.wikipedia.org/wiki/%D0%90%D1%80%D1%85%D0%B5%D0%BE%D0%BB%D0%BE%D0%B3"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uk.wikipedia.org/wiki/%D0%90%D0%B9%D0%B2%D0%B0%D0%B7%D0%BE%D0%B2%D1%81%D1%8C%D0%BA%D0%B8%D0%B9_%D0%86%D0%B2%D0%B0%D0%BD_%D0%9A%D0%BE%D1%81%D1%82%D1%8F%D0%BD%D1%82%D0%B8%D0%BD%D0%BE%D0%B2%D0%B8%D1%87"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uk.wikipedia.org/w/index.php?title=%D0%A2%D0%B8%D1%80%D1%8F%D0%BD%D0%BE%D0%B2_%D0%9E%D0%BB%D0%B5%D0%BA%D1%81%D1%96%D0%B9&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k.wikipedia.org/wiki/%D0%90%D0%B9%D0%B2%D0%B0%D0%B7%D0%BE%D0%B2%D1%81%D1%8C%D0%BA%D0%B8%D0%B9_%D0%86%D0%B2%D0%B0%D0%BD_%D0%9A%D0%BE%D1%81%D1%82%D1%8F%D0%BD%D1%82%D0%B8%D0%BD%D0%BE%D0%B2%D0%B8%D1%87"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uk.wikipedia.org/wiki/%D0%94%D0%B5%D0%B2'%D1%8F%D1%82%D0%B8%D0%B9_%D0%B2%D0%B0%D0%BB_(%D0%BA%D0%B0%D1%80%D1%82%D0%B8%D0%BD%D0%B0_%D0%90%D0%B9%D0%B2%D0%B0%D0%B7%D0%BE%D0%B2%D1%81%D1%8C%D0%BA%D0%BE%D0%B3%D0%B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uk.wikipedia.org/wiki/%D0%9E%D0%B4%D0%B5%D1%81%D0%B0"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s://uk.wikipedia.org/wiki/%D0%90%D0%B9%D0%B2%D0%B0%D0%B7%D0%BE%D0%B2%D1%81%D1%8C%D0%BA%D0%B8%D0%B9_%D0%86%D0%B2%D0%B0%D0%BD_%D0%9A%D0%BE%D1%81%D1%82%D1%8F%D0%BD%D1%82%D0%B8%D0%BD%D0%BE%D0%B2%D0%B8%D1%87" TargetMode="External"/><Relationship Id="rId4" Type="http://schemas.openxmlformats.org/officeDocument/2006/relationships/hyperlink" Target="https://uk.wikipedia.org/wiki/%D0%A7%D0%BE%D1%80%D0%BD%D0%B5_%D0%BC%D0%BE%D1%80%D0%B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k.wikipedia.org/wiki/%D0%A0%D1%94%D0%BF%D1%96%D0%BD_%D0%86%D0%BB%D0%BB%D1%8F_%D0%AE%D1%85%D0%B8%D0%BC%D0%BE%D0%B2%D0%B8%D1%87"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uk.wikipedia.org/wiki/%D0%A0%D1%94%D0%BF%D1%96%D0%BD_%D0%86%D0%BB%D0%BB%D1%8F_%D0%AE%D1%85%D0%B8%D0%BC%D0%BE%D0%B2%D0%B8%D1%87"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k.wikipedia.org/wiki/%D0%9F%D0%B0%D1%81%D1%85%D0%B0"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uk.wikipedia.org/wiki/%D0%9F%D0%B8%D0%BC%D0%BE%D0%BD%D0%B5%D0%BD%D0%BA%D0%BE_%D0%9C%D0%B8%D0%BA%D0%BE%D0%BB%D0%B0_%D0%9A%D0%BE%D1%80%D0%BD%D0%B8%D0%BB%D0%BE%D0%B2%D0%B8%D1%8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uk.wikipedia.org/wiki/%D0%93%D0%B5_%D0%9C%D0%B8%D0%BA%D0%BE%D0%BB%D0%B0_%D0%9C%D0%B8%D0%BA%D0%BE%D0%BB%D0%B0%D0%B9%D0%BE%D0%B2%D0%B8%D1%87"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uk.wikipedia.org/wiki/%D0%AF%D1%80%D0%BE%D1%88%D0%B5%D0%BD%D0%BA%D0%BE_%D0%9C%D0%B8%D0%BA%D0%BE%D0%BB%D0%B0_%D0%9E%D0%BB%D0%B5%D0%BA%D1%81%D0%B0%D0%BD%D0%B4%D1%80%D0%BE%D0%B2%D0%B8%D1%87"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uk.wikipedia.org/wiki/%D0%A5%D1%80%D0%B8%D1%81%D1%82%D0%BE%D1%81"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s://uk.wikipedia.org/wiki/%D0%93%D0%B5_%D0%9C%D0%B8%D0%BA%D0%BE%D0%BB%D0%B0_%D0%9C%D0%B8%D0%BA%D0%BE%D0%BB%D0%B0%D0%B9%D0%BE%D0%B2%D0%B8%D1%87" TargetMode="External"/><Relationship Id="rId4" Type="http://schemas.openxmlformats.org/officeDocument/2006/relationships/hyperlink" Target="https://uk.wikipedia.org/wiki/%D0%9F%D0%BE%D0%BD%D1%82%D1%96%D0%B9_%D0%9F%D0%B8%D0%BB%D0%B0%D1%8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uk.wikipedia.org/wiki/%D0%92%D0%B0%D1%81%D0%B8%D0%BB%D1%8C%D0%BA%D1%96%D0%B2%D1%81%D1%8C%D0%BA%D0%B8%D0%B9_%D0%A1%D0%B5%D1%80%D0%B3%D1%96%D0%B9_%D0%86%D0%B2%D0%B0%D0%BD%D0%BE%D0%B2%D0%B8%D1%87"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uk.wikipedia.org/w/index.php?title=%D0%A3%D0%B2%D0%B0%D1%80%D0%BE%D0%B2_%D0%9C%D0%B8%D1%85%D0%B0%D0%B9%D0%BB%D0%BE&amp;action=edit&amp;redlink=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uk.wikipedia.org/wiki/%D0%A0%D1%83%D0%B1%D0%BE_%D0%A4%D1%80%D0%B0%D0%BD%D1%86_%D0%9E%D0%BB%D0%B5%D0%BA%D1%81%D1%96%D0%B9%D0%BE%D0%B2%D0%B8%D1%87"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uk.wikipedia.org/wiki/%D0%90%D1%80%D1%85%D1%96%D1%82%D0%B5%D0%BA%D1%82%D1%83%D1%80%D0%B0" TargetMode="External"/><Relationship Id="rId13" Type="http://schemas.openxmlformats.org/officeDocument/2006/relationships/hyperlink" Target="https://uk.wikipedia.org/wiki/%D0%9E%D1%80%D0%B0%D0%BD%D1%82%D0%B0" TargetMode="External"/><Relationship Id="rId3" Type="http://schemas.openxmlformats.org/officeDocument/2006/relationships/hyperlink" Target="https://uk.wikipedia.org/wiki/%D0%A5%D1%80%D0%B8%D1%81%D1%82%D0%B8%D1%8F%D0%BD%D1%81%D1%82%D0%B2%D0%BE" TargetMode="External"/><Relationship Id="rId7" Type="http://schemas.openxmlformats.org/officeDocument/2006/relationships/hyperlink" Target="https://uk.wikipedia.org/wiki/%D0%9A%D0%BD%D0%B8%D0%B6%D0%BA%D0%BE%D0%B2%D0%B0_%D0%BC%D1%96%D0%BD%D1%96%D0%B0%D1%82%D1%8E%D1%80%D0%B0" TargetMode="External"/><Relationship Id="rId12" Type="http://schemas.openxmlformats.org/officeDocument/2006/relationships/hyperlink" Target="https://uk.wikipedia.org/wiki/%D0%84%D0%B2%D1%80%D0%BE%D0%BF%D0%B0" TargetMode="External"/><Relationship Id="rId2" Type="http://schemas.openxmlformats.org/officeDocument/2006/relationships/hyperlink" Target="https://uk.wikipedia.org/wiki/%D0%9A%D0%B8%D1%97%D0%B2%D1%81%D1%8C%D0%BA%D0%B0_%D0%A0%D1%83%D1%81%D1%8C" TargetMode="External"/><Relationship Id="rId1" Type="http://schemas.openxmlformats.org/officeDocument/2006/relationships/slideLayout" Target="../slideLayouts/slideLayout2.xml"/><Relationship Id="rId6" Type="http://schemas.openxmlformats.org/officeDocument/2006/relationships/hyperlink" Target="https://uk.wikipedia.org/wiki/%D0%86%D0%BA%D0%BE%D0%BD%D0%BE%D0%BF%D0%B8%D1%81" TargetMode="External"/><Relationship Id="rId11" Type="http://schemas.openxmlformats.org/officeDocument/2006/relationships/hyperlink" Target="https://uk.wikipedia.org/wiki/%D0%A1%D0%BE%D1%84%D1%96%D0%B9%D1%81%D1%8C%D0%BA%D0%B8%D0%B9_%D1%81%D0%BE%D0%B1%D0%BE%D1%80_(%D0%9A%D0%B8%D1%97%D0%B2)" TargetMode="External"/><Relationship Id="rId5" Type="http://schemas.openxmlformats.org/officeDocument/2006/relationships/hyperlink" Target="https://uk.wikipedia.org/wiki/%D0%A4%D1%80%D0%B5%D1%81%D0%BA%D0%B0" TargetMode="External"/><Relationship Id="rId10" Type="http://schemas.openxmlformats.org/officeDocument/2006/relationships/hyperlink" Target="https://uk.wikipedia.org/wiki/%D0%94%D0%B5%D0%BA%D0%BE%D1%80%D0%B0%D1%82%D0%B8%D0%B2%D0%BD%D0%BE-%D0%BF%D1%80%D0%B8%D0%BA%D0%BB%D0%B0%D0%B4%D0%BD%D0%B5_%D0%BC%D0%B8%D1%81%D1%82%D0%B5%D1%86%D1%82%D0%B2%D0%BE" TargetMode="External"/><Relationship Id="rId4" Type="http://schemas.openxmlformats.org/officeDocument/2006/relationships/hyperlink" Target="https://uk.wikipedia.org/wiki/%D0%9C%D0%BE%D0%B7%D0%B0%D1%97%D0%BA%D0%B0" TargetMode="External"/><Relationship Id="rId9" Type="http://schemas.openxmlformats.org/officeDocument/2006/relationships/hyperlink" Target="https://uk.wikipedia.org/wiki/%D0%96%D0%B8%D0%B2%D0%BE%D0%BF%D0%B8%D1%81"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uk.wikipedia.org/wiki/%D0%9E%D1%80%D0%BB%D0%BE%D0%B2%D1%81%D1%8C%D0%BA%D0%B8%D0%B9_%D0%92%D0%BE%D0%BB%D0%BE%D0%B4%D0%B8%D0%BC%D0%B8%D1%80_%D0%94%D0%BE%D0%BD%D0%B0%D1%82%D0%BE%D0%B2%D0%B8%D1%87"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uk.wikipedia.org/wiki/%D0%9C%D1%83%D1%80%D0%B0%D1%88%D0%BA%D0%BE_%D0%9C%D0%B8%D0%BA%D0%BE%D0%BB%D0%B0_%D0%86%D0%B2%D0%B0%D0%BD%D0%BE%D0%B2%D0%B8%D1%87"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uk.wikipedia.org/wiki/%D0%92%D0%B0%D1%81%D0%B8%D0%BB%D1%8C%D0%BA%D1%96%D0%B2%D1%81%D1%8C%D0%BA%D0%B8%D0%B9_%D0%A1%D0%B5%D1%80%D0%B3%D1%96%D0%B9_%D0%86%D0%B2%D0%B0%D0%BD%D0%BE%D0%B2%D0%B8%D1%87"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k.wikipedia.org/wiki/%D0%9F%D0%B8%D0%BC%D0%BE%D0%BD%D0%B5%D0%BD%D0%BA%D0%BE_%D0%9C%D0%B8%D0%BA%D0%BE%D0%BB%D0%B0_%D0%9A%D0%BE%D1%80%D0%BD%D0%B8%D0%BB%D0%BE%D0%B2%D0%B8%D1%87"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uk.wikipedia.org/wiki/%D0%91%D1%83%D0%B4%D0%BA%D0%B5%D0%B2%D0%B8%D1%87_%D0%99%D0%BE%D1%81%D0%B8%D0%BF-%D0%9A%D0%B0%D0%B7%D0%B8%D0%BC%D0%B8%D1%80_%D0%9A%D0%BE%D1%81%D1%82%D1%8F%D0%BD%D1%82%D0%B8%D0%BD%D0%BE%D0%B2%D0%B8%D1%87"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uk.wikipedia.org/wiki/%D0%9C%D0%B0%D1%80%D1%82%D0%B8%D0%BD%D0%BE%D0%B2%D0%B8%D1%87_%D0%9F%D0%BE%D1%80%D1%84%D0%B8%D1%80%D1%96%D0%B9_%D0%94%D0%B5%D0%BD%D0%B8%D1%81%D0%BE%D0%B2%D0%B8%D1%87"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uk.wikipedia.org/wiki/%D0%A1%D0%BB%D0%B0%D1%81%D1%82%D1%96%D0%BE%D0%BD_%D0%9E%D0%BF%D0%B0%D0%BD%D0%B0%D1%81_%D0%93%D0%B5%D0%BE%D1%80%D0%B3%D1%96%D0%B9%D0%BE%D0%B2%D0%B8%D1%87"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s://uk.wikipedia.org/wiki/%D0%A1%D1%96%D1%87"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uk.wikipedia.org/wiki/%D0%97%D1%96%D0%BD%D0%B0%D1%97%D0%B4%D0%B0_%D0%84%D0%B2%D0%B3%D0%B5%D0%BD%D1%96%D0%B2%D0%BD%D0%B0_%D0%A1%D0%B5%D1%80%D0%B5%D0%B1%D1%80%D1%8F%D0%BA%D0%BE%D0%B2%D0%B0" TargetMode="External"/><Relationship Id="rId13" Type="http://schemas.openxmlformats.org/officeDocument/2006/relationships/hyperlink" Target="https://uk.wikipedia.org/wiki/%D0%A1%D1%82%D0%B0%D0%BD%D0%BA%D0%BE%D0%B2%D0%B0_%D0%B3%D1%80%D0%B0%D1%84%D1%96%D0%BA%D0%B0" TargetMode="External"/><Relationship Id="rId18" Type="http://schemas.openxmlformats.org/officeDocument/2006/relationships/hyperlink" Target="https://uk.wikipedia.org/wiki/%D0%9A%D0%BE%D1%81%D1%82%D0%B0%D0%BD%D0%B4%D1%96_%D0%9A%D0%B8%D1%80%D1%96%D0%B0%D0%BA_%D0%9A%D0%BE%D1%81%D1%82%D1%8F%D0%BD%D1%82%D0%B8%D0%BD%D0%BE%D0%B2%D0%B8%D1%87" TargetMode="External"/><Relationship Id="rId26" Type="http://schemas.openxmlformats.org/officeDocument/2006/relationships/hyperlink" Target="https://uk.wikipedia.org/wiki/%D0%A1%D0%B0%D0%BC%D0%BE%D0%BA%D0%B8%D1%88_%D0%9C%D0%B8%D0%BA%D0%BE%D0%BB%D0%B0_%D0%A1%D0%B5%D0%BC%D0%B5%D0%BD%D0%BE%D0%B2%D0%B8%D1%87" TargetMode="External"/><Relationship Id="rId3" Type="http://schemas.openxmlformats.org/officeDocument/2006/relationships/hyperlink" Target="https://uk.wikipedia.org/wiki/%D0%91%D1%83%D1%80%D0%B0%D1%87%D0%B5%D0%BA_%D0%9C%D0%B8%D0%BA%D0%BE%D0%BB%D0%B0_%D0%93%D1%80%D0%B8%D0%B3%D0%BE%D1%80%D0%BE%D0%B2%D0%B8%D1%87" TargetMode="External"/><Relationship Id="rId21" Type="http://schemas.openxmlformats.org/officeDocument/2006/relationships/hyperlink" Target="https://uk.wikipedia.org/wiki/%D0%9D%D0%B0%D1%80%D0%B1%D1%83%D1%82_%D0%93%D0%B5%D0%BE%D1%80%D0%B3%D1%96%D0%B9_%D0%86%D0%B2%D0%B0%D0%BD%D0%BE%D0%B2%D0%B8%D1%87" TargetMode="External"/><Relationship Id="rId7" Type="http://schemas.openxmlformats.org/officeDocument/2006/relationships/hyperlink" Target="https://uk.wikipedia.org/wiki/%D0%9D%D0%B5%D1%81%D0%BA%D1%83%D1%87%D0%BD%D0%B5_(%D0%A5%D0%B0%D1%80%D0%BA%D1%96%D0%B2%D1%81%D1%8C%D0%BA%D0%B8%D0%B9_%D1%80%D0%B0%D0%B9%D0%BE%D0%BD)" TargetMode="External"/><Relationship Id="rId12" Type="http://schemas.openxmlformats.org/officeDocument/2006/relationships/hyperlink" Target="https://uk.wikipedia.org/wiki/%D0%84%D1%80%D0%BC%D0%B8%D0%BB%D0%BE%D0%B2_%D0%92%D0%B0%D1%81%D0%B8%D0%BB%D1%8C_%D0%94%D0%BC%D0%B8%D1%82%D1%80%D0%BE%D0%B2%D0%B8%D1%87" TargetMode="External"/><Relationship Id="rId17" Type="http://schemas.openxmlformats.org/officeDocument/2006/relationships/hyperlink" Target="https://uk.wikipedia.org/wiki/%D0%97%D0%B0%D1%83%D0%B7%D0%B5_%D0%92%D0%BE%D0%BB%D0%BE%D0%B4%D0%B8%D0%BC%D0%B8%D1%80_%D0%A5%D1%80%D0%B8%D1%81%D1%82%D0%B8%D1%8F%D0%BD%D0%BE%D0%B2%D0%B8%D1%87" TargetMode="External"/><Relationship Id="rId25" Type="http://schemas.openxmlformats.org/officeDocument/2006/relationships/hyperlink" Target="https://uk.wikipedia.org/wiki/%D0%9A%D1%83%D1%80%D0%B8%D0%BB%D0%B0%D1%81_%D0%9E%D1%81%D0%B8%D0%BF_%D0%9F%D0%B5%D1%82%D1%80%D0%BE%D0%B2%D0%B8%D1%87" TargetMode="External"/><Relationship Id="rId2" Type="http://schemas.openxmlformats.org/officeDocument/2006/relationships/hyperlink" Target="https://uk.wikipedia.org/wiki/%D0%86%D0%BC%D0%BF%D1%80%D0%B5%D1%81%D1%96%D0%BE%D0%BD%D1%96%D0%B7%D0%BC" TargetMode="External"/><Relationship Id="rId16" Type="http://schemas.openxmlformats.org/officeDocument/2006/relationships/hyperlink" Target="https://uk.wikipedia.org/wiki/%D0%9F%D0%B0%D0%B4%D0%B0%D0%BB%D0%BA%D0%B0_%D0%86%D0%B2%D0%B0%D0%BD_%D0%86%D0%B2%D0%B0%D0%BD%D0%BE%D0%B2%D0%B8%D1%87" TargetMode="External"/><Relationship Id="rId20" Type="http://schemas.openxmlformats.org/officeDocument/2006/relationships/hyperlink" Target="https://uk.wikipedia.org/wiki/%D0%9C%D1%83%D1%80%D0%B0%D1%88%D0%BA%D0%BE_%D0%9E%D0%BB%D0%B5%D0%BA%D1%81%D0%B0%D0%BD%D0%B4%D1%80_%D0%9E%D0%BB%D0%B5%D0%BA%D1%81%D0%B0%D0%BD%D0%B4%D1%80%D0%BE%D0%B2%D0%B8%D1%87" TargetMode="External"/><Relationship Id="rId1" Type="http://schemas.openxmlformats.org/officeDocument/2006/relationships/slideLayout" Target="../slideLayouts/slideLayout2.xml"/><Relationship Id="rId6" Type="http://schemas.openxmlformats.org/officeDocument/2006/relationships/hyperlink" Target="https://uk.wikipedia.org/wiki/%D0%A5%D0%B0%D1%80%D0%BA%D1%96%D0%B2" TargetMode="External"/><Relationship Id="rId11" Type="http://schemas.openxmlformats.org/officeDocument/2006/relationships/hyperlink" Target="https://uk.wikipedia.org/wiki/%D0%A4%D0%BE%D1%80%D0%BC%D0%B0%D0%BB%D1%96%D0%B7%D0%BC" TargetMode="External"/><Relationship Id="rId24" Type="http://schemas.openxmlformats.org/officeDocument/2006/relationships/hyperlink" Target="https://uk.wikipedia.org/wiki/%D0%9C%D0%B0%D0%BD%D0%B0%D1%81%D1%82%D0%B8%D1%80%D1%81%D1%8C%D0%BA%D0%B8%D0%B9_%D0%90%D0%BD%D1%82%D1%96%D0%BD_%D0%86%D0%B2%D0%B0%D0%BD%D0%BE%D0%B2%D0%B8%D1%87" TargetMode="External"/><Relationship Id="rId5" Type="http://schemas.openxmlformats.org/officeDocument/2006/relationships/hyperlink" Target="https://uk.wikipedia.org/wiki/%D0%9A%D0%B8%D1%97%D0%B2" TargetMode="External"/><Relationship Id="rId15" Type="http://schemas.openxmlformats.org/officeDocument/2006/relationships/hyperlink" Target="https://uk.wikipedia.org/wiki/%D0%96%D1%83%D0%BA_%D0%9C%D0%B8%D1%85%D0%B0%D0%B9%D0%BB%D0%BE_%D0%86%D0%B2%D0%B0%D0%BD%D0%BE%D0%B2%D0%B8%D1%87" TargetMode="External"/><Relationship Id="rId23" Type="http://schemas.openxmlformats.org/officeDocument/2006/relationships/hyperlink" Target="https://uk.wikipedia.org/wiki/%D0%A2%D1%80%D1%83%D1%88_%D0%86%D0%B2%D0%B0%D0%BD_%D0%86%D0%B2%D0%B0%D0%BD%D0%BE%D0%B2%D0%B8%D1%87" TargetMode="External"/><Relationship Id="rId10" Type="http://schemas.openxmlformats.org/officeDocument/2006/relationships/hyperlink" Target="https://uk.wikipedia.org/wiki/%D0%A4%D1%83%D1%82%D1%83%D1%80%D0%B8%D0%B7%D0%BC" TargetMode="External"/><Relationship Id="rId19" Type="http://schemas.openxmlformats.org/officeDocument/2006/relationships/hyperlink" Target="https://uk.wikipedia.org/wiki/%D0%9A%D1%80%D0%B8%D1%87%D0%B5%D0%B2%D1%81%D1%8C%D0%BA%D0%B8%D0%B9_%D0%A4%D0%B5%D0%B4%D1%96%D1%80_%D0%93%D1%80%D0%B8%D0%B3%D0%BE%D1%80%D0%BE%D0%B2%D0%B8%D1%87" TargetMode="External"/><Relationship Id="rId4" Type="http://schemas.openxmlformats.org/officeDocument/2006/relationships/hyperlink" Target="https://uk.wikipedia.org/wiki/%D0%94%D0%BD%D1%96%D0%BF%D1%80%D0%BE_(%D1%80%D1%96%D1%87%D0%BA%D0%B0)" TargetMode="External"/><Relationship Id="rId9" Type="http://schemas.openxmlformats.org/officeDocument/2006/relationships/hyperlink" Target="https://uk.wikipedia.org/wiki/%D0%A0%D0%B5%D0%B0%D0%BB%D1%96%D0%B7%D0%BC" TargetMode="External"/><Relationship Id="rId14" Type="http://schemas.openxmlformats.org/officeDocument/2006/relationships/hyperlink" Target="https://uk.wikipedia.org/wiki/%D0%96%D0%B8%D0%B2%D0%BE%D0%BF%D0%B8%D1%81" TargetMode="External"/><Relationship Id="rId22" Type="http://schemas.openxmlformats.org/officeDocument/2006/relationships/hyperlink" Target="https://uk.wikipedia.org/wiki/%D0%97%D0%B0%D1%85%D1%96%D0%B4%D0%BD%D0%B0_%D0%A3%D0%BA%D1%80%D0%B0%D1%97%D0%BD%D0%B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uk.wikipedia.org/wiki/%D0%91%D0%BE%D0%B3%D0%BE%D0%BC%D0%B0%D0%B7%D0%BE%D0%B2_%D0%9E%D0%BB%D0%B5%D0%BA%D1%81%D0%B0%D0%BD%D0%B4%D1%80_%D0%9A%D0%BE%D1%81%D1%82%D1%8F%D0%BD%D1%82%D0%B8%D0%BD%D0%BE%D0%B2%D0%B8%D1%87" TargetMode="External"/><Relationship Id="rId13" Type="http://schemas.openxmlformats.org/officeDocument/2006/relationships/hyperlink" Target="https://uk.wikipedia.org/w/index.php?title=%D0%A1%D0%B5%D0%B4%D0%BB%D1%8F%D1%80_%D0%92%D0%B0%D1%81%D0%B8%D0%BB%D1%8C_%D0%A4%D0%B5%D0%BE%D1%84%D0%B0%D0%BD%D0%BE%D0%B2%D0%B8%D1%87&amp;action=edit&amp;redlink=1" TargetMode="External"/><Relationship Id="rId18" Type="http://schemas.openxmlformats.org/officeDocument/2006/relationships/hyperlink" Target="https://uk.wikipedia.org/wiki/%D0%A1%D0%B0%D0%B4%D0%BE%D0%B2%D1%81%D1%8C%D0%BA%D0%B8%D0%B9_%D0%92%D1%96%D1%82%D0%B0%D0%BB%D1%96%D0%B9" TargetMode="External"/><Relationship Id="rId3" Type="http://schemas.openxmlformats.org/officeDocument/2006/relationships/hyperlink" Target="https://uk.wikipedia.org/wiki/%D0%90%D0%B2%D0%B0%D0%BD%D0%B3%D0%B0%D1%80%D0%B4%D0%B8%D0%B7%D0%BC" TargetMode="External"/><Relationship Id="rId21" Type="http://schemas.openxmlformats.org/officeDocument/2006/relationships/hyperlink" Target="https://uk.wikipedia.org/wiki/%D0%9C%D0%B0%D1%80%D1%87%D1%83%D0%BA_%D0%86%D0%B2%D0%B0%D0%BD_%D0%A1%D1%82%D0%B5%D0%BF%D0%B0%D0%BD%D0%BE%D0%B2%D0%B8%D1%87" TargetMode="External"/><Relationship Id="rId7" Type="http://schemas.openxmlformats.org/officeDocument/2006/relationships/hyperlink" Target="https://uk.wikipedia.org/wiki/%D0%A3%D0%BA%D1%80%D0%B0%D1%97%D0%BD%D1%81%D1%8C%D0%BA%D0%B8%D0%B9_%D0%B0%D0%B2%D0%B0%D0%BD%D0%B3%D0%B0%D1%80%D0%B4" TargetMode="External"/><Relationship Id="rId12" Type="http://schemas.openxmlformats.org/officeDocument/2006/relationships/hyperlink" Target="https://uk.wikipedia.org/wiki/%D0%86%D0%BA%D0%BE%D0%BD%D0%BE%D0%BF%D0%B8%D1%81" TargetMode="External"/><Relationship Id="rId17" Type="http://schemas.openxmlformats.org/officeDocument/2006/relationships/hyperlink" Target="https://uk.wikipedia.org/wiki/%D0%AF%D0%B1%D0%BB%D0%BE%D0%BD%D1%81%D1%8C%D0%BA%D0%B0_%D0%A2%D0%B5%D1%82%D1%8F%D0%BD%D0%B0_%D0%9D%D0%B8%D0%BB%D1%96%D0%B2%D0%BD%D0%B0" TargetMode="External"/><Relationship Id="rId2" Type="http://schemas.openxmlformats.org/officeDocument/2006/relationships/hyperlink" Target="https://uk.wikipedia.org/wiki/%D0%9D%D0%B0%D1%86%D1%96%D0%BE%D0%BD%D0%B0%D0%BB%D1%8C%D0%BD%D0%B0_%D0%B0%D0%BA%D0%B0%D0%B4%D0%B5%D0%BC%D1%96%D1%8F_%D0%BE%D0%B1%D1%80%D0%B0%D0%B7%D0%BE%D1%82%D0%B2%D0%BE%D1%80%D1%87%D0%BE%D0%B3%D0%BE_%D0%BC%D0%B8%D1%81%D1%82%D0%B5%D1%86%D1%82%D0%B2%D0%B0_%D1%96_%D0%B0%D1%80%D1%85%D1%96%D1%82%D0%B5%D0%BA%D1%82%D1%83%D1%80%D0%B8" TargetMode="External"/><Relationship Id="rId16" Type="http://schemas.openxmlformats.org/officeDocument/2006/relationships/hyperlink" Target="https://uk.wikipedia.org/wiki/%D0%A8%D0%BE%D0%B2%D0%BA%D1%83%D0%BD%D0%B5%D0%BD%D0%BA%D0%BE_%D0%9E%D0%BB%D0%B5%D0%BA%D1%81%D1%96%D0%B9_%D0%9E%D0%BB%D0%B5%D0%BA%D1%81%D1%96%D0%B9%D0%BE%D0%B2%D0%B8%D1%87" TargetMode="External"/><Relationship Id="rId20" Type="http://schemas.openxmlformats.org/officeDocument/2006/relationships/hyperlink" Target="https://uk.wikipedia.org/wiki/%D0%9A%D0%B0%D1%81%D1%96%D1%8F%D0%BD_%D0%92%D0%B0%D1%81%D0%B8%D0%BB%D1%8C_%D0%86%D0%BB%D0%BB%D1%96%D1%87" TargetMode="External"/><Relationship Id="rId1" Type="http://schemas.openxmlformats.org/officeDocument/2006/relationships/slideLayout" Target="../slideLayouts/slideLayout2.xml"/><Relationship Id="rId6" Type="http://schemas.openxmlformats.org/officeDocument/2006/relationships/hyperlink" Target="https://uk.wikipedia.org/wiki/%D0%93%D0%B5%D0%BE%D0%BC%D0%B5%D1%82%D1%80%D0%B8%D1%87%D0%BD%D0%B0_%D1%84%D1%96%D0%B3%D1%83%D1%80%D0%B0" TargetMode="External"/><Relationship Id="rId11" Type="http://schemas.openxmlformats.org/officeDocument/2006/relationships/hyperlink" Target="https://uk.wikipedia.org/wiki/%D0%9D%D0%B5%D0%BE%D0%B2%D1%96%D0%B7%D0%B0%D0%BD%D1%82%D0%B8%D0%B7%D0%BC" TargetMode="External"/><Relationship Id="rId24" Type="http://schemas.openxmlformats.org/officeDocument/2006/relationships/hyperlink" Target="https://uk.wikipedia.org/wiki/%D0%91%D0%BE%D1%80%D0%BE%D0%B4%D0%B0%D0%B9_%D0%9E%D0%BB%D0%B5%D0%BA%D1%81%D0%B0%D0%BD%D0%B4%D1%80_%D0%90%D0%BD%D0%B4%D1%80%D1%96%D0%B9%D0%BE%D0%B2%D0%B8%D1%87" TargetMode="External"/><Relationship Id="rId5" Type="http://schemas.openxmlformats.org/officeDocument/2006/relationships/hyperlink" Target="https://uk.wikipedia.org/wiki/%D0%A1%D1%83%D0%BF%D1%80%D0%B5%D0%BC%D0%B0%D1%82%D0%B8%D0%B7%D0%BC" TargetMode="External"/><Relationship Id="rId15" Type="http://schemas.openxmlformats.org/officeDocument/2006/relationships/hyperlink" Target="https://uk.wikipedia.org/wiki/%D0%A1%D0%BE%D1%86%D1%96%D0%B0%D0%BB%D1%96%D1%81%D1%82%D0%B8%D1%87%D0%BD%D0%B8%D0%B9_%D1%80%D0%B5%D0%B0%D0%BB%D1%96%D0%B7%D0%BC" TargetMode="External"/><Relationship Id="rId23" Type="http://schemas.openxmlformats.org/officeDocument/2006/relationships/hyperlink" Target="https://uk.wikipedia.org/wiki/%D0%A7%D0%B5%D0%B1%D0%B8%D0%BA%D1%96%D0%BD_%D0%90%D0%BD%D0%B4%D1%80%D1%96%D0%B9_%D0%92%D0%BE%D0%BB%D0%BE%D0%B4%D0%B8%D0%BC%D0%B8%D1%80%D0%BE%D0%B2%D0%B8%D1%87" TargetMode="External"/><Relationship Id="rId10" Type="http://schemas.openxmlformats.org/officeDocument/2006/relationships/hyperlink" Target="https://uk.wikipedia.org/wiki/%D0%9F%D0%B5%D1%82%D1%80%D0%B8%D1%86%D1%8C%D0%BA%D0%B8%D0%B9_%D0%90%D0%BD%D0%B0%D1%82%D0%BE%D0%BB%D1%96%D0%B9_%D0%93%D0%B0%D0%BB%D0%B0%D0%BA%D1%82%D1%96%D0%BE%D0%BD%D0%BE%D0%B2%D0%B8%D1%87" TargetMode="External"/><Relationship Id="rId19" Type="http://schemas.openxmlformats.org/officeDocument/2006/relationships/hyperlink" Target="https://uk.wikipedia.org/wiki/%D0%94%D0%B5%D1%80%D0%B5%D0%B3%D1%83%D1%81_%D0%9C%D0%B8%D1%85%D0%B0%D0%B9%D0%BB%D0%BE_%D0%93%D0%BE%D1%80%D0%B4%D1%96%D0%B9%D0%BE%D0%B2%D0%B8%D1%87" TargetMode="External"/><Relationship Id="rId4" Type="http://schemas.openxmlformats.org/officeDocument/2006/relationships/hyperlink" Target="https://uk.wikipedia.org/wiki/%D0%9A%D0%B0%D0%B7%D0%B8%D0%BC%D1%96%D1%80_%D0%9C%D0%B0%D0%BB%D0%B5%D0%B2%D0%B8%D1%87" TargetMode="External"/><Relationship Id="rId9" Type="http://schemas.openxmlformats.org/officeDocument/2006/relationships/hyperlink" Target="https://uk.wikipedia.org/wiki/%D0%91%D0%BE%D0%B9%D1%87%D1%83%D0%BA_%D0%9C%D0%B8%D1%85%D0%B0%D0%B9%D0%BB%D0%BE_%D0%9B%D1%8C%D0%B2%D0%BE%D0%B2%D0%B8%D1%87" TargetMode="External"/><Relationship Id="rId14" Type="http://schemas.openxmlformats.org/officeDocument/2006/relationships/hyperlink" Target="https://uk.wikipedia.org/wiki/%D0%9F%D0%B0%D0%B4%D0%B0%D0%BB%D0%BA%D0%B0_%D0%86%D0%B2%D0%B0%D0%BD_%D0%86%D0%B2%D0%B0%D0%BD%D0%BE%D0%B2%D0%B8%D1%87" TargetMode="External"/><Relationship Id="rId22" Type="http://schemas.openxmlformats.org/officeDocument/2006/relationships/hyperlink" Target="https://uk.wikipedia.org/wiki/%D0%93%D1%83%D0%BC%D0%B5%D0%BD%D1%8E%D0%BA_%D0%A4%D0%B5%D0%BE%D0%B4%D0%BE%D1%81%D1%96%D0%B9_%D0%9C%D0%B0%D0%BA%D1%81%D0%B8%D0%BC%D0%BE%D0%B2%D0%B8%D1%8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uk.wikipedia.org/wiki/%D0%A3%D0%BA%D1%80%D0%B0%D1%97%D0%BD%D1%81%D1%8C%D0%BA%D1%96_%D0%BA%D0%BE%D0%B7%D0%B0%D0%BA%D0%B8"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uk.wikipedia.org/wiki/%D0%A3%D0%BA%D1%80%D0%B0%D1%97%D0%BD%D0%B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9C%D0%BE%D0%BB%D0%B8%D1%82%D0%B2%D0%B0" TargetMode="External"/><Relationship Id="rId3" Type="http://schemas.openxmlformats.org/officeDocument/2006/relationships/hyperlink" Target="https://uk.wikipedia.org/wiki/%D0%91%D0%BE%D0%B3%D0%BE%D0%BC%D0%B0%D1%82%D1%96%D1%80" TargetMode="External"/><Relationship Id="rId7" Type="http://schemas.openxmlformats.org/officeDocument/2006/relationships/hyperlink" Target="https://uk.wikipedia.org/wiki/%D0%91%D0%BE%D0%B3%D0%BE%D1%80%D0%BE%D0%B4%D0%B8%D1%86%D1%8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uk.wikipedia.org/wiki/%D0%A1%D0%BE%D1%84%D1%96%D0%B9%D1%81%D1%8C%D0%BA%D0%B8%D0%B9_%D1%81%D0%BE%D0%B1%D0%BE%D1%80_(%D0%9A%D0%B8%D1%97%D0%B2)" TargetMode="External"/><Relationship Id="rId5" Type="http://schemas.openxmlformats.org/officeDocument/2006/relationships/hyperlink" Target="https://uk.wikipedia.org/wiki/%D0%9C%D0%BE%D0%B7%D0%B0%D1%97%D0%BA%D0%B0" TargetMode="External"/><Relationship Id="rId4" Type="http://schemas.openxmlformats.org/officeDocument/2006/relationships/hyperlink" Target="https://uk.wikipedia.org/wiki/%D0%9E%D1%80%D0%B0%D0%BD%D1%82%D0%B0" TargetMode="External"/><Relationship Id="rId9" Type="http://schemas.openxmlformats.org/officeDocument/2006/relationships/hyperlink" Target="https://uk.wikipedia.org/wiki/%D0%91%D0%BE%D0%B3"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uk.wikipedia.org/wiki/%D0%9A%D1%80%D0%B8%D1%87%D0%B5%D0%B2%D1%81%D1%8C%D0%BA%D0%B8%D0%B9_%D0%A4%D0%B5%D0%B4%D1%96%D1%80_%D0%93%D1%80%D0%B8%D0%B3%D0%BE%D1%80%D0%BE%D0%B2%D0%B8%D1%87"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uk.wikipedia.org/wiki/%D0%9A%D0%B0%D0%B7%D0%B8%D0%BC%D1%96%D1%80_%D0%9C%D0%B0%D0%BB%D0%B5%D0%B2%D0%B8%D1%87"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uk.wikipedia.org/wiki/%D0%97%D1%96%D0%BD%D0%B0%D1%97%D0%B4%D0%B0_%D0%84%D0%B2%D0%B3%D0%B5%D0%BD%D1%96%D0%B2%D0%BD%D0%B0_%D0%A1%D0%B5%D1%80%D0%B5%D0%B1%D1%80%D1%8F%D0%BA%D0%BE%D0%B2%D0%B0"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uk.wikipedia.org/wiki/%D0%9C%D1%83%D1%80%D0%B0%D1%88%D0%BA%D0%BE_%D0%9E%D0%BB%D0%B5%D0%BA%D1%81%D0%B0%D0%BD%D0%B4%D1%80_%D0%9E%D0%BB%D0%B5%D0%BA%D1%81%D0%B0%D0%BD%D0%B4%D1%80%D0%BE%D0%B2%D0%B8%D1%87"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uk.wikipedia.org/wiki/%D0%9A%D1%80%D0%B8%D1%87%D0%B5%D0%B2%D1%81%D1%8C%D0%BA%D0%B8%D0%B9_%D0%A4%D0%B5%D0%B4%D1%96%D1%80_%D0%93%D1%80%D0%B8%D0%B3%D0%BE%D1%80%D0%BE%D0%B2%D0%B8%D1%87"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hyperlink" Target="https://uk.wikipedia.org/wiki/1910"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uk.wikipedia.org/wiki/%D0%94%D1%80%D0%BE%D0%B2%D0%BD%D1%8F%D0%BA_%D0%9D%D0%B8%D0%BA%D0%B8%D1%84%D0%BE%D1%80" TargetMode="External"/><Relationship Id="rId3" Type="http://schemas.openxmlformats.org/officeDocument/2006/relationships/hyperlink" Target="https://uk.wikipedia.org/wiki/%D0%A1%D0%BE%D0%B1%D0%B0%D1%87%D0%BA%D0%BE-%D0%A8%D0%BE%D1%81%D1%82%D0%B0%D0%BA_%D0%93%D0%B0%D0%BD%D0%BD%D0%B0" TargetMode="External"/><Relationship Id="rId7" Type="http://schemas.openxmlformats.org/officeDocument/2006/relationships/hyperlink" Target="https://uk.wikipedia.org/wiki/%D0%9F%D1%80%D0%B8%D0%B9%D0%BC%D0%B0%D1%87%D0%B5%D0%BD%D0%BA%D0%BE_%D0%9C%D0%B0%D1%80%D1%96%D1%8F" TargetMode="External"/><Relationship Id="rId2" Type="http://schemas.openxmlformats.org/officeDocument/2006/relationships/hyperlink" Target="https://uk.wikipedia.org/wiki/%D0%9A%D0%BE%D0%B7%D0%B0%D0%BA_%D0%9C%D0%B0%D0%BC%D0%B0%D0%B9" TargetMode="External"/><Relationship Id="rId1" Type="http://schemas.openxmlformats.org/officeDocument/2006/relationships/slideLayout" Target="../slideLayouts/slideLayout2.xml"/><Relationship Id="rId6" Type="http://schemas.openxmlformats.org/officeDocument/2006/relationships/hyperlink" Target="https://uk.wikipedia.org/wiki/%D0%A5%D0%BE%D0%BC%D0%B0_%D0%9F%D0%B0%D1%80%D0%B0%D1%81%D0%BA%D0%B0" TargetMode="External"/><Relationship Id="rId5" Type="http://schemas.openxmlformats.org/officeDocument/2006/relationships/hyperlink" Target="https://uk.wikipedia.org/w/index.php?title=%D0%92%D0%BE%D0%B2%D0%BA_%D0%9D%D0%B0%D1%82%D0%B0%D0%BB%D1%8F&amp;action=edit&amp;redlink=1" TargetMode="External"/><Relationship Id="rId10" Type="http://schemas.openxmlformats.org/officeDocument/2006/relationships/hyperlink" Target="https://uk.wikipedia.org/wiki/%D0%A1%D0%BA%D0%BE%D0%BB%D0%BE%D0%B7%D0%B4%D1%80%D0%B0_%D0%86%D0%B2%D0%B0%D0%BD_%D0%9C%D0%B8%D0%BA%D0%BE%D0%BB%D0%B0%D0%B9%D0%BE%D0%B2%D0%B8%D1%87" TargetMode="External"/><Relationship Id="rId4" Type="http://schemas.openxmlformats.org/officeDocument/2006/relationships/hyperlink" Target="https://uk.wikipedia.org/wiki/%D0%92%D0%BB%D0%B0%D1%81%D0%B5%D0%BD%D0%BA%D0%BE_%D0%9F%D0%B0%D1%80%D0%B0%D1%81%D0%BA%D0%B0" TargetMode="External"/><Relationship Id="rId9" Type="http://schemas.openxmlformats.org/officeDocument/2006/relationships/hyperlink" Target="https://uk.wikipedia.org/wiki/%D0%91%D1%96%D0%BB%D0%BE%D0%BA%D1%83%D1%80_%D0%9A%D0%B0%D1%82%D0%B5%D1%80%D0%B8%D0%BD%D0%B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uk.wikipedia.org/wiki/%D0%92%D1%96%D0%B2%D1%82%D0%B0%D1%80" TargetMode="External"/><Relationship Id="rId3" Type="http://schemas.openxmlformats.org/officeDocument/2006/relationships/hyperlink" Target="https://uk.wikipedia.org/wiki/%D0%92%D0%BE%D0%BB%D0%B8%D0%BD%D1%81%D1%8C%D0%BA%D0%B0_%D0%91%D0%BE%D0%B3%D0%BE%D1%80%D0%BE%D0%B4%D0%B8%D1%86%D1%8F" TargetMode="External"/><Relationship Id="rId7" Type="http://schemas.openxmlformats.org/officeDocument/2006/relationships/hyperlink" Target="https://uk.wikipedia.org/wiki/%D0%86%D0%BA%D0%BE%D0%BD%D0%B0"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uk.wikipedia.org/wiki/%D0%9B%D1%83%D1%86%D1%8C%D0%BA" TargetMode="External"/><Relationship Id="rId5" Type="http://schemas.openxmlformats.org/officeDocument/2006/relationships/hyperlink" Target="https://uk.wikipedia.org/wiki/%D0%92%D0%BE%D0%BB%D0%B8%D0%BD%D1%81%D1%8C%D0%BA%D0%B0_%D0%BE%D0%B1%D0%BB%D0%B0%D1%81%D1%82%D1%8C" TargetMode="External"/><Relationship Id="rId4" Type="http://schemas.openxmlformats.org/officeDocument/2006/relationships/hyperlink" Target="https://uk.wikipedia.org/wiki/1962" TargetMode="External"/><Relationship Id="rId9" Type="http://schemas.openxmlformats.org/officeDocument/2006/relationships/hyperlink" Target="https://uk.wikipedia.org/wiki/%D0%9D%D0%B0%D1%86%D1%96%D0%BE%D0%BD%D0%B0%D0%BB%D1%8C%D0%BD%D0%B8%D0%B9_%D1%85%D1%83%D0%B4%D0%BE%D0%B6%D0%BD%D1%96%D0%B9_%D0%BC%D1%83%D0%B7%D0%B5%D0%B9_%D0%A3%D0%BA%D1%80%D0%B0%D1%97%D0%BD%D0%B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k.wikipedia.org/wiki/%D0%A1%D0%BE%D0%B1%D0%BE%D1%80_%D0%91%D0%BE%D1%80%D0%B8%D1%81%D0%B0_%D0%B9_%D0%93%D0%BB%D1%96%D0%B1%D0%B0_(%D0%A7%D0%B5%D1%80%D0%BD%D1%96%D0%B3%D1%96%D0%B2)"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uk.wikipedia.org/wiki/%D0%A7%D0%B5%D1%80%D0%BD%D1%96%D0%B3%D1%96%D0%B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A%D0%B8%D1%80%D0%B8%D0%BB%D1%96%D0%B2%D1%81%D1%8C%D0%BA%D0%B0_%D1%86%D0%B5%D1%80%D0%BA%D0%B2%D0%B0"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uk.wikipedia.org/wiki/%D0%87%D0%B6%D0%B0%D0%BA%D0%B5%D0%B2%D0%B8%D1%87_%D0%86%D0%B2%D0%B0%D0%BD_%D0%A1%D0%B8%D0%B4%D0%BE%D1%80%D0%BE%D0%B2%D0%B8%D1%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EE268-B58B-0349-B7E1-4CD759FC1A91}"/>
              </a:ext>
            </a:extLst>
          </p:cNvPr>
          <p:cNvSpPr>
            <a:spLocks noGrp="1"/>
          </p:cNvSpPr>
          <p:nvPr>
            <p:ph type="ctrTitle"/>
          </p:nvPr>
        </p:nvSpPr>
        <p:spPr>
          <a:xfrm>
            <a:off x="1361336" y="794084"/>
            <a:ext cx="8637073" cy="2598821"/>
          </a:xfrm>
        </p:spPr>
        <p:txBody>
          <a:bodyPr>
            <a:normAutofit/>
          </a:bodyPr>
          <a:lstStyle/>
          <a:p>
            <a:pPr algn="ctr"/>
            <a:r>
              <a:rPr lang="uk-UA" sz="6000" b="1" u="sng" dirty="0"/>
              <a:t>Українське мистецтво</a:t>
            </a:r>
            <a:endParaRPr lang="en-US" sz="6000" b="1" u="sng" dirty="0"/>
          </a:p>
        </p:txBody>
      </p:sp>
    </p:spTree>
    <p:extLst>
      <p:ext uri="{BB962C8B-B14F-4D97-AF65-F5344CB8AC3E}">
        <p14:creationId xmlns="" xmlns:p14="http://schemas.microsoft.com/office/powerpoint/2010/main" val="392417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CFDAB-F174-9C43-AB78-EA1533A3518F}"/>
              </a:ext>
            </a:extLst>
          </p:cNvPr>
          <p:cNvSpPr>
            <a:spLocks noGrp="1"/>
          </p:cNvSpPr>
          <p:nvPr>
            <p:ph type="title"/>
          </p:nvPr>
        </p:nvSpPr>
        <p:spPr>
          <a:xfrm>
            <a:off x="5892800" y="804519"/>
            <a:ext cx="5162054"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6146" name="Picture 2" descr="https://upload.wikimedia.org/wikipedia/commons/d/da/Oranta.jpg">
            <a:extLst>
              <a:ext uri="{FF2B5EF4-FFF2-40B4-BE49-F238E27FC236}">
                <a16:creationId xmlns:a16="http://schemas.microsoft.com/office/drawing/2014/main" xmlns="" id="{F67D7B16-FC26-B248-A2B7-9E706F3CBBF8}"/>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458" y="128934"/>
            <a:ext cx="3958963" cy="586519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B5DC73A-6C0A-7E45-85DA-D7DE1AF7FAB0}"/>
              </a:ext>
            </a:extLst>
          </p:cNvPr>
          <p:cNvSpPr txBox="1"/>
          <p:nvPr/>
        </p:nvSpPr>
        <p:spPr>
          <a:xfrm>
            <a:off x="5678311" y="2692198"/>
            <a:ext cx="3730893" cy="369332"/>
          </a:xfrm>
          <a:prstGeom prst="rect">
            <a:avLst/>
          </a:prstGeom>
          <a:noFill/>
        </p:spPr>
        <p:txBody>
          <a:bodyPr wrap="none" rtlCol="0">
            <a:spAutoFit/>
          </a:bodyPr>
          <a:lstStyle/>
          <a:p>
            <a:r>
              <a:rPr lang="uk" dirty="0"/>
              <a:t>Оранта. Ярославль. Приблизно </a:t>
            </a:r>
            <a:r>
              <a:rPr lang="uk" dirty="0">
                <a:hlinkClick r:id="rId3" tooltip="1218">
                  <a:extLst>
                    <a:ext uri="{A12FA001-AC4F-418D-AE19-62706E023703}">
                      <ahyp:hlinkClr xmlns:ahyp="http://schemas.microsoft.com/office/drawing/2018/hyperlinkcolor" xmlns="" val="tx"/>
                    </a:ext>
                  </a:extLst>
                </a:hlinkClick>
              </a:rPr>
              <a:t>1218</a:t>
            </a:r>
            <a:endParaRPr lang="en-US" dirty="0"/>
          </a:p>
        </p:txBody>
      </p:sp>
    </p:spTree>
    <p:extLst>
      <p:ext uri="{BB962C8B-B14F-4D97-AF65-F5344CB8AC3E}">
        <p14:creationId xmlns="" xmlns:p14="http://schemas.microsoft.com/office/powerpoint/2010/main" val="148849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32100-2062-A644-A7DE-87B96B421F09}"/>
              </a:ext>
            </a:extLst>
          </p:cNvPr>
          <p:cNvSpPr>
            <a:spLocks noGrp="1"/>
          </p:cNvSpPr>
          <p:nvPr>
            <p:ph type="title"/>
          </p:nvPr>
        </p:nvSpPr>
        <p:spPr>
          <a:xfrm>
            <a:off x="5858933" y="804519"/>
            <a:ext cx="5195921"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7170" name="Picture 2" descr="https://upload.wikimedia.org/wikipedia/commons/7/73/Apsida_Sofiyskogo_Sobora_Kiev.jpg">
            <a:extLst>
              <a:ext uri="{FF2B5EF4-FFF2-40B4-BE49-F238E27FC236}">
                <a16:creationId xmlns:a16="http://schemas.microsoft.com/office/drawing/2014/main" xmlns="" id="{48D6376A-E9C6-6644-8944-5605B6FB8166}"/>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5517" y="128935"/>
            <a:ext cx="4287461" cy="591669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6361AEC-5700-2D4F-AF93-B3D818C28917}"/>
              </a:ext>
            </a:extLst>
          </p:cNvPr>
          <p:cNvSpPr/>
          <p:nvPr/>
        </p:nvSpPr>
        <p:spPr>
          <a:xfrm>
            <a:off x="4829164" y="2126734"/>
            <a:ext cx="2059538" cy="369332"/>
          </a:xfrm>
          <a:prstGeom prst="rect">
            <a:avLst/>
          </a:prstGeom>
        </p:spPr>
        <p:txBody>
          <a:bodyPr wrap="none">
            <a:spAutoFit/>
          </a:bodyPr>
          <a:lstStyle/>
          <a:p>
            <a:r>
              <a:rPr lang="uk" dirty="0"/>
              <a:t>Софійський собор. </a:t>
            </a:r>
            <a:endParaRPr lang="en-US" dirty="0"/>
          </a:p>
        </p:txBody>
      </p:sp>
      <p:sp>
        <p:nvSpPr>
          <p:cNvPr id="5" name="Rectangle 4">
            <a:extLst>
              <a:ext uri="{FF2B5EF4-FFF2-40B4-BE49-F238E27FC236}">
                <a16:creationId xmlns:a16="http://schemas.microsoft.com/office/drawing/2014/main" xmlns="" id="{5B28144C-8600-EF42-BFAD-2D96DB56932D}"/>
              </a:ext>
            </a:extLst>
          </p:cNvPr>
          <p:cNvSpPr/>
          <p:nvPr/>
        </p:nvSpPr>
        <p:spPr>
          <a:xfrm>
            <a:off x="4958854" y="2769046"/>
            <a:ext cx="6096000" cy="2031325"/>
          </a:xfrm>
          <a:prstGeom prst="rect">
            <a:avLst/>
          </a:prstGeom>
        </p:spPr>
        <p:txBody>
          <a:bodyPr>
            <a:spAutoFit/>
          </a:bodyPr>
          <a:lstStyle/>
          <a:p>
            <a:r>
              <a:rPr lang="uk" b="1" dirty="0"/>
              <a:t>Собор святої Софії — Премудрості Божої</a:t>
            </a:r>
            <a:r>
              <a:rPr lang="uk" dirty="0"/>
              <a:t>, </a:t>
            </a:r>
            <a:r>
              <a:rPr lang="uk" b="1" dirty="0"/>
              <a:t>Софія Київська</a:t>
            </a:r>
            <a:r>
              <a:rPr lang="uk" dirty="0"/>
              <a:t> або </a:t>
            </a:r>
            <a:r>
              <a:rPr lang="uk" b="1" dirty="0"/>
              <a:t>Софійський собор</a:t>
            </a:r>
            <a:r>
              <a:rPr lang="uk" dirty="0"/>
              <a:t> — </a:t>
            </a:r>
            <a:r>
              <a:rPr lang="uk" dirty="0">
                <a:hlinkClick r:id="rId3" tooltip="Християнство">
                  <a:extLst>
                    <a:ext uri="{A12FA001-AC4F-418D-AE19-62706E023703}">
                      <ahyp:hlinkClr xmlns:ahyp="http://schemas.microsoft.com/office/drawing/2018/hyperlinkcolor" xmlns="" val="tx"/>
                    </a:ext>
                  </a:extLst>
                </a:hlinkClick>
              </a:rPr>
              <a:t>християнський</a:t>
            </a:r>
            <a:r>
              <a:rPr lang="uk" dirty="0"/>
              <a:t> </a:t>
            </a:r>
            <a:r>
              <a:rPr lang="uk" dirty="0">
                <a:hlinkClick r:id="rId4" tooltip="Собор">
                  <a:extLst>
                    <a:ext uri="{A12FA001-AC4F-418D-AE19-62706E023703}">
                      <ahyp:hlinkClr xmlns:ahyp="http://schemas.microsoft.com/office/drawing/2018/hyperlinkcolor" xmlns="" val="tx"/>
                    </a:ext>
                  </a:extLst>
                </a:hlinkClick>
              </a:rPr>
              <a:t>собор</a:t>
            </a:r>
            <a:r>
              <a:rPr lang="uk" dirty="0"/>
              <a:t> у центрі </a:t>
            </a:r>
            <a:r>
              <a:rPr lang="uk" dirty="0">
                <a:hlinkClick r:id="rId5" tooltip="Київ">
                  <a:extLst>
                    <a:ext uri="{A12FA001-AC4F-418D-AE19-62706E023703}">
                      <ahyp:hlinkClr xmlns:ahyp="http://schemas.microsoft.com/office/drawing/2018/hyperlinkcolor" xmlns="" val="tx"/>
                    </a:ext>
                  </a:extLst>
                </a:hlinkClick>
              </a:rPr>
              <a:t>Києва</a:t>
            </a:r>
            <a:r>
              <a:rPr lang="uk" dirty="0"/>
              <a:t>, пам'ятка </a:t>
            </a:r>
            <a:r>
              <a:rPr lang="uk" dirty="0">
                <a:hlinkClick r:id="rId6" tooltip="Україна">
                  <a:extLst>
                    <a:ext uri="{A12FA001-AC4F-418D-AE19-62706E023703}">
                      <ahyp:hlinkClr xmlns:ahyp="http://schemas.microsoft.com/office/drawing/2018/hyperlinkcolor" xmlns="" val="tx"/>
                    </a:ext>
                  </a:extLst>
                </a:hlinkClick>
              </a:rPr>
              <a:t>української</a:t>
            </a:r>
            <a:r>
              <a:rPr lang="uk" dirty="0"/>
              <a:t> архітектури та монументального живопису </a:t>
            </a:r>
            <a:r>
              <a:rPr lang="en-US" dirty="0">
                <a:hlinkClick r:id="rId7" tooltip="XI століття">
                  <a:extLst>
                    <a:ext uri="{A12FA001-AC4F-418D-AE19-62706E023703}">
                      <ahyp:hlinkClr xmlns:ahyp="http://schemas.microsoft.com/office/drawing/2018/hyperlinkcolor" xmlns="" val="tx"/>
                    </a:ext>
                  </a:extLst>
                </a:hlinkClick>
              </a:rPr>
              <a:t>XI</a:t>
            </a:r>
            <a:r>
              <a:rPr lang="en-US" dirty="0"/>
              <a:t>—</a:t>
            </a:r>
            <a:r>
              <a:rPr lang="en-US" dirty="0">
                <a:hlinkClick r:id="rId8" tooltip="XVIII століття">
                  <a:extLst>
                    <a:ext uri="{A12FA001-AC4F-418D-AE19-62706E023703}">
                      <ahyp:hlinkClr xmlns:ahyp="http://schemas.microsoft.com/office/drawing/2018/hyperlinkcolor" xmlns="" val="tx"/>
                    </a:ext>
                  </a:extLst>
                </a:hlinkClick>
              </a:rPr>
              <a:t>XVIII</a:t>
            </a:r>
            <a:r>
              <a:rPr lang="en-US" dirty="0"/>
              <a:t> </a:t>
            </a:r>
            <a:r>
              <a:rPr lang="uk" dirty="0"/>
              <a:t>століть, одна з небагатьох уцілілих споруд часів </a:t>
            </a:r>
            <a:r>
              <a:rPr lang="uk" dirty="0">
                <a:hlinkClick r:id="rId9" tooltip="Київська Русь">
                  <a:extLst>
                    <a:ext uri="{A12FA001-AC4F-418D-AE19-62706E023703}">
                      <ahyp:hlinkClr xmlns:ahyp="http://schemas.microsoft.com/office/drawing/2018/hyperlinkcolor" xmlns="" val="tx"/>
                    </a:ext>
                  </a:extLst>
                </a:hlinkClick>
              </a:rPr>
              <a:t>Київської Русі</a:t>
            </a:r>
            <a:r>
              <a:rPr lang="uk" dirty="0"/>
              <a:t>. Одна з найголовніших християнських святинь Східної Європи, історичний центр </a:t>
            </a:r>
            <a:r>
              <a:rPr lang="uk" dirty="0">
                <a:hlinkClick r:id="rId10" tooltip="Київська митрополія">
                  <a:extLst>
                    <a:ext uri="{A12FA001-AC4F-418D-AE19-62706E023703}">
                      <ahyp:hlinkClr xmlns:ahyp="http://schemas.microsoft.com/office/drawing/2018/hyperlinkcolor" xmlns="" val="tx"/>
                    </a:ext>
                  </a:extLst>
                </a:hlinkClick>
              </a:rPr>
              <a:t>Київської митрополії</a:t>
            </a:r>
            <a:endParaRPr lang="en-US" dirty="0"/>
          </a:p>
        </p:txBody>
      </p:sp>
    </p:spTree>
    <p:extLst>
      <p:ext uri="{BB962C8B-B14F-4D97-AF65-F5344CB8AC3E}">
        <p14:creationId xmlns="" xmlns:p14="http://schemas.microsoft.com/office/powerpoint/2010/main" val="274116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BA1AA-0CB0-EC41-B5E0-249FB47F7446}"/>
              </a:ext>
            </a:extLst>
          </p:cNvPr>
          <p:cNvSpPr>
            <a:spLocks noGrp="1"/>
          </p:cNvSpPr>
          <p:nvPr>
            <p:ph type="title"/>
          </p:nvPr>
        </p:nvSpPr>
        <p:spPr>
          <a:xfrm>
            <a:off x="6096000" y="804519"/>
            <a:ext cx="4958854"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8194" name="Picture 2" descr="https://upload.wikimedia.org/wikipedia/commons/1/14/Saint_Demetrius._%D0%A1%D0%B2%D1%8F%D1%82%D0%B8%D0%B9_%D0%94%D0%B8%D0%BC%D0%B8%D1%82%D1%80%D1%96%D0%B9.jpg">
            <a:extLst>
              <a:ext uri="{FF2B5EF4-FFF2-40B4-BE49-F238E27FC236}">
                <a16:creationId xmlns:a16="http://schemas.microsoft.com/office/drawing/2014/main" xmlns="" id="{2600B03C-8440-2C4C-A9F3-6D78DC1143DE}"/>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0771" y="128935"/>
            <a:ext cx="4088696" cy="58873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5BE57B9-ABF4-3C45-993A-5A425EA67972}"/>
              </a:ext>
            </a:extLst>
          </p:cNvPr>
          <p:cNvSpPr/>
          <p:nvPr/>
        </p:nvSpPr>
        <p:spPr>
          <a:xfrm>
            <a:off x="4348796" y="2059000"/>
            <a:ext cx="5458674" cy="369332"/>
          </a:xfrm>
          <a:prstGeom prst="rect">
            <a:avLst/>
          </a:prstGeom>
        </p:spPr>
        <p:txBody>
          <a:bodyPr wrap="none">
            <a:spAutoFit/>
          </a:bodyPr>
          <a:lstStyle/>
          <a:p>
            <a:r>
              <a:rPr lang="ru" dirty="0"/>
              <a:t>Кам'яна ікона святого Димитрія. Початок ХІІІ століття </a:t>
            </a:r>
            <a:endParaRPr lang="en-US" dirty="0"/>
          </a:p>
        </p:txBody>
      </p:sp>
      <p:sp>
        <p:nvSpPr>
          <p:cNvPr id="5" name="Rectangle 4">
            <a:extLst>
              <a:ext uri="{FF2B5EF4-FFF2-40B4-BE49-F238E27FC236}">
                <a16:creationId xmlns:a16="http://schemas.microsoft.com/office/drawing/2014/main" xmlns="" id="{2CF3322D-E492-214B-9EB4-E460DA90C182}"/>
              </a:ext>
            </a:extLst>
          </p:cNvPr>
          <p:cNvSpPr/>
          <p:nvPr/>
        </p:nvSpPr>
        <p:spPr>
          <a:xfrm>
            <a:off x="4348796" y="2771380"/>
            <a:ext cx="6096000" cy="923330"/>
          </a:xfrm>
          <a:prstGeom prst="rect">
            <a:avLst/>
          </a:prstGeom>
        </p:spPr>
        <p:txBody>
          <a:bodyPr>
            <a:spAutoFit/>
          </a:bodyPr>
          <a:lstStyle/>
          <a:p>
            <a:r>
              <a:rPr lang="uk-UA" b="1" dirty="0"/>
              <a:t>На даний момент знаходиться ця ікона у Кам'янець-Подільському державному історичному музею-заповіднику</a:t>
            </a:r>
          </a:p>
        </p:txBody>
      </p:sp>
    </p:spTree>
    <p:extLst>
      <p:ext uri="{BB962C8B-B14F-4D97-AF65-F5344CB8AC3E}">
        <p14:creationId xmlns="" xmlns:p14="http://schemas.microsoft.com/office/powerpoint/2010/main" val="2106723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164AE-DD00-BB4B-BFF9-6EFD986CC0F5}"/>
              </a:ext>
            </a:extLst>
          </p:cNvPr>
          <p:cNvSpPr>
            <a:spLocks noGrp="1"/>
          </p:cNvSpPr>
          <p:nvPr>
            <p:ph type="title"/>
          </p:nvPr>
        </p:nvSpPr>
        <p:spPr>
          <a:xfrm>
            <a:off x="5960533" y="804519"/>
            <a:ext cx="5094321"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9218" name="Picture 2" descr="https://upload.wikimedia.org/wikipedia/commons/thumb/3/33/14_2_List_of_Radzivill_Chron.jpg/1280px-14_2_List_of_Radzivill_Chron.jpg">
            <a:extLst>
              <a:ext uri="{FF2B5EF4-FFF2-40B4-BE49-F238E27FC236}">
                <a16:creationId xmlns:a16="http://schemas.microsoft.com/office/drawing/2014/main" xmlns="" id="{ED8CC78D-0250-A541-BC0F-14FABD0EC70C}"/>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1945" y="67919"/>
            <a:ext cx="3858187" cy="58888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BB62606-6B01-5645-82F7-B03DF6DA03E1}"/>
              </a:ext>
            </a:extLst>
          </p:cNvPr>
          <p:cNvSpPr/>
          <p:nvPr/>
        </p:nvSpPr>
        <p:spPr>
          <a:xfrm>
            <a:off x="4030132" y="1951672"/>
            <a:ext cx="7024722" cy="1477328"/>
          </a:xfrm>
          <a:prstGeom prst="rect">
            <a:avLst/>
          </a:prstGeom>
        </p:spPr>
        <p:txBody>
          <a:bodyPr wrap="square">
            <a:spAutoFit/>
          </a:bodyPr>
          <a:lstStyle/>
          <a:p>
            <a:r>
              <a:rPr lang="uk" b="1" dirty="0"/>
              <a:t>Повість временних літ</a:t>
            </a:r>
            <a:r>
              <a:rPr lang="uk" dirty="0"/>
              <a:t>, також </a:t>
            </a:r>
            <a:r>
              <a:rPr lang="uk" b="1" dirty="0"/>
              <a:t>По́вість мину́лих літ</a:t>
            </a:r>
            <a:r>
              <a:rPr lang="uk" dirty="0"/>
              <a:t> — </a:t>
            </a:r>
            <a:r>
              <a:rPr lang="uk" dirty="0">
                <a:hlinkClick r:id="rId3" tooltip="Літопис">
                  <a:extLst>
                    <a:ext uri="{A12FA001-AC4F-418D-AE19-62706E023703}">
                      <ahyp:hlinkClr xmlns:ahyp="http://schemas.microsoft.com/office/drawing/2018/hyperlinkcolor" xmlns="" val="tx"/>
                    </a:ext>
                  </a:extLst>
                </a:hlinkClick>
              </a:rPr>
              <a:t>літописне</a:t>
            </a:r>
            <a:r>
              <a:rPr lang="uk" dirty="0"/>
              <a:t> зведення, складене в </a:t>
            </a:r>
            <a:r>
              <a:rPr lang="uk" dirty="0">
                <a:hlinkClick r:id="rId4" tooltip="Київ">
                  <a:extLst>
                    <a:ext uri="{A12FA001-AC4F-418D-AE19-62706E023703}">
                      <ahyp:hlinkClr xmlns:ahyp="http://schemas.microsoft.com/office/drawing/2018/hyperlinkcolor" xmlns="" val="tx"/>
                    </a:ext>
                  </a:extLst>
                </a:hlinkClick>
              </a:rPr>
              <a:t>Києві</a:t>
            </a:r>
            <a:r>
              <a:rPr lang="uk" dirty="0"/>
              <a:t> в </a:t>
            </a:r>
            <a:r>
              <a:rPr lang="en-US" dirty="0"/>
              <a:t>XI — </a:t>
            </a:r>
            <a:r>
              <a:rPr lang="uk" dirty="0"/>
              <a:t>на початку </a:t>
            </a:r>
            <a:r>
              <a:rPr lang="en-US" dirty="0"/>
              <a:t>XII </a:t>
            </a:r>
            <a:r>
              <a:rPr lang="uk" dirty="0"/>
              <a:t>століття </a:t>
            </a:r>
            <a:r>
              <a:rPr lang="uk" dirty="0">
                <a:hlinkClick r:id="rId5" tooltip="Нестор-літописець">
                  <a:extLst>
                    <a:ext uri="{A12FA001-AC4F-418D-AE19-62706E023703}">
                      <ahyp:hlinkClr xmlns:ahyp="http://schemas.microsoft.com/office/drawing/2018/hyperlinkcolor" xmlns="" val="tx"/>
                    </a:ext>
                  </a:extLst>
                </a:hlinkClick>
              </a:rPr>
              <a:t>Нестором</a:t>
            </a:r>
            <a:r>
              <a:rPr lang="uk" dirty="0"/>
              <a:t> та іншими літописцями. Найдавніша пам'ятка історіографії та літератури українців — віршований український епос періоду </a:t>
            </a:r>
            <a:r>
              <a:rPr lang="uk" dirty="0">
                <a:hlinkClick r:id="rId6" tooltip="Київська Русь">
                  <a:extLst>
                    <a:ext uri="{A12FA001-AC4F-418D-AE19-62706E023703}">
                      <ahyp:hlinkClr xmlns:ahyp="http://schemas.microsoft.com/office/drawing/2018/hyperlinkcolor" xmlns="" val="tx"/>
                    </a:ext>
                  </a:extLst>
                </a:hlinkClick>
              </a:rPr>
              <a:t>Київської Русі</a:t>
            </a:r>
            <a:r>
              <a:rPr lang="uk" dirty="0"/>
              <a:t>. </a:t>
            </a:r>
            <a:endParaRPr lang="en-US" dirty="0"/>
          </a:p>
        </p:txBody>
      </p:sp>
    </p:spTree>
    <p:extLst>
      <p:ext uri="{BB962C8B-B14F-4D97-AF65-F5344CB8AC3E}">
        <p14:creationId xmlns="" xmlns:p14="http://schemas.microsoft.com/office/powerpoint/2010/main" val="2069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F01EA-CE2E-4D43-A51D-BD6A6A386532}"/>
              </a:ext>
            </a:extLst>
          </p:cNvPr>
          <p:cNvSpPr>
            <a:spLocks noGrp="1"/>
          </p:cNvSpPr>
          <p:nvPr>
            <p:ph type="title"/>
          </p:nvPr>
        </p:nvSpPr>
        <p:spPr>
          <a:xfrm>
            <a:off x="6321778" y="804519"/>
            <a:ext cx="4733076"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10242" name="Picture 2" descr="https://upload.wikimedia.org/wikipedia/commons/f/f8/Kievan_Nativity.jpg">
            <a:extLst>
              <a:ext uri="{FF2B5EF4-FFF2-40B4-BE49-F238E27FC236}">
                <a16:creationId xmlns:a16="http://schemas.microsoft.com/office/drawing/2014/main" xmlns="" id="{58246579-C7F6-4B42-8321-3B03E2F2062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31137" y="128934"/>
            <a:ext cx="4553752" cy="588108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3C2DA27A-2339-D244-B263-E6AAC5AD9372}"/>
              </a:ext>
            </a:extLst>
          </p:cNvPr>
          <p:cNvSpPr/>
          <p:nvPr/>
        </p:nvSpPr>
        <p:spPr>
          <a:xfrm>
            <a:off x="4684889" y="1990560"/>
            <a:ext cx="4367734" cy="369332"/>
          </a:xfrm>
          <a:prstGeom prst="rect">
            <a:avLst/>
          </a:prstGeom>
        </p:spPr>
        <p:txBody>
          <a:bodyPr wrap="none">
            <a:spAutoFit/>
          </a:bodyPr>
          <a:lstStyle/>
          <a:p>
            <a:r>
              <a:rPr lang="ru" dirty="0"/>
              <a:t>Сторінка з </a:t>
            </a:r>
            <a:r>
              <a:rPr lang="ru" dirty="0">
                <a:hlinkClick r:id="rId3" tooltip="Молитовник Гертруди">
                  <a:extLst>
                    <a:ext uri="{A12FA001-AC4F-418D-AE19-62706E023703}">
                      <ahyp:hlinkClr xmlns:ahyp="http://schemas.microsoft.com/office/drawing/2018/hyperlinkcolor" xmlns="" val="tx"/>
                    </a:ext>
                  </a:extLst>
                </a:hlinkClick>
              </a:rPr>
              <a:t>Молитовника Гертруди</a:t>
            </a:r>
            <a:r>
              <a:rPr lang="ru" dirty="0"/>
              <a:t>. 1060-ті </a:t>
            </a:r>
            <a:endParaRPr lang="en-US" dirty="0"/>
          </a:p>
        </p:txBody>
      </p:sp>
      <p:sp>
        <p:nvSpPr>
          <p:cNvPr id="6" name="TextBox 5">
            <a:extLst>
              <a:ext uri="{FF2B5EF4-FFF2-40B4-BE49-F238E27FC236}">
                <a16:creationId xmlns:a16="http://schemas.microsoft.com/office/drawing/2014/main" xmlns="" id="{5BE17F87-C3E8-1F46-BC5C-8F6B4E52A42C}"/>
              </a:ext>
            </a:extLst>
          </p:cNvPr>
          <p:cNvSpPr txBox="1"/>
          <p:nvPr/>
        </p:nvSpPr>
        <p:spPr>
          <a:xfrm>
            <a:off x="4746477" y="2430627"/>
            <a:ext cx="7314386" cy="1754326"/>
          </a:xfrm>
          <a:prstGeom prst="rect">
            <a:avLst/>
          </a:prstGeom>
          <a:noFill/>
        </p:spPr>
        <p:txBody>
          <a:bodyPr wrap="square" rtlCol="0">
            <a:spAutoFit/>
          </a:bodyPr>
          <a:lstStyle/>
          <a:p>
            <a:r>
              <a:rPr lang="uk" dirty="0"/>
              <a:t>Ко́декс Гертру́ди (також відомий як Кодекс Егберта, Кодекс Тріра та Молитовник Гертруди) — ілюмінований рукопис, написаний в Середні віки, що зберігається в муніципальному музеї міста Чівідале, Італія.В рукописі є зображення коронування першого Короля Русі-України Св. Ярополка та його дружини Папою Римським (на гравюрі зображені Св. Петро та Ісус Христос).</a:t>
            </a:r>
            <a:endParaRPr lang="en-US" dirty="0"/>
          </a:p>
        </p:txBody>
      </p:sp>
    </p:spTree>
    <p:extLst>
      <p:ext uri="{BB962C8B-B14F-4D97-AF65-F5344CB8AC3E}">
        <p14:creationId xmlns="" xmlns:p14="http://schemas.microsoft.com/office/powerpoint/2010/main" val="196521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409C-663E-284C-97D5-6BD8BAA6ADEB}"/>
              </a:ext>
            </a:extLst>
          </p:cNvPr>
          <p:cNvSpPr>
            <a:spLocks noGrp="1"/>
          </p:cNvSpPr>
          <p:nvPr>
            <p:ph type="title"/>
          </p:nvPr>
        </p:nvSpPr>
        <p:spPr>
          <a:xfrm>
            <a:off x="5373511" y="804519"/>
            <a:ext cx="5681343" cy="1049235"/>
          </a:xfrm>
        </p:spPr>
        <p:txBody>
          <a:bodyPr/>
          <a:lstStyle/>
          <a:p>
            <a:r>
              <a:rPr lang="uk-UA" dirty="0"/>
              <a:t>Українське малярство.</a:t>
            </a:r>
            <a:br>
              <a:rPr lang="uk-UA" dirty="0"/>
            </a:br>
            <a:r>
              <a:rPr lang="uk-UA" dirty="0"/>
              <a:t>Церковне мистецтво</a:t>
            </a:r>
            <a:endParaRPr lang="en-US" dirty="0"/>
          </a:p>
        </p:txBody>
      </p:sp>
      <p:pic>
        <p:nvPicPr>
          <p:cNvPr id="11266" name="Picture 2" descr="https://upload.wikimedia.org/wikipedia/commons/7/7a/%D0%90%D0%BD%D0%B3%D0%B5%D0%BB%2C_%D1%89%D0%BE_%D0%B7%D0%B2%D0%B8%D0%B2%D0%B0%D1%94_%D0%BD%D0%B5%D0%B1%D0%BE.jpg">
            <a:extLst>
              <a:ext uri="{FF2B5EF4-FFF2-40B4-BE49-F238E27FC236}">
                <a16:creationId xmlns:a16="http://schemas.microsoft.com/office/drawing/2014/main" xmlns="" id="{F0FECD66-4836-5542-A048-D25327D033CD}"/>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82561" y="59135"/>
            <a:ext cx="4676305" cy="552886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F1C6A7D-7F4C-9E41-861F-F44C29997A05}"/>
              </a:ext>
            </a:extLst>
          </p:cNvPr>
          <p:cNvSpPr/>
          <p:nvPr/>
        </p:nvSpPr>
        <p:spPr>
          <a:xfrm>
            <a:off x="4958854" y="2033390"/>
            <a:ext cx="6096000" cy="646331"/>
          </a:xfrm>
          <a:prstGeom prst="rect">
            <a:avLst/>
          </a:prstGeom>
        </p:spPr>
        <p:txBody>
          <a:bodyPr>
            <a:spAutoFit/>
          </a:bodyPr>
          <a:lstStyle/>
          <a:p>
            <a:r>
              <a:rPr lang="ru" dirty="0">
                <a:hlinkClick r:id="rId3" tooltip="Янгол, який звиває небо (ще не написана)">
                  <a:extLst>
                    <a:ext uri="{A12FA001-AC4F-418D-AE19-62706E023703}">
                      <ahyp:hlinkClr xmlns:ahyp="http://schemas.microsoft.com/office/drawing/2018/hyperlinkcolor" xmlns="" val="tx"/>
                    </a:ext>
                  </a:extLst>
                </a:hlinkClick>
              </a:rPr>
              <a:t>«Янгол, який звиває небо»</a:t>
            </a:r>
            <a:r>
              <a:rPr lang="ru" dirty="0"/>
              <a:t>. Фреска ХІІ ст., </a:t>
            </a:r>
            <a:r>
              <a:rPr lang="ru" dirty="0">
                <a:hlinkClick r:id="rId4" tooltip="Кирилівська церква">
                  <a:extLst>
                    <a:ext uri="{A12FA001-AC4F-418D-AE19-62706E023703}">
                      <ahyp:hlinkClr xmlns:ahyp="http://schemas.microsoft.com/office/drawing/2018/hyperlinkcolor" xmlns="" val="tx"/>
                    </a:ext>
                  </a:extLst>
                </a:hlinkClick>
              </a:rPr>
              <a:t>Кирилівська церква</a:t>
            </a:r>
            <a:r>
              <a:rPr lang="ru" dirty="0"/>
              <a:t> </a:t>
            </a:r>
          </a:p>
        </p:txBody>
      </p:sp>
    </p:spTree>
    <p:extLst>
      <p:ext uri="{BB962C8B-B14F-4D97-AF65-F5344CB8AC3E}">
        <p14:creationId xmlns="" xmlns:p14="http://schemas.microsoft.com/office/powerpoint/2010/main" val="3811759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631FD-3A88-8547-8AC4-A5E982FB9467}"/>
              </a:ext>
            </a:extLst>
          </p:cNvPr>
          <p:cNvSpPr>
            <a:spLocks noGrp="1"/>
          </p:cNvSpPr>
          <p:nvPr>
            <p:ph type="title"/>
          </p:nvPr>
        </p:nvSpPr>
        <p:spPr>
          <a:xfrm>
            <a:off x="3302956" y="342420"/>
            <a:ext cx="9603275" cy="1049235"/>
          </a:xfrm>
        </p:spPr>
        <p:txBody>
          <a:bodyPr/>
          <a:lstStyle/>
          <a:p>
            <a:r>
              <a:rPr lang="uk-UA" dirty="0"/>
              <a:t>Українське малярство.</a:t>
            </a:r>
            <a:br>
              <a:rPr lang="uk-UA" dirty="0"/>
            </a:br>
            <a:r>
              <a:rPr lang="uk-UA" dirty="0"/>
              <a:t>Світський портрет</a:t>
            </a:r>
            <a:endParaRPr lang="en-US" dirty="0"/>
          </a:p>
        </p:txBody>
      </p:sp>
      <p:sp>
        <p:nvSpPr>
          <p:cNvPr id="3" name="Content Placeholder 2">
            <a:extLst>
              <a:ext uri="{FF2B5EF4-FFF2-40B4-BE49-F238E27FC236}">
                <a16:creationId xmlns:a16="http://schemas.microsoft.com/office/drawing/2014/main" xmlns="" id="{01CB491E-7462-7248-B08B-7A0577876766}"/>
              </a:ext>
            </a:extLst>
          </p:cNvPr>
          <p:cNvSpPr>
            <a:spLocks noGrp="1"/>
          </p:cNvSpPr>
          <p:nvPr>
            <p:ph idx="1"/>
          </p:nvPr>
        </p:nvSpPr>
        <p:spPr>
          <a:xfrm>
            <a:off x="406400" y="2032000"/>
            <a:ext cx="11785600" cy="4605867"/>
          </a:xfrm>
        </p:spPr>
        <p:txBody>
          <a:bodyPr>
            <a:noAutofit/>
          </a:bodyPr>
          <a:lstStyle/>
          <a:p>
            <a:pPr marL="0" indent="0">
              <a:buNone/>
            </a:pPr>
            <a:r>
              <a:rPr lang="uk" sz="1400" dirty="0"/>
              <a:t>До </a:t>
            </a:r>
            <a:r>
              <a:rPr lang="en-US" sz="1400" dirty="0"/>
              <a:t>XVII </a:t>
            </a:r>
            <a:r>
              <a:rPr lang="uk" sz="1400" dirty="0"/>
              <a:t>століття головними художніми творами в </a:t>
            </a:r>
            <a:r>
              <a:rPr lang="uk" sz="1400" dirty="0">
                <a:hlinkClick r:id="rId2" tooltip="Україна">
                  <a:extLst>
                    <a:ext uri="{A12FA001-AC4F-418D-AE19-62706E023703}">
                      <ahyp:hlinkClr xmlns:ahyp="http://schemas.microsoft.com/office/drawing/2018/hyperlinkcolor" xmlns="" val="tx"/>
                    </a:ext>
                  </a:extLst>
                </a:hlinkClick>
              </a:rPr>
              <a:t>Україні</a:t>
            </a:r>
            <a:r>
              <a:rPr lang="uk" sz="1400" dirty="0"/>
              <a:t> залишалися </a:t>
            </a:r>
            <a:r>
              <a:rPr lang="uk" sz="1400" dirty="0">
                <a:hlinkClick r:id="rId3" tooltip="Ікона">
                  <a:extLst>
                    <a:ext uri="{A12FA001-AC4F-418D-AE19-62706E023703}">
                      <ahyp:hlinkClr xmlns:ahyp="http://schemas.microsoft.com/office/drawing/2018/hyperlinkcolor" xmlns="" val="tx"/>
                    </a:ext>
                  </a:extLst>
                </a:hlinkClick>
              </a:rPr>
              <a:t>ікони</a:t>
            </a:r>
            <a:r>
              <a:rPr lang="uk" sz="1400" dirty="0"/>
              <a:t>. Перехідну роль між іконописом і світським портретним живописом займали так звані </a:t>
            </a:r>
            <a:r>
              <a:rPr lang="uk" sz="1400" dirty="0">
                <a:hlinkClick r:id="rId4" tooltip="Парсуна">
                  <a:extLst>
                    <a:ext uri="{A12FA001-AC4F-418D-AE19-62706E023703}">
                      <ahyp:hlinkClr xmlns:ahyp="http://schemas.microsoft.com/office/drawing/2018/hyperlinkcolor" xmlns="" val="tx"/>
                    </a:ext>
                  </a:extLst>
                </a:hlinkClick>
              </a:rPr>
              <a:t>парсуни</a:t>
            </a:r>
            <a:r>
              <a:rPr lang="uk" sz="1400" dirty="0"/>
              <a:t> — портрети, виконані прийомами іконописної техніки. Заможні родини козацької старшини часто замовляли свої портрети. </a:t>
            </a:r>
          </a:p>
          <a:p>
            <a:pPr marL="0" indent="0">
              <a:buNone/>
            </a:pPr>
            <a:r>
              <a:rPr lang="uk" sz="1400" dirty="0"/>
              <a:t>У </a:t>
            </a:r>
            <a:r>
              <a:rPr lang="en-US" sz="1400" dirty="0"/>
              <a:t>XVII–XVIII </a:t>
            </a:r>
            <a:r>
              <a:rPr lang="uk" sz="1400" dirty="0"/>
              <a:t>ст. важливу роль у розвитку національного художнього мистецтва відігравали мистецька школа при </a:t>
            </a:r>
            <a:r>
              <a:rPr lang="uk" sz="1400" dirty="0">
                <a:hlinkClick r:id="rId5" tooltip="Києво-Печерська лавра">
                  <a:extLst>
                    <a:ext uri="{A12FA001-AC4F-418D-AE19-62706E023703}">
                      <ahyp:hlinkClr xmlns:ahyp="http://schemas.microsoft.com/office/drawing/2018/hyperlinkcolor" xmlns="" val="tx"/>
                    </a:ext>
                  </a:extLst>
                </a:hlinkClick>
              </a:rPr>
              <a:t>Києво-Печерській лаврі</a:t>
            </a:r>
            <a:r>
              <a:rPr lang="uk" sz="1400" dirty="0"/>
              <a:t> та </a:t>
            </a:r>
            <a:r>
              <a:rPr lang="uk" sz="1400" dirty="0">
                <a:hlinkClick r:id="rId6" tooltip="Києво-Могилянська академія">
                  <a:extLst>
                    <a:ext uri="{A12FA001-AC4F-418D-AE19-62706E023703}">
                      <ahyp:hlinkClr xmlns:ahyp="http://schemas.microsoft.com/office/drawing/2018/hyperlinkcolor" xmlns="" val="tx"/>
                    </a:ext>
                  </a:extLst>
                </a:hlinkClick>
              </a:rPr>
              <a:t>Києво-Могилянська академія</a:t>
            </a:r>
            <a:r>
              <a:rPr lang="uk" sz="1400" dirty="0"/>
              <a:t>. Визначним мистецьким осередком у </a:t>
            </a:r>
            <a:r>
              <a:rPr lang="uk" sz="1400" dirty="0">
                <a:hlinkClick r:id="rId7" tooltip="Харків">
                  <a:extLst>
                    <a:ext uri="{A12FA001-AC4F-418D-AE19-62706E023703}">
                      <ahyp:hlinkClr xmlns:ahyp="http://schemas.microsoft.com/office/drawing/2018/hyperlinkcolor" xmlns="" val="tx"/>
                    </a:ext>
                  </a:extLst>
                </a:hlinkClick>
              </a:rPr>
              <a:t>Харкові</a:t>
            </a:r>
            <a:r>
              <a:rPr lang="uk" sz="1400" dirty="0"/>
              <a:t> були «додаткові класи» при Харківському колегіумі, які фактично були справжньою академією мистецтва. </a:t>
            </a:r>
          </a:p>
          <a:p>
            <a:pPr marL="0" indent="0">
              <a:buNone/>
            </a:pPr>
            <a:r>
              <a:rPr lang="uk" sz="1400" dirty="0"/>
              <a:t>Розквіт світського портретного живопису припадає на другу половину </a:t>
            </a:r>
            <a:r>
              <a:rPr lang="en-US" sz="1400" dirty="0"/>
              <a:t>XVIII </a:t>
            </a:r>
            <a:r>
              <a:rPr lang="uk" sz="1400" dirty="0"/>
              <a:t>століття. Саме тоді багато талановитої української молоді навчалося та працювало в </a:t>
            </a:r>
            <a:r>
              <a:rPr lang="uk" sz="1400" dirty="0">
                <a:hlinkClick r:id="rId8" tooltip="Петербурзька академія мистецтв">
                  <a:extLst>
                    <a:ext uri="{A12FA001-AC4F-418D-AE19-62706E023703}">
                      <ahyp:hlinkClr xmlns:ahyp="http://schemas.microsoft.com/office/drawing/2018/hyperlinkcolor" xmlns="" val="tx"/>
                    </a:ext>
                  </a:extLst>
                </a:hlinkClick>
              </a:rPr>
              <a:t>Петербурзькій академії мистецтв</a:t>
            </a:r>
            <a:r>
              <a:rPr lang="uk" sz="1400" dirty="0"/>
              <a:t>. Найвідоміші художники </a:t>
            </a:r>
            <a:r>
              <a:rPr lang="uk" sz="1400" dirty="0">
                <a:hlinkClick r:id="rId9" tooltip="Росія">
                  <a:extLst>
                    <a:ext uri="{A12FA001-AC4F-418D-AE19-62706E023703}">
                      <ahyp:hlinkClr xmlns:ahyp="http://schemas.microsoft.com/office/drawing/2018/hyperlinkcolor" xmlns="" val="tx"/>
                    </a:ext>
                  </a:extLst>
                </a:hlinkClick>
              </a:rPr>
              <a:t>Росії</a:t>
            </a:r>
            <a:r>
              <a:rPr lang="uk" sz="1400" dirty="0"/>
              <a:t> того часу </a:t>
            </a:r>
            <a:r>
              <a:rPr lang="uk" sz="1400" dirty="0">
                <a:hlinkClick r:id="rId10" tooltip="Левицький Дмитро Григорович">
                  <a:extLst>
                    <a:ext uri="{A12FA001-AC4F-418D-AE19-62706E023703}">
                      <ahyp:hlinkClr xmlns:ahyp="http://schemas.microsoft.com/office/drawing/2018/hyperlinkcolor" xmlns="" val="tx"/>
                    </a:ext>
                  </a:extLst>
                </a:hlinkClick>
              </a:rPr>
              <a:t>Дмитро Левицький</a:t>
            </a:r>
            <a:r>
              <a:rPr lang="uk" sz="1400" dirty="0"/>
              <a:t> — родом з </a:t>
            </a:r>
            <a:r>
              <a:rPr lang="uk" sz="1400" dirty="0">
                <a:hlinkClick r:id="rId11" tooltip="Київ">
                  <a:extLst>
                    <a:ext uri="{A12FA001-AC4F-418D-AE19-62706E023703}">
                      <ahyp:hlinkClr xmlns:ahyp="http://schemas.microsoft.com/office/drawing/2018/hyperlinkcolor" xmlns="" val="tx"/>
                    </a:ext>
                  </a:extLst>
                </a:hlinkClick>
              </a:rPr>
              <a:t>Києва</a:t>
            </a:r>
            <a:r>
              <a:rPr lang="uk" sz="1400" dirty="0"/>
              <a:t>, </a:t>
            </a:r>
            <a:r>
              <a:rPr lang="uk" sz="1400" dirty="0">
                <a:hlinkClick r:id="rId12" tooltip="Боровиковський Володимир Лукич">
                  <a:extLst>
                    <a:ext uri="{A12FA001-AC4F-418D-AE19-62706E023703}">
                      <ahyp:hlinkClr xmlns:ahyp="http://schemas.microsoft.com/office/drawing/2018/hyperlinkcolor" xmlns="" val="tx"/>
                    </a:ext>
                  </a:extLst>
                </a:hlinkClick>
              </a:rPr>
              <a:t>Володимир Боровиковський</a:t>
            </a:r>
            <a:r>
              <a:rPr lang="uk" sz="1400" dirty="0"/>
              <a:t> — із </a:t>
            </a:r>
            <a:r>
              <a:rPr lang="uk" sz="1400" dirty="0">
                <a:hlinkClick r:id="rId13" tooltip="Миргород">
                  <a:extLst>
                    <a:ext uri="{A12FA001-AC4F-418D-AE19-62706E023703}">
                      <ahyp:hlinkClr xmlns:ahyp="http://schemas.microsoft.com/office/drawing/2018/hyperlinkcolor" xmlns="" val="tx"/>
                    </a:ext>
                  </a:extLst>
                </a:hlinkClick>
              </a:rPr>
              <a:t>Миргорода</a:t>
            </a:r>
            <a:r>
              <a:rPr lang="uk" sz="1400" dirty="0"/>
              <a:t>. Українцями були творець історичного жанру російського академічного мистецтва </a:t>
            </a:r>
            <a:r>
              <a:rPr lang="uk" sz="1400" dirty="0">
                <a:hlinkClick r:id="rId14" tooltip="Лосенко Антон Павлович">
                  <a:extLst>
                    <a:ext uri="{A12FA001-AC4F-418D-AE19-62706E023703}">
                      <ahyp:hlinkClr xmlns:ahyp="http://schemas.microsoft.com/office/drawing/2018/hyperlinkcolor" xmlns="" val="tx"/>
                    </a:ext>
                  </a:extLst>
                </a:hlinkClick>
              </a:rPr>
              <a:t>Антон Лосенко</a:t>
            </a:r>
            <a:r>
              <a:rPr lang="uk" sz="1400" dirty="0"/>
              <a:t> (уродженець </a:t>
            </a:r>
            <a:r>
              <a:rPr lang="uk" sz="1400" dirty="0">
                <a:hlinkClick r:id="rId15" tooltip="Глухів">
                  <a:extLst>
                    <a:ext uri="{A12FA001-AC4F-418D-AE19-62706E023703}">
                      <ahyp:hlinkClr xmlns:ahyp="http://schemas.microsoft.com/office/drawing/2018/hyperlinkcolor" xmlns="" val="tx"/>
                    </a:ext>
                  </a:extLst>
                </a:hlinkClick>
              </a:rPr>
              <a:t>Глухова</a:t>
            </a:r>
            <a:r>
              <a:rPr lang="uk" sz="1400" dirty="0"/>
              <a:t>) та видатний скульптор доби класицизму І. Мартос з Ічні Чернігівської губернії. Відомим портретистом був також </a:t>
            </a:r>
            <a:r>
              <a:rPr lang="uk" sz="1400" dirty="0">
                <a:hlinkClick r:id="rId16">
                  <a:extLst>
                    <a:ext uri="{A12FA001-AC4F-418D-AE19-62706E023703}">
                      <ahyp:hlinkClr xmlns:ahyp="http://schemas.microsoft.com/office/drawing/2018/hyperlinkcolor" xmlns="" val="tx"/>
                    </a:ext>
                  </a:extLst>
                </a:hlinkClick>
              </a:rPr>
              <a:t>Васько Гаврило Андрійович</a:t>
            </a:r>
            <a:r>
              <a:rPr lang="uk" sz="1400" dirty="0"/>
              <a:t>. </a:t>
            </a:r>
          </a:p>
          <a:p>
            <a:pPr marL="0" indent="0">
              <a:buNone/>
            </a:pPr>
            <a:r>
              <a:rPr lang="uk" sz="1400" dirty="0"/>
              <a:t>Творчість Д. Левицького підняла портретне мистецтво Російськоі імперії до рівня західноєвропейських митців. Магнатська родина Воронцових вважала його за родинного майстра та добре платила за портрети його пензля. А портрети шляхетних смолянок стали унікальною серією портретів всього 18 століття, як і прижиттєвий портрет філософа Дені Дідро, що позував Левицькому в Петербурзі. </a:t>
            </a:r>
          </a:p>
          <a:p>
            <a:pPr marL="0" indent="0">
              <a:buNone/>
            </a:pPr>
            <a:endParaRPr lang="en-US" sz="1600" dirty="0"/>
          </a:p>
        </p:txBody>
      </p:sp>
    </p:spTree>
    <p:extLst>
      <p:ext uri="{BB962C8B-B14F-4D97-AF65-F5344CB8AC3E}">
        <p14:creationId xmlns="" xmlns:p14="http://schemas.microsoft.com/office/powerpoint/2010/main" val="3410035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E8938-E295-5145-8141-816CBA435B8C}"/>
              </a:ext>
            </a:extLst>
          </p:cNvPr>
          <p:cNvSpPr>
            <a:spLocks noGrp="1"/>
          </p:cNvSpPr>
          <p:nvPr>
            <p:ph type="title"/>
          </p:nvPr>
        </p:nvSpPr>
        <p:spPr>
          <a:xfrm>
            <a:off x="819401" y="217497"/>
            <a:ext cx="4238021" cy="1049235"/>
          </a:xfrm>
        </p:spPr>
        <p:txBody>
          <a:bodyPr>
            <a:normAutofit fontScale="90000"/>
          </a:bodyPr>
          <a:lstStyle/>
          <a:p>
            <a:r>
              <a:rPr lang="uk-UA" dirty="0"/>
              <a:t>Українське малярство.</a:t>
            </a:r>
            <a:br>
              <a:rPr lang="uk-UA" dirty="0"/>
            </a:br>
            <a:r>
              <a:rPr lang="uk-UA" dirty="0"/>
              <a:t>Світський портрет</a:t>
            </a:r>
            <a:endParaRPr lang="en-US" dirty="0"/>
          </a:p>
        </p:txBody>
      </p:sp>
      <p:pic>
        <p:nvPicPr>
          <p:cNvPr id="12290" name="Picture 2" descr="https://upload.wikimedia.org/wikipedia/commons/a/a8/Levitzky_self.jpg">
            <a:extLst>
              <a:ext uri="{FF2B5EF4-FFF2-40B4-BE49-F238E27FC236}">
                <a16:creationId xmlns:a16="http://schemas.microsoft.com/office/drawing/2014/main" xmlns="" id="{2488F17A-E4D5-5844-9765-4AD9295C6F82}"/>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316999" y="217496"/>
            <a:ext cx="4583008" cy="577690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845AAE0-B222-6B42-9A55-BE7DD092CF9E}"/>
              </a:ext>
            </a:extLst>
          </p:cNvPr>
          <p:cNvSpPr/>
          <p:nvPr/>
        </p:nvSpPr>
        <p:spPr>
          <a:xfrm>
            <a:off x="716266" y="2837934"/>
            <a:ext cx="5205336"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Дмитро Левицький</a:t>
            </a:r>
            <a:r>
              <a:rPr lang="ru" dirty="0"/>
              <a:t>, 1735–1822, автопортрет (</a:t>
            </a:r>
            <a:r>
              <a:rPr lang="ru" dirty="0">
                <a:hlinkClick r:id="rId4" tooltip="1783">
                  <a:extLst>
                    <a:ext uri="{A12FA001-AC4F-418D-AE19-62706E023703}">
                      <ahyp:hlinkClr xmlns:ahyp="http://schemas.microsoft.com/office/drawing/2018/hyperlinkcolor" xmlns="" val="tx"/>
                    </a:ext>
                  </a:extLst>
                </a:hlinkClick>
              </a:rPr>
              <a:t>1783</a:t>
            </a:r>
            <a:r>
              <a:rPr lang="ru" dirty="0"/>
              <a:t>)</a:t>
            </a:r>
            <a:endParaRPr lang="en-US" dirty="0"/>
          </a:p>
        </p:txBody>
      </p:sp>
    </p:spTree>
    <p:extLst>
      <p:ext uri="{BB962C8B-B14F-4D97-AF65-F5344CB8AC3E}">
        <p14:creationId xmlns="" xmlns:p14="http://schemas.microsoft.com/office/powerpoint/2010/main" val="2185474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EC4C6-B501-8A4A-BAD8-03EB4CBBE733}"/>
              </a:ext>
            </a:extLst>
          </p:cNvPr>
          <p:cNvSpPr>
            <a:spLocks noGrp="1"/>
          </p:cNvSpPr>
          <p:nvPr>
            <p:ph type="title"/>
          </p:nvPr>
        </p:nvSpPr>
        <p:spPr/>
        <p:txBody>
          <a:bodyPr/>
          <a:lstStyle/>
          <a:p>
            <a:r>
              <a:rPr lang="uk-UA" dirty="0"/>
              <a:t>Українське мистецтво.</a:t>
            </a:r>
            <a:br>
              <a:rPr lang="uk-UA" dirty="0"/>
            </a:br>
            <a:r>
              <a:rPr lang="uk-UA" dirty="0"/>
              <a:t>Живопис 18 століття</a:t>
            </a:r>
            <a:endParaRPr lang="en-US" dirty="0"/>
          </a:p>
        </p:txBody>
      </p:sp>
      <p:pic>
        <p:nvPicPr>
          <p:cNvPr id="13314" name="Picture 2" descr="https://upload.wikimedia.org/wikipedia/commons/9/93/Golytsyn_1723%E2%80%941807.jpg">
            <a:extLst>
              <a:ext uri="{FF2B5EF4-FFF2-40B4-BE49-F238E27FC236}">
                <a16:creationId xmlns:a16="http://schemas.microsoft.com/office/drawing/2014/main" xmlns="" id="{400F9B99-7B97-9547-B9A5-D0C5318891E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421763" y="209903"/>
            <a:ext cx="4619672" cy="575063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6D140D0-2CE2-7142-9C2B-A025C7A4F0DB}"/>
              </a:ext>
            </a:extLst>
          </p:cNvPr>
          <p:cNvSpPr/>
          <p:nvPr/>
        </p:nvSpPr>
        <p:spPr>
          <a:xfrm>
            <a:off x="1106311" y="2530101"/>
            <a:ext cx="6096000" cy="646331"/>
          </a:xfrm>
          <a:prstGeom prst="rect">
            <a:avLst/>
          </a:prstGeom>
        </p:spPr>
        <p:txBody>
          <a:bodyPr>
            <a:spAutoFit/>
          </a:bodyPr>
          <a:lstStyle/>
          <a:p>
            <a:r>
              <a:rPr lang="ru" dirty="0">
                <a:hlinkClick r:id="rId3" tooltip="Левицький Дмитро Григорович">
                  <a:extLst>
                    <a:ext uri="{A12FA001-AC4F-418D-AE19-62706E023703}">
                      <ahyp:hlinkClr xmlns:ahyp="http://schemas.microsoft.com/office/drawing/2018/hyperlinkcolor" xmlns="" val="tx"/>
                    </a:ext>
                  </a:extLst>
                </a:hlinkClick>
              </a:rPr>
              <a:t>Левицький Дмитро Григорович</a:t>
            </a:r>
            <a:r>
              <a:rPr lang="ru" dirty="0"/>
              <a:t>. «Віце-канцлер Олександр Голіцин», 1772 </a:t>
            </a:r>
            <a:endParaRPr lang="en-US" dirty="0"/>
          </a:p>
        </p:txBody>
      </p:sp>
    </p:spTree>
    <p:extLst>
      <p:ext uri="{BB962C8B-B14F-4D97-AF65-F5344CB8AC3E}">
        <p14:creationId xmlns="" xmlns:p14="http://schemas.microsoft.com/office/powerpoint/2010/main" val="1733747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ABE76-B14F-734F-9993-13C777C9F924}"/>
              </a:ext>
            </a:extLst>
          </p:cNvPr>
          <p:cNvSpPr>
            <a:spLocks noGrp="1"/>
          </p:cNvSpPr>
          <p:nvPr>
            <p:ph type="title"/>
          </p:nvPr>
        </p:nvSpPr>
        <p:spPr/>
        <p:txBody>
          <a:bodyPr/>
          <a:lstStyle/>
          <a:p>
            <a:r>
              <a:rPr lang="uk-UA" dirty="0"/>
              <a:t>Українське мистецтво.</a:t>
            </a:r>
            <a:br>
              <a:rPr lang="uk-UA" dirty="0"/>
            </a:br>
            <a:r>
              <a:rPr lang="uk-UA" dirty="0"/>
              <a:t>Живопис 18 століття</a:t>
            </a:r>
            <a:endParaRPr lang="en-US" dirty="0"/>
          </a:p>
        </p:txBody>
      </p:sp>
      <p:pic>
        <p:nvPicPr>
          <p:cNvPr id="14338" name="Picture 2" descr="https://upload.wikimedia.org/wikipedia/commons/b/ba/Borovikovsky_maria_Lopukhina.jpg">
            <a:extLst>
              <a:ext uri="{FF2B5EF4-FFF2-40B4-BE49-F238E27FC236}">
                <a16:creationId xmlns:a16="http://schemas.microsoft.com/office/drawing/2014/main" xmlns="" id="{3DEEC563-ECCD-8E43-8E4A-E588089FBD77}"/>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472857" y="128935"/>
            <a:ext cx="4538430" cy="577515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DA906B8-19FD-2944-9B68-26EFEDB71CB8}"/>
              </a:ext>
            </a:extLst>
          </p:cNvPr>
          <p:cNvSpPr/>
          <p:nvPr/>
        </p:nvSpPr>
        <p:spPr>
          <a:xfrm>
            <a:off x="1252126" y="2344672"/>
            <a:ext cx="6120458" cy="369332"/>
          </a:xfrm>
          <a:prstGeom prst="rect">
            <a:avLst/>
          </a:prstGeom>
        </p:spPr>
        <p:txBody>
          <a:bodyPr wrap="none">
            <a:spAutoFit/>
          </a:bodyPr>
          <a:lstStyle/>
          <a:p>
            <a:r>
              <a:rPr lang="ru" dirty="0">
                <a:hlinkClick r:id="rId3" tooltip="Боровиковський Володимир Лукич">
                  <a:extLst>
                    <a:ext uri="{A12FA001-AC4F-418D-AE19-62706E023703}">
                      <ahyp:hlinkClr xmlns:ahyp="http://schemas.microsoft.com/office/drawing/2018/hyperlinkcolor" xmlns="" val="tx"/>
                    </a:ext>
                  </a:extLst>
                </a:hlinkClick>
              </a:rPr>
              <a:t>Володимир Боровиковський</a:t>
            </a:r>
            <a:r>
              <a:rPr lang="ru" dirty="0"/>
              <a:t>. </a:t>
            </a:r>
            <a:r>
              <a:rPr lang="ru" dirty="0">
                <a:hlinkClick r:id="rId4" tooltip="Портрет Марії Лопухіної">
                  <a:extLst>
                    <a:ext uri="{A12FA001-AC4F-418D-AE19-62706E023703}">
                      <ahyp:hlinkClr xmlns:ahyp="http://schemas.microsoft.com/office/drawing/2018/hyperlinkcolor" xmlns="" val="tx"/>
                    </a:ext>
                  </a:extLst>
                </a:hlinkClick>
              </a:rPr>
              <a:t>Портрет Марії Лопухіної</a:t>
            </a:r>
            <a:r>
              <a:rPr lang="ru" dirty="0"/>
              <a:t>, </a:t>
            </a:r>
            <a:r>
              <a:rPr lang="ru" dirty="0">
                <a:hlinkClick r:id="rId5" tooltip="1797">
                  <a:extLst>
                    <a:ext uri="{A12FA001-AC4F-418D-AE19-62706E023703}">
                      <ahyp:hlinkClr xmlns:ahyp="http://schemas.microsoft.com/office/drawing/2018/hyperlinkcolor" xmlns="" val="tx"/>
                    </a:ext>
                  </a:extLst>
                </a:hlinkClick>
              </a:rPr>
              <a:t>1797</a:t>
            </a:r>
            <a:r>
              <a:rPr lang="ru" dirty="0"/>
              <a:t> </a:t>
            </a:r>
          </a:p>
        </p:txBody>
      </p:sp>
    </p:spTree>
    <p:extLst>
      <p:ext uri="{BB962C8B-B14F-4D97-AF65-F5344CB8AC3E}">
        <p14:creationId xmlns="" xmlns:p14="http://schemas.microsoft.com/office/powerpoint/2010/main" val="3136115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18D4E-CDE3-9046-A42B-7EDF7BDEE109}"/>
              </a:ext>
            </a:extLst>
          </p:cNvPr>
          <p:cNvSpPr>
            <a:spLocks noGrp="1"/>
          </p:cNvSpPr>
          <p:nvPr>
            <p:ph type="title"/>
          </p:nvPr>
        </p:nvSpPr>
        <p:spPr/>
        <p:txBody>
          <a:bodyPr/>
          <a:lstStyle/>
          <a:p>
            <a:pPr algn="ctr"/>
            <a:r>
              <a:rPr lang="uk-UA" b="1" dirty="0"/>
              <a:t>Українське мистецтво</a:t>
            </a:r>
            <a:endParaRPr lang="en-US" b="1" dirty="0"/>
          </a:p>
        </p:txBody>
      </p:sp>
      <p:sp>
        <p:nvSpPr>
          <p:cNvPr id="3" name="Content Placeholder 2">
            <a:extLst>
              <a:ext uri="{FF2B5EF4-FFF2-40B4-BE49-F238E27FC236}">
                <a16:creationId xmlns:a16="http://schemas.microsoft.com/office/drawing/2014/main" xmlns="" id="{EBF40CF3-3A4E-4642-AE2A-0163CBCBAD51}"/>
              </a:ext>
            </a:extLst>
          </p:cNvPr>
          <p:cNvSpPr>
            <a:spLocks noGrp="1"/>
          </p:cNvSpPr>
          <p:nvPr>
            <p:ph idx="1"/>
          </p:nvPr>
        </p:nvSpPr>
        <p:spPr/>
        <p:txBody>
          <a:bodyPr>
            <a:normAutofit lnSpcReduction="10000"/>
          </a:bodyPr>
          <a:lstStyle/>
          <a:p>
            <a:pPr marL="0" indent="0">
              <a:buNone/>
            </a:pPr>
            <a:r>
              <a:rPr lang="ru" b="1" dirty="0"/>
              <a:t>Живопис</a:t>
            </a:r>
            <a:r>
              <a:rPr lang="ru" dirty="0"/>
              <a:t>, </a:t>
            </a:r>
            <a:r>
              <a:rPr lang="ru" b="1" dirty="0"/>
              <a:t>розпис, малювання</a:t>
            </a:r>
            <a:r>
              <a:rPr lang="ru" dirty="0"/>
              <a:t> — вид пластичного мистецтва, створення зорових образів за допомогою фарб, нанесених на живописну основу: дошку, метал, </a:t>
            </a:r>
            <a:r>
              <a:rPr lang="ru" dirty="0">
                <a:hlinkClick r:id="rId2" tooltip="Папір">
                  <a:extLst>
                    <a:ext uri="{A12FA001-AC4F-418D-AE19-62706E023703}">
                      <ahyp:hlinkClr xmlns:ahyp="http://schemas.microsoft.com/office/drawing/2018/hyperlinkcolor" xmlns="" val="tx"/>
                    </a:ext>
                  </a:extLst>
                </a:hlinkClick>
              </a:rPr>
              <a:t>папір</a:t>
            </a:r>
            <a:r>
              <a:rPr lang="ru" dirty="0"/>
              <a:t>, </a:t>
            </a:r>
            <a:r>
              <a:rPr lang="ru" dirty="0">
                <a:hlinkClick r:id="rId3" tooltip="Полотно">
                  <a:extLst>
                    <a:ext uri="{A12FA001-AC4F-418D-AE19-62706E023703}">
                      <ahyp:hlinkClr xmlns:ahyp="http://schemas.microsoft.com/office/drawing/2018/hyperlinkcolor" xmlns="" val="tx"/>
                    </a:ext>
                  </a:extLst>
                </a:hlinkClick>
              </a:rPr>
              <a:t>полотно</a:t>
            </a:r>
            <a:r>
              <a:rPr lang="ru" dirty="0"/>
              <a:t>, скло (вітраж), </a:t>
            </a:r>
            <a:r>
              <a:rPr lang="ru" dirty="0">
                <a:hlinkClick r:id="rId4" tooltip="Художній розпис стін">
                  <a:extLst>
                    <a:ext uri="{A12FA001-AC4F-418D-AE19-62706E023703}">
                      <ahyp:hlinkClr xmlns:ahyp="http://schemas.microsoft.com/office/drawing/2018/hyperlinkcolor" xmlns="" val="tx"/>
                    </a:ext>
                  </a:extLst>
                </a:hlinkClick>
              </a:rPr>
              <a:t>стін</a:t>
            </a:r>
            <a:r>
              <a:rPr lang="ru" dirty="0"/>
              <a:t>у (фреска), посуд тощо. Фарби наносяться на поверхню за допомогою </a:t>
            </a:r>
            <a:r>
              <a:rPr lang="ru" dirty="0">
                <a:hlinkClick r:id="rId5" tooltip="Пензель">
                  <a:extLst>
                    <a:ext uri="{A12FA001-AC4F-418D-AE19-62706E023703}">
                      <ahyp:hlinkClr xmlns:ahyp="http://schemas.microsoft.com/office/drawing/2018/hyperlinkcolor" xmlns="" val="tx"/>
                    </a:ext>
                  </a:extLst>
                </a:hlinkClick>
              </a:rPr>
              <a:t>пензля</a:t>
            </a:r>
            <a:r>
              <a:rPr lang="ru" dirty="0"/>
              <a:t>, однак можливе й використання інших засобів, як-от </a:t>
            </a:r>
            <a:r>
              <a:rPr lang="ru" dirty="0">
                <a:hlinkClick r:id="rId6" tooltip="Аерограф">
                  <a:extLst>
                    <a:ext uri="{A12FA001-AC4F-418D-AE19-62706E023703}">
                      <ahyp:hlinkClr xmlns:ahyp="http://schemas.microsoft.com/office/drawing/2018/hyperlinkcolor" xmlns="" val="tx"/>
                    </a:ext>
                  </a:extLst>
                </a:hlinkClick>
              </a:rPr>
              <a:t>аерографи</a:t>
            </a:r>
            <a:r>
              <a:rPr lang="ru" dirty="0"/>
              <a:t>, ножі або губки. </a:t>
            </a:r>
          </a:p>
          <a:p>
            <a:pPr marL="0" indent="0">
              <a:buNone/>
            </a:pPr>
            <a:r>
              <a:rPr lang="ru" dirty="0"/>
              <a:t/>
            </a:r>
            <a:br>
              <a:rPr lang="ru" dirty="0"/>
            </a:br>
            <a:endParaRPr lang="ru" dirty="0"/>
          </a:p>
          <a:p>
            <a:pPr marL="0" indent="0">
              <a:buNone/>
            </a:pPr>
            <a:r>
              <a:rPr lang="ru" dirty="0"/>
              <a:t>Митця, що займається живописом на полотні, називають </a:t>
            </a:r>
            <a:r>
              <a:rPr lang="ru" i="1" dirty="0"/>
              <a:t>живописцем, або художником. </a:t>
            </a:r>
            <a:endParaRPr lang="ru" dirty="0"/>
          </a:p>
          <a:p>
            <a:pPr marL="0" indent="0">
              <a:buNone/>
            </a:pPr>
            <a:endParaRPr lang="en-US" dirty="0"/>
          </a:p>
        </p:txBody>
      </p:sp>
    </p:spTree>
    <p:extLst>
      <p:ext uri="{BB962C8B-B14F-4D97-AF65-F5344CB8AC3E}">
        <p14:creationId xmlns="" xmlns:p14="http://schemas.microsoft.com/office/powerpoint/2010/main" val="1782214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8EB48-BEB4-DB45-9503-F9E6B2E5C1C1}"/>
              </a:ext>
            </a:extLst>
          </p:cNvPr>
          <p:cNvSpPr>
            <a:spLocks noGrp="1"/>
          </p:cNvSpPr>
          <p:nvPr>
            <p:ph type="title"/>
          </p:nvPr>
        </p:nvSpPr>
        <p:spPr/>
        <p:txBody>
          <a:bodyPr/>
          <a:lstStyle/>
          <a:p>
            <a:r>
              <a:rPr lang="uk-UA" dirty="0"/>
              <a:t>Українське мистецтво.</a:t>
            </a:r>
            <a:br>
              <a:rPr lang="uk-UA" dirty="0"/>
            </a:br>
            <a:r>
              <a:rPr lang="uk-UA" dirty="0"/>
              <a:t>Живопис 18 століття</a:t>
            </a:r>
            <a:endParaRPr lang="en-US" dirty="0"/>
          </a:p>
        </p:txBody>
      </p:sp>
      <p:pic>
        <p:nvPicPr>
          <p:cNvPr id="15362" name="Picture 2" descr="https://upload.wikimedia.org/wikipedia/commons/3/3d/%D0%A0%D1%83%D0%B4%D0%B5%D0%BD%D0%BA%D0%BE_%D0%9F%D0%B0%D0%B2%D0%BB%D0%BE_%D0%AF%D0%BA%D0%BE%D0%B2%D0%B8%D1%87%2C_1778._%D0%9F%D0%BE%D1%80%D1%82%D1%80%D0%B5%D1%82_%D1%80%D0%BE%D0%B1%D0%BE%D1%82%D0%B8_%D0%92._%D0%9B._%D0%91%D0%BE%D1%80%D0%BE%D0%B2%D0%B8%D0%BA%D0%BE%D0%B2%D1%81%D1%8C%D0%BA%D0%BE%D0%B3%D0%BE._%D0%94%D0%BD%D1%96%D0%BF%D1%80%D0%BE%D0%BF%D0%B5%D1%82%D1%80%D0%BE%D0%B2%D1%81%D1%8C%D0%BA%D0%B8%D0%B9_%D1%85%D1%83%D0%B4%D0%BE%D0%B6%D0%BD%D1%96%D0%B9_%D0%BC%D1%83%D0%B7%D0%B5%D0%B9.jpg">
            <a:extLst>
              <a:ext uri="{FF2B5EF4-FFF2-40B4-BE49-F238E27FC236}">
                <a16:creationId xmlns:a16="http://schemas.microsoft.com/office/drawing/2014/main" xmlns="" id="{216169D1-2EB2-1747-A5DE-160F2A0D8A6C}"/>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969956" y="128935"/>
            <a:ext cx="3928010" cy="585299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33E1475-2A56-1B4C-A940-BA413344A0E0}"/>
              </a:ext>
            </a:extLst>
          </p:cNvPr>
          <p:cNvSpPr/>
          <p:nvPr/>
        </p:nvSpPr>
        <p:spPr>
          <a:xfrm>
            <a:off x="1451579" y="2620413"/>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Володимир Боровиковський</a:t>
            </a:r>
            <a:r>
              <a:rPr lang="ru" dirty="0"/>
              <a:t>. Портрет полковника Павла Руденка, 1778 </a:t>
            </a:r>
            <a:endParaRPr lang="en-US" dirty="0"/>
          </a:p>
        </p:txBody>
      </p:sp>
    </p:spTree>
    <p:extLst>
      <p:ext uri="{BB962C8B-B14F-4D97-AF65-F5344CB8AC3E}">
        <p14:creationId xmlns="" xmlns:p14="http://schemas.microsoft.com/office/powerpoint/2010/main" val="348098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A517F-072E-B94A-B541-519E86AB0468}"/>
              </a:ext>
            </a:extLst>
          </p:cNvPr>
          <p:cNvSpPr>
            <a:spLocks noGrp="1"/>
          </p:cNvSpPr>
          <p:nvPr>
            <p:ph type="title"/>
          </p:nvPr>
        </p:nvSpPr>
        <p:spPr/>
        <p:txBody>
          <a:bodyPr/>
          <a:lstStyle/>
          <a:p>
            <a:r>
              <a:rPr lang="uk-UA" dirty="0"/>
              <a:t>Українське мистецтво.</a:t>
            </a:r>
            <a:br>
              <a:rPr lang="uk-UA" dirty="0"/>
            </a:br>
            <a:r>
              <a:rPr lang="uk-UA" dirty="0"/>
              <a:t>Живопис 18 століття</a:t>
            </a:r>
            <a:endParaRPr lang="en-US" dirty="0"/>
          </a:p>
        </p:txBody>
      </p:sp>
      <p:pic>
        <p:nvPicPr>
          <p:cNvPr id="16386" name="Picture 2" descr="https://upload.wikimedia.org/wikipedia/commons/thumb/a/ac/Catherine_II_walking_by_V.Borovikovskiy_%281794%2C_Tretyakov_gallery%29.jpg/1280px-Catherine_II_walking_by_V.Borovikovskiy_%281794%2C_Tretyakov_gallery%29.jpg">
            <a:extLst>
              <a:ext uri="{FF2B5EF4-FFF2-40B4-BE49-F238E27FC236}">
                <a16:creationId xmlns:a16="http://schemas.microsoft.com/office/drawing/2014/main" xmlns="" id="{367E6046-660E-9343-9337-DB04E906D8D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150578" y="221192"/>
            <a:ext cx="3884175" cy="57534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92117B93-14FD-204F-89C1-C38E77045CAF}"/>
              </a:ext>
            </a:extLst>
          </p:cNvPr>
          <p:cNvSpPr/>
          <p:nvPr/>
        </p:nvSpPr>
        <p:spPr>
          <a:xfrm>
            <a:off x="1451579" y="2944694"/>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Володимир Боровиковський</a:t>
            </a:r>
            <a:r>
              <a:rPr lang="ru" dirty="0"/>
              <a:t>. </a:t>
            </a:r>
            <a:r>
              <a:rPr lang="ru" dirty="0">
                <a:hlinkClick r:id="rId4" tooltip="Катерина II (імператриця Росії)">
                  <a:extLst>
                    <a:ext uri="{A12FA001-AC4F-418D-AE19-62706E023703}">
                      <ahyp:hlinkClr xmlns:ahyp="http://schemas.microsoft.com/office/drawing/2018/hyperlinkcolor" xmlns="" val="tx"/>
                    </a:ext>
                  </a:extLst>
                </a:hlinkClick>
              </a:rPr>
              <a:t>Катерина II</a:t>
            </a:r>
            <a:r>
              <a:rPr lang="ru" dirty="0"/>
              <a:t> на прогулянці в </a:t>
            </a:r>
            <a:r>
              <a:rPr lang="ru" dirty="0">
                <a:hlinkClick r:id="rId5" tooltip="Царське Село">
                  <a:extLst>
                    <a:ext uri="{A12FA001-AC4F-418D-AE19-62706E023703}">
                      <ahyp:hlinkClr xmlns:ahyp="http://schemas.microsoft.com/office/drawing/2018/hyperlinkcolor" xmlns="" val="tx"/>
                    </a:ext>
                  </a:extLst>
                </a:hlinkClick>
              </a:rPr>
              <a:t>Царськосельскому парку</a:t>
            </a:r>
            <a:r>
              <a:rPr lang="ru" dirty="0"/>
              <a:t>, </a:t>
            </a:r>
            <a:r>
              <a:rPr lang="ru" dirty="0">
                <a:hlinkClick r:id="rId6" tooltip="1794">
                  <a:extLst>
                    <a:ext uri="{A12FA001-AC4F-418D-AE19-62706E023703}">
                      <ahyp:hlinkClr xmlns:ahyp="http://schemas.microsoft.com/office/drawing/2018/hyperlinkcolor" xmlns="" val="tx"/>
                    </a:ext>
                  </a:extLst>
                </a:hlinkClick>
              </a:rPr>
              <a:t>1794</a:t>
            </a:r>
            <a:r>
              <a:rPr lang="ru" dirty="0"/>
              <a:t> </a:t>
            </a:r>
          </a:p>
        </p:txBody>
      </p:sp>
    </p:spTree>
    <p:extLst>
      <p:ext uri="{BB962C8B-B14F-4D97-AF65-F5344CB8AC3E}">
        <p14:creationId xmlns="" xmlns:p14="http://schemas.microsoft.com/office/powerpoint/2010/main" val="212697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FF6F7-8594-9E4F-822F-109E0EE2102E}"/>
              </a:ext>
            </a:extLst>
          </p:cNvPr>
          <p:cNvSpPr>
            <a:spLocks noGrp="1"/>
          </p:cNvSpPr>
          <p:nvPr>
            <p:ph type="title"/>
          </p:nvPr>
        </p:nvSpPr>
        <p:spPr/>
        <p:txBody>
          <a:bodyPr/>
          <a:lstStyle/>
          <a:p>
            <a:r>
              <a:rPr lang="uk-UA" dirty="0"/>
              <a:t>Українське мистецтво.</a:t>
            </a:r>
            <a:br>
              <a:rPr lang="uk-UA" dirty="0"/>
            </a:br>
            <a:r>
              <a:rPr lang="uk-UA" dirty="0"/>
              <a:t>Живопис 18 століття</a:t>
            </a:r>
            <a:endParaRPr lang="en-US" dirty="0"/>
          </a:p>
        </p:txBody>
      </p:sp>
      <p:pic>
        <p:nvPicPr>
          <p:cNvPr id="17414" name="Picture 6" descr="https://upload.wikimedia.org/wikipedia/commons/thumb/7/7d/Anton_Losenko_-_%D0%9F%D1%80%D0%BE%D1%89%D0%B0%D0%BD%D0%B8%D0%B5_%D0%93%D0%B5%D0%BA%D1%82%D0%BE%D1%80%D0%B0_%D1%81_%D0%90%D0%BD%D0%B4%D1%80%D0%BE%D0%BC%D0%B0%D1%85%D0%BE%D0%B9_-_Google_Art_Project.jpg/2560px-Anton_Losenko_-_%D0%9F%D1%80%D0%BE%D1%89%D0%B0%D0%BD%D0%B8%D0%B5_%D0%93%D0%B5%D0%BA%D1%82%D0%BE%D1%80%D0%B0_%D1%81_%D0%90%D0%BD%D0%B4%D1%80%D0%BE%D0%BC%D0%B0%D1%85%D0%BE%D0%B9_-_Google_Art_Project.jpg">
            <a:extLst>
              <a:ext uri="{FF2B5EF4-FFF2-40B4-BE49-F238E27FC236}">
                <a16:creationId xmlns:a16="http://schemas.microsoft.com/office/drawing/2014/main" xmlns="" id="{15D424C9-2913-C048-B5FA-53BAF4FF1221}"/>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6096000" y="664728"/>
            <a:ext cx="5966256" cy="433951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FADBE2BA-FE00-0744-B9B4-A47583EB89F4}"/>
              </a:ext>
            </a:extLst>
          </p:cNvPr>
          <p:cNvSpPr/>
          <p:nvPr/>
        </p:nvSpPr>
        <p:spPr>
          <a:xfrm>
            <a:off x="0" y="2782669"/>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Лосенко Антон Павлович</a:t>
            </a:r>
            <a:r>
              <a:rPr lang="ru" dirty="0"/>
              <a:t>. Прощання Гектора з Андромахою (1773) </a:t>
            </a:r>
            <a:endParaRPr lang="en-US" dirty="0"/>
          </a:p>
        </p:txBody>
      </p:sp>
    </p:spTree>
    <p:extLst>
      <p:ext uri="{BB962C8B-B14F-4D97-AF65-F5344CB8AC3E}">
        <p14:creationId xmlns="" xmlns:p14="http://schemas.microsoft.com/office/powerpoint/2010/main" val="1193432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3D32C-4DA8-F24E-A4D6-8A8920CBC255}"/>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sp>
        <p:nvSpPr>
          <p:cNvPr id="3" name="Content Placeholder 2">
            <a:extLst>
              <a:ext uri="{FF2B5EF4-FFF2-40B4-BE49-F238E27FC236}">
                <a16:creationId xmlns:a16="http://schemas.microsoft.com/office/drawing/2014/main" xmlns="" id="{E2F05FF8-F162-534F-AA2E-294DF8F1594C}"/>
              </a:ext>
            </a:extLst>
          </p:cNvPr>
          <p:cNvSpPr>
            <a:spLocks noGrp="1"/>
          </p:cNvSpPr>
          <p:nvPr>
            <p:ph idx="1"/>
          </p:nvPr>
        </p:nvSpPr>
        <p:spPr>
          <a:xfrm>
            <a:off x="293511" y="2015732"/>
            <a:ext cx="11898489" cy="4351201"/>
          </a:xfrm>
        </p:spPr>
        <p:txBody>
          <a:bodyPr>
            <a:normAutofit fontScale="77500" lnSpcReduction="20000"/>
          </a:bodyPr>
          <a:lstStyle/>
          <a:p>
            <a:pPr marL="0" indent="0">
              <a:buNone/>
            </a:pPr>
            <a:r>
              <a:rPr lang="uk" dirty="0"/>
              <a:t>Хоча у </a:t>
            </a:r>
            <a:r>
              <a:rPr lang="en-US" dirty="0"/>
              <a:t>XIX </a:t>
            </a:r>
            <a:r>
              <a:rPr lang="uk" dirty="0"/>
              <a:t>столітті головним центром освіти в </a:t>
            </a:r>
            <a:r>
              <a:rPr lang="uk" dirty="0">
                <a:hlinkClick r:id="rId2" tooltip="Російська імперія">
                  <a:extLst>
                    <a:ext uri="{A12FA001-AC4F-418D-AE19-62706E023703}">
                      <ahyp:hlinkClr xmlns:ahyp="http://schemas.microsoft.com/office/drawing/2018/hyperlinkcolor" xmlns="" val="tx"/>
                    </a:ext>
                  </a:extLst>
                </a:hlinkClick>
              </a:rPr>
              <a:t>Російській імперії</a:t>
            </a:r>
            <a:r>
              <a:rPr lang="uk" dirty="0"/>
              <a:t> і далі була Академія мистецтв у </a:t>
            </a:r>
            <a:r>
              <a:rPr lang="uk" dirty="0">
                <a:hlinkClick r:id="rId3" tooltip="Петербург">
                  <a:extLst>
                    <a:ext uri="{A12FA001-AC4F-418D-AE19-62706E023703}">
                      <ahyp:hlinkClr xmlns:ahyp="http://schemas.microsoft.com/office/drawing/2018/hyperlinkcolor" xmlns="" val="tx"/>
                    </a:ext>
                  </a:extLst>
                </a:hlinkClick>
              </a:rPr>
              <a:t>Петербурзі</a:t>
            </a:r>
            <a:r>
              <a:rPr lang="uk" dirty="0"/>
              <a:t>, багатьох художників приваблює Україна — «нова </a:t>
            </a:r>
            <a:r>
              <a:rPr lang="uk" dirty="0">
                <a:hlinkClick r:id="rId4" tooltip="Італія">
                  <a:extLst>
                    <a:ext uri="{A12FA001-AC4F-418D-AE19-62706E023703}">
                      <ahyp:hlinkClr xmlns:ahyp="http://schemas.microsoft.com/office/drawing/2018/hyperlinkcolor" xmlns="" val="tx"/>
                    </a:ext>
                  </a:extLst>
                </a:hlinkClick>
              </a:rPr>
              <a:t>Італія»</a:t>
            </a:r>
            <a:r>
              <a:rPr lang="uk" dirty="0"/>
              <a:t>, як її тоді називали. </a:t>
            </a:r>
          </a:p>
          <a:p>
            <a:pPr marL="0" indent="0">
              <a:buNone/>
            </a:pPr>
            <a:r>
              <a:rPr lang="uk" dirty="0"/>
              <a:t>Перехід до </a:t>
            </a:r>
            <a:r>
              <a:rPr lang="uk" dirty="0">
                <a:hlinkClick r:id="rId5" tooltip="Реалізм">
                  <a:extLst>
                    <a:ext uri="{A12FA001-AC4F-418D-AE19-62706E023703}">
                      <ahyp:hlinkClr xmlns:ahyp="http://schemas.microsoft.com/office/drawing/2018/hyperlinkcolor" xmlns="" val="tx"/>
                    </a:ext>
                  </a:extLst>
                </a:hlinkClick>
              </a:rPr>
              <a:t>реалізму</a:t>
            </a:r>
            <a:r>
              <a:rPr lang="uk" dirty="0"/>
              <a:t> ініціював учень Боровиковського, українець з грецьким корінням з </a:t>
            </a:r>
            <a:r>
              <a:rPr lang="uk" dirty="0">
                <a:hlinkClick r:id="rId6" tooltip="Ніжин">
                  <a:extLst>
                    <a:ext uri="{A12FA001-AC4F-418D-AE19-62706E023703}">
                      <ahyp:hlinkClr xmlns:ahyp="http://schemas.microsoft.com/office/drawing/2018/hyperlinkcolor" xmlns="" val="tx"/>
                    </a:ext>
                  </a:extLst>
                </a:hlinkClick>
              </a:rPr>
              <a:t>Ніжина</a:t>
            </a:r>
            <a:r>
              <a:rPr lang="uk" dirty="0"/>
              <a:t> </a:t>
            </a:r>
            <a:r>
              <a:rPr lang="uk" dirty="0">
                <a:hlinkClick r:id="rId7" tooltip="Венеціанов Олексій Гаврилович">
                  <a:extLst>
                    <a:ext uri="{A12FA001-AC4F-418D-AE19-62706E023703}">
                      <ahyp:hlinkClr xmlns:ahyp="http://schemas.microsoft.com/office/drawing/2018/hyperlinkcolor" xmlns="" val="tx"/>
                    </a:ext>
                  </a:extLst>
                </a:hlinkClick>
              </a:rPr>
              <a:t>Олекса Венеціанов</a:t>
            </a:r>
            <a:r>
              <a:rPr lang="uk" dirty="0"/>
              <a:t> (1779–1847). Він мав у своїй майстерні у </a:t>
            </a:r>
            <a:r>
              <a:rPr lang="uk" dirty="0">
                <a:hlinkClick r:id="rId8" tooltip="Петербурзька академія мистецтв">
                  <a:extLst>
                    <a:ext uri="{A12FA001-AC4F-418D-AE19-62706E023703}">
                      <ahyp:hlinkClr xmlns:ahyp="http://schemas.microsoft.com/office/drawing/2018/hyperlinkcolor" xmlns="" val="tx"/>
                    </a:ext>
                  </a:extLst>
                </a:hlinkClick>
              </a:rPr>
              <a:t>Петербурзькій академії мистецтв</a:t>
            </a:r>
            <a:r>
              <a:rPr lang="uk" dirty="0"/>
              <a:t> значну групу учнів. Але авторитет та блискуча художня манера </a:t>
            </a:r>
            <a:r>
              <a:rPr lang="uk" dirty="0">
                <a:hlinkClick r:id="rId9" tooltip="Брюллов Карл Павлович">
                  <a:extLst>
                    <a:ext uri="{A12FA001-AC4F-418D-AE19-62706E023703}">
                      <ahyp:hlinkClr xmlns:ahyp="http://schemas.microsoft.com/office/drawing/2018/hyperlinkcolor" xmlns="" val="tx"/>
                    </a:ext>
                  </a:extLst>
                </a:hlinkClick>
              </a:rPr>
              <a:t>Карла Брюллова</a:t>
            </a:r>
            <a:r>
              <a:rPr lang="uk" dirty="0"/>
              <a:t> вразила учнів Венеціанова більше й вони перейшли до модного метра. </a:t>
            </a:r>
          </a:p>
          <a:p>
            <a:pPr marL="0" indent="0">
              <a:buNone/>
            </a:pPr>
            <a:r>
              <a:rPr lang="uk" dirty="0"/>
              <a:t>Серед учнів Брюллова були й останні українські майстри класичного малярства — </a:t>
            </a:r>
            <a:r>
              <a:rPr lang="uk" dirty="0">
                <a:hlinkClick r:id="rId10" tooltip="Сошенко Іван">
                  <a:extLst>
                    <a:ext uri="{A12FA001-AC4F-418D-AE19-62706E023703}">
                      <ahyp:hlinkClr xmlns:ahyp="http://schemas.microsoft.com/office/drawing/2018/hyperlinkcolor" xmlns="" val="tx"/>
                    </a:ext>
                  </a:extLst>
                </a:hlinkClick>
              </a:rPr>
              <a:t>Іван Сошенко</a:t>
            </a:r>
            <a:r>
              <a:rPr lang="uk" dirty="0"/>
              <a:t>, </a:t>
            </a:r>
            <a:r>
              <a:rPr lang="uk" dirty="0">
                <a:hlinkClick r:id="rId11" tooltip="Тарас Шевченко">
                  <a:extLst>
                    <a:ext uri="{A12FA001-AC4F-418D-AE19-62706E023703}">
                      <ahyp:hlinkClr xmlns:ahyp="http://schemas.microsoft.com/office/drawing/2018/hyperlinkcolor" xmlns="" val="tx"/>
                    </a:ext>
                  </a:extLst>
                </a:hlinkClick>
              </a:rPr>
              <a:t>Тарас Шевченко</a:t>
            </a:r>
            <a:r>
              <a:rPr lang="uk" dirty="0"/>
              <a:t>, </a:t>
            </a:r>
            <a:r>
              <a:rPr lang="uk" dirty="0">
                <a:hlinkClick r:id="rId12" tooltip="Безперчий Дмитро">
                  <a:extLst>
                    <a:ext uri="{A12FA001-AC4F-418D-AE19-62706E023703}">
                      <ahyp:hlinkClr xmlns:ahyp="http://schemas.microsoft.com/office/drawing/2018/hyperlinkcolor" xmlns="" val="tx"/>
                    </a:ext>
                  </a:extLst>
                </a:hlinkClick>
              </a:rPr>
              <a:t>Дмитро Безперчий</a:t>
            </a:r>
            <a:r>
              <a:rPr lang="uk" dirty="0"/>
              <a:t> та ін. </a:t>
            </a:r>
            <a:r>
              <a:rPr lang="uk" dirty="0">
                <a:hlinkClick r:id="rId11" tooltip="Тарас Шевченко">
                  <a:extLst>
                    <a:ext uri="{A12FA001-AC4F-418D-AE19-62706E023703}">
                      <ahyp:hlinkClr xmlns:ahyp="http://schemas.microsoft.com/office/drawing/2018/hyperlinkcolor" xmlns="" val="tx"/>
                    </a:ext>
                  </a:extLst>
                </a:hlinkClick>
              </a:rPr>
              <a:t>Тарас Шевченко</a:t>
            </a:r>
            <a:r>
              <a:rPr lang="uk" dirty="0"/>
              <a:t>, геній українського слова, був за фахом художник. Його творчість охопила декілька галузей малярства: портретну, жанрову, пейзажну, релігійну. </a:t>
            </a:r>
          </a:p>
          <a:p>
            <a:pPr marL="0" indent="0">
              <a:buNone/>
            </a:pPr>
            <a:r>
              <a:rPr lang="uk" dirty="0"/>
              <a:t>Як представник останньої доби класицизму (часи </a:t>
            </a:r>
            <a:r>
              <a:rPr lang="uk" dirty="0">
                <a:hlinkClick r:id="rId13" tooltip="Бідермайєр">
                  <a:extLst>
                    <a:ext uri="{A12FA001-AC4F-418D-AE19-62706E023703}">
                      <ahyp:hlinkClr xmlns:ahyp="http://schemas.microsoft.com/office/drawing/2018/hyperlinkcolor" xmlns="" val="tx"/>
                    </a:ext>
                  </a:extLst>
                </a:hlinkClick>
              </a:rPr>
              <a:t>Бідермайєр</a:t>
            </a:r>
            <a:r>
              <a:rPr lang="uk" dirty="0"/>
              <a:t>), </a:t>
            </a:r>
            <a:r>
              <a:rPr lang="uk" dirty="0">
                <a:hlinkClick r:id="rId11" tooltip="Тарас Шевченко">
                  <a:extLst>
                    <a:ext uri="{A12FA001-AC4F-418D-AE19-62706E023703}">
                      <ahyp:hlinkClr xmlns:ahyp="http://schemas.microsoft.com/office/drawing/2018/hyperlinkcolor" xmlns="" val="tx"/>
                    </a:ext>
                  </a:extLst>
                </a:hlinkClick>
              </a:rPr>
              <a:t>Шевченко</a:t>
            </a:r>
            <a:r>
              <a:rPr lang="uk" dirty="0"/>
              <a:t> уникав великих академічних полотен, а його творчість найкраще виявлялася у невеликих інтимних речах. Правда, він не уникав і більших образів олійними фарбами (наприклад, «Катерина»), особливу ж малярську славу йому здобули портрети — елегантні жіночі, індивідуальні чоловічі. У романтичних картинах «Селянська родина», «Циганка-ворожка» та інших уже помітний відхід від чистого </a:t>
            </a:r>
            <a:r>
              <a:rPr lang="uk" dirty="0">
                <a:hlinkClick r:id="rId14" tooltip="Академізм">
                  <a:extLst>
                    <a:ext uri="{A12FA001-AC4F-418D-AE19-62706E023703}">
                      <ahyp:hlinkClr xmlns:ahyp="http://schemas.microsoft.com/office/drawing/2018/hyperlinkcolor" xmlns="" val="tx"/>
                    </a:ext>
                  </a:extLst>
                </a:hlinkClick>
              </a:rPr>
              <a:t>академізму</a:t>
            </a:r>
            <a:r>
              <a:rPr lang="uk" dirty="0"/>
              <a:t>. Різнобічний талант митця відбився і в художній </a:t>
            </a:r>
            <a:r>
              <a:rPr lang="uk" dirty="0">
                <a:hlinkClick r:id="rId15" tooltip="Графіка">
                  <a:extLst>
                    <a:ext uri="{A12FA001-AC4F-418D-AE19-62706E023703}">
                      <ahyp:hlinkClr xmlns:ahyp="http://schemas.microsoft.com/office/drawing/2018/hyperlinkcolor" xmlns="" val="tx"/>
                    </a:ext>
                  </a:extLst>
                </a:hlinkClick>
              </a:rPr>
              <a:t>графіці</a:t>
            </a:r>
            <a:r>
              <a:rPr lang="uk" dirty="0"/>
              <a:t> (серія «Мальовнича Україна» тощо). 1860 року </a:t>
            </a:r>
            <a:r>
              <a:rPr lang="uk" dirty="0">
                <a:hlinkClick r:id="rId11" tooltip="Тарас Шевченко">
                  <a:extLst>
                    <a:ext uri="{A12FA001-AC4F-418D-AE19-62706E023703}">
                      <ahyp:hlinkClr xmlns:ahyp="http://schemas.microsoft.com/office/drawing/2018/hyperlinkcolor" xmlns="" val="tx"/>
                    </a:ext>
                  </a:extLst>
                </a:hlinkClick>
              </a:rPr>
              <a:t>Тарасові Шевченку</a:t>
            </a:r>
            <a:r>
              <a:rPr lang="uk" dirty="0"/>
              <a:t> надали звання академіка </a:t>
            </a:r>
            <a:r>
              <a:rPr lang="uk" dirty="0">
                <a:hlinkClick r:id="rId16" tooltip="Гравюра">
                  <a:extLst>
                    <a:ext uri="{A12FA001-AC4F-418D-AE19-62706E023703}">
                      <ahyp:hlinkClr xmlns:ahyp="http://schemas.microsoft.com/office/drawing/2018/hyperlinkcolor" xmlns="" val="tx"/>
                    </a:ext>
                  </a:extLst>
                </a:hlinkClick>
              </a:rPr>
              <a:t>гравюри</a:t>
            </a:r>
            <a:r>
              <a:rPr lang="uk" dirty="0"/>
              <a:t> Петербурзької академії мистецтв. На жаль, заслання та заборона малювати перешкодили розкритися в повній мірі його живописному таланту. </a:t>
            </a:r>
          </a:p>
          <a:p>
            <a:pPr marL="0" indent="0">
              <a:buNone/>
            </a:pPr>
            <a:endParaRPr lang="en-US" dirty="0"/>
          </a:p>
        </p:txBody>
      </p:sp>
    </p:spTree>
    <p:extLst>
      <p:ext uri="{BB962C8B-B14F-4D97-AF65-F5344CB8AC3E}">
        <p14:creationId xmlns="" xmlns:p14="http://schemas.microsoft.com/office/powerpoint/2010/main" val="32483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A759B-DFE4-7B46-8252-B298E70988ED}"/>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sp>
        <p:nvSpPr>
          <p:cNvPr id="3" name="Content Placeholder 2">
            <a:extLst>
              <a:ext uri="{FF2B5EF4-FFF2-40B4-BE49-F238E27FC236}">
                <a16:creationId xmlns:a16="http://schemas.microsoft.com/office/drawing/2014/main" xmlns="" id="{395736B0-BE16-0344-9C59-2E23DBF6126E}"/>
              </a:ext>
            </a:extLst>
          </p:cNvPr>
          <p:cNvSpPr>
            <a:spLocks noGrp="1"/>
          </p:cNvSpPr>
          <p:nvPr>
            <p:ph idx="1"/>
          </p:nvPr>
        </p:nvSpPr>
        <p:spPr>
          <a:xfrm>
            <a:off x="237068" y="2004443"/>
            <a:ext cx="11954932" cy="4373779"/>
          </a:xfrm>
        </p:spPr>
        <p:txBody>
          <a:bodyPr>
            <a:normAutofit fontScale="70000" lnSpcReduction="20000"/>
          </a:bodyPr>
          <a:lstStyle/>
          <a:p>
            <a:pPr marL="0" indent="0">
              <a:buNone/>
            </a:pPr>
            <a:r>
              <a:rPr lang="uk" dirty="0"/>
              <a:t>Інший представник </a:t>
            </a:r>
            <a:r>
              <a:rPr lang="uk" dirty="0">
                <a:hlinkClick r:id="rId2" tooltip="Класицизм">
                  <a:extLst>
                    <a:ext uri="{A12FA001-AC4F-418D-AE19-62706E023703}">
                      <ahyp:hlinkClr xmlns:ahyp="http://schemas.microsoft.com/office/drawing/2018/hyperlinkcolor" xmlns="" val="tx"/>
                    </a:ext>
                  </a:extLst>
                </a:hlinkClick>
              </a:rPr>
              <a:t>класицизму</a:t>
            </a:r>
            <a:r>
              <a:rPr lang="uk" dirty="0"/>
              <a:t>, російський художник </a:t>
            </a:r>
            <a:r>
              <a:rPr lang="uk" dirty="0">
                <a:hlinkClick r:id="rId3" tooltip="Тропінін Василь Андрійович">
                  <a:extLst>
                    <a:ext uri="{A12FA001-AC4F-418D-AE19-62706E023703}">
                      <ahyp:hlinkClr xmlns:ahyp="http://schemas.microsoft.com/office/drawing/2018/hyperlinkcolor" xmlns="" val="tx"/>
                    </a:ext>
                  </a:extLst>
                </a:hlinkClick>
              </a:rPr>
              <a:t>Василь Тропінін</a:t>
            </a:r>
            <a:r>
              <a:rPr lang="uk" dirty="0"/>
              <a:t> говорив, що Україна замінила йому Академію. Він багато років жив і працював на </a:t>
            </a:r>
            <a:r>
              <a:rPr lang="uk" dirty="0">
                <a:hlinkClick r:id="rId4" tooltip="Поділля">
                  <a:extLst>
                    <a:ext uri="{A12FA001-AC4F-418D-AE19-62706E023703}">
                      <ahyp:hlinkClr xmlns:ahyp="http://schemas.microsoft.com/office/drawing/2018/hyperlinkcolor" xmlns="" val="tx"/>
                    </a:ext>
                  </a:extLst>
                </a:hlinkClick>
              </a:rPr>
              <a:t>Поділлі</a:t>
            </a:r>
            <a:r>
              <a:rPr lang="uk" dirty="0"/>
              <a:t> і присвятив українській темі чимало портретів: «Дівчина з Поділля», «Хлопчик із сокирою», «Весілля в селі Кукавці», «Українець», «Портрет подільського селянина». </a:t>
            </a:r>
          </a:p>
          <a:p>
            <a:pPr marL="0" indent="0">
              <a:buNone/>
            </a:pPr>
            <a:r>
              <a:rPr lang="uk" dirty="0"/>
              <a:t>Тісно пов'язаною з Україною була доля художника-мариніста </a:t>
            </a:r>
            <a:r>
              <a:rPr lang="uk" dirty="0">
                <a:hlinkClick r:id="rId5" tooltip="Айвазовський Іван Костянтинович">
                  <a:extLst>
                    <a:ext uri="{A12FA001-AC4F-418D-AE19-62706E023703}">
                      <ahyp:hlinkClr xmlns:ahyp="http://schemas.microsoft.com/office/drawing/2018/hyperlinkcolor" xmlns="" val="tx"/>
                    </a:ext>
                  </a:extLst>
                </a:hlinkClick>
              </a:rPr>
              <a:t>Івана Айвазовського</a:t>
            </a:r>
            <a:r>
              <a:rPr lang="uk" dirty="0"/>
              <a:t>, який значну частину життя провів у рідній </a:t>
            </a:r>
            <a:r>
              <a:rPr lang="uk" dirty="0">
                <a:hlinkClick r:id="rId6" tooltip="Феодосія">
                  <a:extLst>
                    <a:ext uri="{A12FA001-AC4F-418D-AE19-62706E023703}">
                      <ahyp:hlinkClr xmlns:ahyp="http://schemas.microsoft.com/office/drawing/2018/hyperlinkcolor" xmlns="" val="tx"/>
                    </a:ext>
                  </a:extLst>
                </a:hlinkClick>
              </a:rPr>
              <a:t>Феодосії</a:t>
            </a:r>
            <a:r>
              <a:rPr lang="uk" dirty="0"/>
              <a:t> і заповів цьому місту свою картинну галерею. Українська тема звучить у його роботах «Очерети на </a:t>
            </a:r>
            <a:r>
              <a:rPr lang="uk" dirty="0">
                <a:hlinkClick r:id="rId7" tooltip="Дніпро (річка)">
                  <a:extLst>
                    <a:ext uri="{A12FA001-AC4F-418D-AE19-62706E023703}">
                      <ahyp:hlinkClr xmlns:ahyp="http://schemas.microsoft.com/office/drawing/2018/hyperlinkcolor" xmlns="" val="tx"/>
                    </a:ext>
                  </a:extLst>
                </a:hlinkClick>
              </a:rPr>
              <a:t>Дніпрі</a:t>
            </a:r>
            <a:r>
              <a:rPr lang="uk" dirty="0"/>
              <a:t> поблизу містечка Алешки» та унікальній для художника жанровій картині «Весілля на Україні». </a:t>
            </a:r>
          </a:p>
          <a:p>
            <a:pPr marL="0" indent="0">
              <a:buNone/>
            </a:pPr>
            <a:r>
              <a:rPr lang="uk" dirty="0"/>
              <a:t>Новаторською для </a:t>
            </a:r>
            <a:r>
              <a:rPr lang="uk" dirty="0">
                <a:hlinkClick r:id="rId8" tooltip="Пейзаж">
                  <a:extLst>
                    <a:ext uri="{A12FA001-AC4F-418D-AE19-62706E023703}">
                      <ahyp:hlinkClr xmlns:ahyp="http://schemas.microsoft.com/office/drawing/2018/hyperlinkcolor" xmlns="" val="tx"/>
                    </a:ext>
                  </a:extLst>
                </a:hlinkClick>
              </a:rPr>
              <a:t>пейзажу</a:t>
            </a:r>
            <a:r>
              <a:rPr lang="uk" dirty="0"/>
              <a:t> стала творчість </a:t>
            </a:r>
            <a:r>
              <a:rPr lang="uk" dirty="0">
                <a:hlinkClick r:id="rId9" tooltip="Куїнджі Архип Іванович">
                  <a:extLst>
                    <a:ext uri="{A12FA001-AC4F-418D-AE19-62706E023703}">
                      <ahyp:hlinkClr xmlns:ahyp="http://schemas.microsoft.com/office/drawing/2018/hyperlinkcolor" xmlns="" val="tx"/>
                    </a:ext>
                  </a:extLst>
                </a:hlinkClick>
              </a:rPr>
              <a:t>Архипа Куїнджі</a:t>
            </a:r>
            <a:r>
              <a:rPr lang="uk" dirty="0"/>
              <a:t>, який народився поблизу </a:t>
            </a:r>
            <a:r>
              <a:rPr lang="uk" dirty="0">
                <a:hlinkClick r:id="rId10" tooltip="Маріуполь">
                  <a:extLst>
                    <a:ext uri="{A12FA001-AC4F-418D-AE19-62706E023703}">
                      <ahyp:hlinkClr xmlns:ahyp="http://schemas.microsoft.com/office/drawing/2018/hyperlinkcolor" xmlns="" val="tx"/>
                    </a:ext>
                  </a:extLst>
                </a:hlinkClick>
              </a:rPr>
              <a:t>Маріуполя</a:t>
            </a:r>
            <a:r>
              <a:rPr lang="uk" dirty="0"/>
              <a:t>. Перша ж виставлена ним картина — «Ніч на Дніпрі» — стала сенсацією в Петербурзі. Художник володів неймовірним талантом писати краєвиди та гру світла на хмарах, деревах, скелях. </a:t>
            </a:r>
          </a:p>
          <a:p>
            <a:pPr marL="0" indent="0">
              <a:buNone/>
            </a:pPr>
            <a:r>
              <a:rPr lang="uk" dirty="0"/>
              <a:t>Головна тенденція образотворчого мистецтва другої половини 19 століття — рух до </a:t>
            </a:r>
            <a:r>
              <a:rPr lang="uk" dirty="0">
                <a:hlinkClick r:id="rId11" tooltip="Реалізм">
                  <a:extLst>
                    <a:ext uri="{A12FA001-AC4F-418D-AE19-62706E023703}">
                      <ahyp:hlinkClr xmlns:ahyp="http://schemas.microsoft.com/office/drawing/2018/hyperlinkcolor" xmlns="" val="tx"/>
                    </a:ext>
                  </a:extLst>
                </a:hlinkClick>
              </a:rPr>
              <a:t>реалізму</a:t>
            </a:r>
            <a:r>
              <a:rPr lang="uk" dirty="0"/>
              <a:t> — головна тенденція творчих зусиль членів Товариства пересувних художніх виставок. Найзнаменитіший живописний портрет </a:t>
            </a:r>
            <a:r>
              <a:rPr lang="uk" dirty="0">
                <a:hlinkClick r:id="rId12" tooltip="Шевченко Тарас Григорович">
                  <a:extLst>
                    <a:ext uri="{A12FA001-AC4F-418D-AE19-62706E023703}">
                      <ahyp:hlinkClr xmlns:ahyp="http://schemas.microsoft.com/office/drawing/2018/hyperlinkcolor" xmlns="" val="tx"/>
                    </a:ext>
                  </a:extLst>
                </a:hlinkClick>
              </a:rPr>
              <a:t>Тараса Шевченка</a:t>
            </a:r>
            <a:r>
              <a:rPr lang="uk" dirty="0"/>
              <a:t> написано ініціатором створення та ідейним керівником товариства передвижників українцем з Острогорського на </a:t>
            </a:r>
            <a:r>
              <a:rPr lang="uk" dirty="0">
                <a:hlinkClick r:id="rId13" tooltip="Слобожанщина">
                  <a:extLst>
                    <a:ext uri="{A12FA001-AC4F-418D-AE19-62706E023703}">
                      <ahyp:hlinkClr xmlns:ahyp="http://schemas.microsoft.com/office/drawing/2018/hyperlinkcolor" xmlns="" val="tx"/>
                    </a:ext>
                  </a:extLst>
                </a:hlinkClick>
              </a:rPr>
              <a:t>Слобожанщині</a:t>
            </a:r>
            <a:r>
              <a:rPr lang="uk" dirty="0"/>
              <a:t> </a:t>
            </a:r>
            <a:r>
              <a:rPr lang="uk" dirty="0">
                <a:hlinkClick r:id="rId14" tooltip="Крамськой Іван Миколайович">
                  <a:extLst>
                    <a:ext uri="{A12FA001-AC4F-418D-AE19-62706E023703}">
                      <ahyp:hlinkClr xmlns:ahyp="http://schemas.microsoft.com/office/drawing/2018/hyperlinkcolor" xmlns="" val="tx"/>
                    </a:ext>
                  </a:extLst>
                </a:hlinkClick>
              </a:rPr>
              <a:t>Іваном Крамським</a:t>
            </a:r>
            <a:r>
              <a:rPr lang="uk" dirty="0"/>
              <a:t>. Багато видатних художників-передвижників були також родом з України: </a:t>
            </a:r>
            <a:r>
              <a:rPr lang="uk" dirty="0">
                <a:hlinkClick r:id="rId15" tooltip="Литовченко Олександр Дмитрович">
                  <a:extLst>
                    <a:ext uri="{A12FA001-AC4F-418D-AE19-62706E023703}">
                      <ahyp:hlinkClr xmlns:ahyp="http://schemas.microsoft.com/office/drawing/2018/hyperlinkcolor" xmlns="" val="tx"/>
                    </a:ext>
                  </a:extLst>
                </a:hlinkClick>
              </a:rPr>
              <a:t>Олександр Литовченко</a:t>
            </a:r>
            <a:r>
              <a:rPr lang="uk" dirty="0"/>
              <a:t> (з </a:t>
            </a:r>
            <a:r>
              <a:rPr lang="uk" dirty="0">
                <a:hlinkClick r:id="rId16" tooltip="Кременчук">
                  <a:extLst>
                    <a:ext uri="{A12FA001-AC4F-418D-AE19-62706E023703}">
                      <ahyp:hlinkClr xmlns:ahyp="http://schemas.microsoft.com/office/drawing/2018/hyperlinkcolor" xmlns="" val="tx"/>
                    </a:ext>
                  </a:extLst>
                </a:hlinkClick>
              </a:rPr>
              <a:t>Кременчука</a:t>
            </a:r>
            <a:r>
              <a:rPr lang="uk" dirty="0"/>
              <a:t>), </a:t>
            </a:r>
            <a:r>
              <a:rPr lang="uk" dirty="0">
                <a:hlinkClick r:id="rId17" tooltip="Ярошенко Микола Олександрович">
                  <a:extLst>
                    <a:ext uri="{A12FA001-AC4F-418D-AE19-62706E023703}">
                      <ahyp:hlinkClr xmlns:ahyp="http://schemas.microsoft.com/office/drawing/2018/hyperlinkcolor" xmlns="" val="tx"/>
                    </a:ext>
                  </a:extLst>
                </a:hlinkClick>
              </a:rPr>
              <a:t>Микола Ярошенко</a:t>
            </a:r>
            <a:r>
              <a:rPr lang="uk" dirty="0"/>
              <a:t> (з </a:t>
            </a:r>
            <a:r>
              <a:rPr lang="uk" dirty="0">
                <a:hlinkClick r:id="rId18" tooltip="Полтава">
                  <a:extLst>
                    <a:ext uri="{A12FA001-AC4F-418D-AE19-62706E023703}">
                      <ahyp:hlinkClr xmlns:ahyp="http://schemas.microsoft.com/office/drawing/2018/hyperlinkcolor" xmlns="" val="tx"/>
                    </a:ext>
                  </a:extLst>
                </a:hlinkClick>
              </a:rPr>
              <a:t>Полтави</a:t>
            </a:r>
            <a:r>
              <a:rPr lang="uk" dirty="0"/>
              <a:t>), а </a:t>
            </a:r>
            <a:r>
              <a:rPr lang="uk" dirty="0">
                <a:hlinkClick r:id="rId19" tooltip="Ге Микола Миколайович">
                  <a:extLst>
                    <a:ext uri="{A12FA001-AC4F-418D-AE19-62706E023703}">
                      <ahyp:hlinkClr xmlns:ahyp="http://schemas.microsoft.com/office/drawing/2018/hyperlinkcolor" xmlns="" val="tx"/>
                    </a:ext>
                  </a:extLst>
                </a:hlinkClick>
              </a:rPr>
              <a:t>Микола Ге</a:t>
            </a:r>
            <a:r>
              <a:rPr lang="uk" dirty="0"/>
              <a:t> довгі роки жив на хуторі поблизу </a:t>
            </a:r>
            <a:r>
              <a:rPr lang="uk" dirty="0">
                <a:hlinkClick r:id="rId20" tooltip="Харків">
                  <a:extLst>
                    <a:ext uri="{A12FA001-AC4F-418D-AE19-62706E023703}">
                      <ahyp:hlinkClr xmlns:ahyp="http://schemas.microsoft.com/office/drawing/2018/hyperlinkcolor" xmlns="" val="tx"/>
                    </a:ext>
                  </a:extLst>
                </a:hlinkClick>
              </a:rPr>
              <a:t>Харкова</a:t>
            </a:r>
            <a:r>
              <a:rPr lang="uk" dirty="0"/>
              <a:t>. </a:t>
            </a:r>
          </a:p>
          <a:p>
            <a:pPr marL="0" indent="0">
              <a:buNone/>
            </a:pPr>
            <a:r>
              <a:rPr lang="uk" dirty="0"/>
              <a:t>Родом з-під </a:t>
            </a:r>
            <a:r>
              <a:rPr lang="uk" dirty="0">
                <a:hlinkClick r:id="rId21" tooltip="Чугуїв">
                  <a:extLst>
                    <a:ext uri="{A12FA001-AC4F-418D-AE19-62706E023703}">
                      <ahyp:hlinkClr xmlns:ahyp="http://schemas.microsoft.com/office/drawing/2018/hyperlinkcolor" xmlns="" val="tx"/>
                    </a:ext>
                  </a:extLst>
                </a:hlinkClick>
              </a:rPr>
              <a:t>Чугуєва</a:t>
            </a:r>
            <a:r>
              <a:rPr lang="uk" dirty="0"/>
              <a:t> був художник-реаліст </a:t>
            </a:r>
            <a:r>
              <a:rPr lang="uk" dirty="0">
                <a:hlinkClick r:id="rId22" tooltip="Рєпін Ілля Юхимович">
                  <a:extLst>
                    <a:ext uri="{A12FA001-AC4F-418D-AE19-62706E023703}">
                      <ahyp:hlinkClr xmlns:ahyp="http://schemas.microsoft.com/office/drawing/2018/hyperlinkcolor" xmlns="" val="tx"/>
                    </a:ext>
                  </a:extLst>
                </a:hlinkClick>
              </a:rPr>
              <a:t>Ілля Рєпін</a:t>
            </a:r>
            <a:r>
              <a:rPr lang="uk" dirty="0"/>
              <a:t>. Навіть після від'їзду до </a:t>
            </a:r>
            <a:r>
              <a:rPr lang="uk" dirty="0">
                <a:hlinkClick r:id="rId23" tooltip="Росія">
                  <a:extLst>
                    <a:ext uri="{A12FA001-AC4F-418D-AE19-62706E023703}">
                      <ahyp:hlinkClr xmlns:ahyp="http://schemas.microsoft.com/office/drawing/2018/hyperlinkcolor" xmlns="" val="tx"/>
                    </a:ext>
                  </a:extLst>
                </a:hlinkClick>
              </a:rPr>
              <a:t>Росії</a:t>
            </a:r>
            <a:r>
              <a:rPr lang="uk" dirty="0"/>
              <a:t>, сумував за Батьківщиною та повертався до неї. Він часто гостював у маєтку </a:t>
            </a:r>
            <a:r>
              <a:rPr lang="uk" dirty="0">
                <a:hlinkClick r:id="rId24" tooltip="Качанівка (національний історико-культурний заповідник)">
                  <a:extLst>
                    <a:ext uri="{A12FA001-AC4F-418D-AE19-62706E023703}">
                      <ahyp:hlinkClr xmlns:ahyp="http://schemas.microsoft.com/office/drawing/2018/hyperlinkcolor" xmlns="" val="tx"/>
                    </a:ext>
                  </a:extLst>
                </a:hlinkClick>
              </a:rPr>
              <a:t>«Качанівка»</a:t>
            </a:r>
            <a:r>
              <a:rPr lang="uk" dirty="0"/>
              <a:t> українських меценатів поміщиків </a:t>
            </a:r>
            <a:r>
              <a:rPr lang="uk" dirty="0">
                <a:hlinkClick r:id="rId25" tooltip="Тарновські">
                  <a:extLst>
                    <a:ext uri="{A12FA001-AC4F-418D-AE19-62706E023703}">
                      <ahyp:hlinkClr xmlns:ahyp="http://schemas.microsoft.com/office/drawing/2018/hyperlinkcolor" xmlns="" val="tx"/>
                    </a:ext>
                  </a:extLst>
                </a:hlinkClick>
              </a:rPr>
              <a:t>Тарновських</a:t>
            </a:r>
            <a:r>
              <a:rPr lang="uk" dirty="0"/>
              <a:t>. В їх родинній садибі «Качанівці» </a:t>
            </a:r>
            <a:r>
              <a:rPr lang="uk" dirty="0">
                <a:hlinkClick r:id="rId22" tooltip="Рєпін Ілля Юхимович">
                  <a:extLst>
                    <a:ext uri="{A12FA001-AC4F-418D-AE19-62706E023703}">
                      <ahyp:hlinkClr xmlns:ahyp="http://schemas.microsoft.com/office/drawing/2018/hyperlinkcolor" xmlns="" val="tx"/>
                    </a:ext>
                  </a:extLst>
                </a:hlinkClick>
              </a:rPr>
              <a:t>Рєпін</a:t>
            </a:r>
            <a:r>
              <a:rPr lang="uk" dirty="0"/>
              <a:t> створив перші етюди до знаменитої картини </a:t>
            </a:r>
            <a:r>
              <a:rPr lang="uk" dirty="0">
                <a:hlinkClick r:id="rId26" tooltip="Запорожці пишуть листа турецькому султану">
                  <a:extLst>
                    <a:ext uri="{A12FA001-AC4F-418D-AE19-62706E023703}">
                      <ahyp:hlinkClr xmlns:ahyp="http://schemas.microsoft.com/office/drawing/2018/hyperlinkcolor" xmlns="" val="tx"/>
                    </a:ext>
                  </a:extLst>
                </a:hlinkClick>
              </a:rPr>
              <a:t>«Запорожці пишуть листа турецькому султану»</a:t>
            </a:r>
            <a:r>
              <a:rPr lang="uk" dirty="0"/>
              <a:t>. Таким чином, в його творчості та житті Україна посідала значне місце. </a:t>
            </a:r>
          </a:p>
          <a:p>
            <a:pPr marL="0" indent="0">
              <a:buNone/>
            </a:pPr>
            <a:endParaRPr lang="en-US" dirty="0"/>
          </a:p>
        </p:txBody>
      </p:sp>
    </p:spTree>
    <p:extLst>
      <p:ext uri="{BB962C8B-B14F-4D97-AF65-F5344CB8AC3E}">
        <p14:creationId xmlns="" xmlns:p14="http://schemas.microsoft.com/office/powerpoint/2010/main" val="4171815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482F1-FBCB-8349-8AD5-252805353DCF}"/>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sp>
        <p:nvSpPr>
          <p:cNvPr id="3" name="Content Placeholder 2">
            <a:extLst>
              <a:ext uri="{FF2B5EF4-FFF2-40B4-BE49-F238E27FC236}">
                <a16:creationId xmlns:a16="http://schemas.microsoft.com/office/drawing/2014/main" xmlns="" id="{E2D25762-EC3F-164F-B082-88D9426F5598}"/>
              </a:ext>
            </a:extLst>
          </p:cNvPr>
          <p:cNvSpPr>
            <a:spLocks noGrp="1"/>
          </p:cNvSpPr>
          <p:nvPr>
            <p:ph idx="1"/>
          </p:nvPr>
        </p:nvSpPr>
        <p:spPr>
          <a:xfrm>
            <a:off x="124179" y="2015731"/>
            <a:ext cx="11875910" cy="4037749"/>
          </a:xfrm>
        </p:spPr>
        <p:txBody>
          <a:bodyPr>
            <a:normAutofit fontScale="77500" lnSpcReduction="20000"/>
          </a:bodyPr>
          <a:lstStyle/>
          <a:p>
            <a:pPr marL="0" indent="0">
              <a:buNone/>
            </a:pPr>
            <a:r>
              <a:rPr lang="uk" dirty="0"/>
              <a:t>Видатним майстром побутового жанру був </a:t>
            </a:r>
            <a:r>
              <a:rPr lang="uk" dirty="0">
                <a:hlinkClick r:id="rId2" tooltip="Пимоненко Микола Корнилович">
                  <a:extLst>
                    <a:ext uri="{A12FA001-AC4F-418D-AE19-62706E023703}">
                      <ahyp:hlinkClr xmlns:ahyp="http://schemas.microsoft.com/office/drawing/2018/hyperlinkcolor" xmlns="" val="tx"/>
                    </a:ext>
                  </a:extLst>
                </a:hlinkClick>
              </a:rPr>
              <a:t>Микола Пимоненко</a:t>
            </a:r>
            <a:r>
              <a:rPr lang="uk" dirty="0"/>
              <a:t>. Більшість його робіт, написаних на теми селянського життя, відрізняються щирістю, емоційністю, високою живописною майстерністю: «Святочні ворожіння», «Весілля в Київській губернії», «Проводи рекрутів», «Свати», «Жнива», «По воду», «Ярмарок», інші. Пимоненко — автор близько 715 картин і малюнків. Він один з перших у вітчизняному малярстві поєднав побутовий жанр і поетичний український пейзаж, заснував у </a:t>
            </a:r>
            <a:r>
              <a:rPr lang="uk" dirty="0">
                <a:hlinkClick r:id="rId3" tooltip="Київ">
                  <a:extLst>
                    <a:ext uri="{A12FA001-AC4F-418D-AE19-62706E023703}">
                      <ahyp:hlinkClr xmlns:ahyp="http://schemas.microsoft.com/office/drawing/2018/hyperlinkcolor" xmlns="" val="tx"/>
                    </a:ext>
                  </a:extLst>
                </a:hlinkClick>
              </a:rPr>
              <a:t>Києві</a:t>
            </a:r>
            <a:r>
              <a:rPr lang="uk" dirty="0"/>
              <a:t> художню школу. </a:t>
            </a:r>
          </a:p>
          <a:p>
            <a:pPr marL="0" indent="0">
              <a:buNone/>
            </a:pPr>
            <a:r>
              <a:rPr lang="uk" dirty="0"/>
              <a:t>«Шукачем сонця» називали </a:t>
            </a:r>
            <a:r>
              <a:rPr lang="uk" dirty="0">
                <a:hlinkClick r:id="rId4" tooltip="Орловський Володимир Донатович">
                  <a:extLst>
                    <a:ext uri="{A12FA001-AC4F-418D-AE19-62706E023703}">
                      <ahyp:hlinkClr xmlns:ahyp="http://schemas.microsoft.com/office/drawing/2018/hyperlinkcolor" xmlns="" val="tx"/>
                    </a:ext>
                  </a:extLst>
                </a:hlinkClick>
              </a:rPr>
              <a:t>Володимира Орловського</a:t>
            </a:r>
            <a:r>
              <a:rPr lang="uk" dirty="0"/>
              <a:t>, одного з засновників нового українського реалістичного </a:t>
            </a:r>
            <a:r>
              <a:rPr lang="uk" dirty="0">
                <a:hlinkClick r:id="rId5" tooltip="Пейзаж">
                  <a:extLst>
                    <a:ext uri="{A12FA001-AC4F-418D-AE19-62706E023703}">
                      <ahyp:hlinkClr xmlns:ahyp="http://schemas.microsoft.com/office/drawing/2018/hyperlinkcolor" xmlns="" val="tx"/>
                    </a:ext>
                  </a:extLst>
                </a:hlinkClick>
              </a:rPr>
              <a:t>пейзажу</a:t>
            </a:r>
            <a:r>
              <a:rPr lang="uk" dirty="0"/>
              <a:t>. Найкращим українським портретистом кінця 19 — початку 20 століть вважається </a:t>
            </a:r>
            <a:r>
              <a:rPr lang="uk" dirty="0">
                <a:hlinkClick r:id="rId6" tooltip="Мурашко Олександр Олександрович">
                  <a:extLst>
                    <a:ext uri="{A12FA001-AC4F-418D-AE19-62706E023703}">
                      <ahyp:hlinkClr xmlns:ahyp="http://schemas.microsoft.com/office/drawing/2018/hyperlinkcolor" xmlns="" val="tx"/>
                    </a:ext>
                  </a:extLst>
                </a:hlinkClick>
              </a:rPr>
              <a:t>Олександр Мурашко</a:t>
            </a:r>
            <a:r>
              <a:rPr lang="uk" dirty="0"/>
              <a:t> — учень </a:t>
            </a:r>
            <a:r>
              <a:rPr lang="uk" dirty="0">
                <a:hlinkClick r:id="rId7" tooltip="Рєпін Ілля Юхимович">
                  <a:extLst>
                    <a:ext uri="{A12FA001-AC4F-418D-AE19-62706E023703}">
                      <ahyp:hlinkClr xmlns:ahyp="http://schemas.microsoft.com/office/drawing/2018/hyperlinkcolor" xmlns="" val="tx"/>
                    </a:ext>
                  </a:extLst>
                </a:hlinkClick>
              </a:rPr>
              <a:t>Іллі Рєпіна</a:t>
            </a:r>
            <a:r>
              <a:rPr lang="uk" dirty="0"/>
              <a:t>, автор уславленої «Каруселі», «Дівчини в червоному капелюшку», «Старого вчителя», «Парижанок біля кафе». </a:t>
            </a:r>
          </a:p>
          <a:p>
            <a:pPr marL="0" indent="0">
              <a:buNone/>
            </a:pPr>
            <a:r>
              <a:rPr lang="uk" dirty="0"/>
              <a:t>Поєднання мистецтва з усвідомленням національної ідеї вперше відбувається в творчості </a:t>
            </a:r>
            <a:r>
              <a:rPr lang="uk" dirty="0">
                <a:hlinkClick r:id="rId8" tooltip="Васильківський Сергій Іванович">
                  <a:extLst>
                    <a:ext uri="{A12FA001-AC4F-418D-AE19-62706E023703}">
                      <ahyp:hlinkClr xmlns:ahyp="http://schemas.microsoft.com/office/drawing/2018/hyperlinkcolor" xmlns="" val="tx"/>
                    </a:ext>
                  </a:extLst>
                </a:hlinkClick>
              </a:rPr>
              <a:t>Сергія Васильківського</a:t>
            </a:r>
            <a:r>
              <a:rPr lang="uk" dirty="0"/>
              <a:t>. Свою майстерність він повністю віддає Україні: пише пейзажі </a:t>
            </a:r>
            <a:r>
              <a:rPr lang="uk" dirty="0">
                <a:hlinkClick r:id="rId9" tooltip="Подніпров'я">
                  <a:extLst>
                    <a:ext uri="{A12FA001-AC4F-418D-AE19-62706E023703}">
                      <ahyp:hlinkClr xmlns:ahyp="http://schemas.microsoft.com/office/drawing/2018/hyperlinkcolor" xmlns="" val="tx"/>
                    </a:ext>
                  </a:extLst>
                </a:hlinkClick>
              </a:rPr>
              <a:t>Подніпров'я</a:t>
            </a:r>
            <a:r>
              <a:rPr lang="uk" dirty="0"/>
              <a:t>, </a:t>
            </a:r>
            <a:r>
              <a:rPr lang="uk" dirty="0">
                <a:hlinkClick r:id="rId10" tooltip="Поділля">
                  <a:extLst>
                    <a:ext uri="{A12FA001-AC4F-418D-AE19-62706E023703}">
                      <ahyp:hlinkClr xmlns:ahyp="http://schemas.microsoft.com/office/drawing/2018/hyperlinkcolor" xmlns="" val="tx"/>
                    </a:ext>
                  </a:extLst>
                </a:hlinkClick>
              </a:rPr>
              <a:t>Поділля</a:t>
            </a:r>
            <a:r>
              <a:rPr lang="uk" dirty="0"/>
              <a:t>, </a:t>
            </a:r>
            <a:r>
              <a:rPr lang="uk" dirty="0">
                <a:hlinkClick r:id="rId11" tooltip="Слобожанщина">
                  <a:extLst>
                    <a:ext uri="{A12FA001-AC4F-418D-AE19-62706E023703}">
                      <ahyp:hlinkClr xmlns:ahyp="http://schemas.microsoft.com/office/drawing/2018/hyperlinkcolor" xmlns="" val="tx"/>
                    </a:ext>
                  </a:extLst>
                </a:hlinkClick>
              </a:rPr>
              <a:t>Слобожанщини</a:t>
            </a:r>
            <a:r>
              <a:rPr lang="uk" dirty="0"/>
              <a:t>, архітектурні пам'ятники, жанрові картини, історичні полотна (зокрема «Козаки в степу», «Козача левада», портрет </a:t>
            </a:r>
            <a:r>
              <a:rPr lang="uk" dirty="0">
                <a:hlinkClick r:id="rId12" tooltip="Шевченко Тарас Григорович">
                  <a:extLst>
                    <a:ext uri="{A12FA001-AC4F-418D-AE19-62706E023703}">
                      <ahyp:hlinkClr xmlns:ahyp="http://schemas.microsoft.com/office/drawing/2018/hyperlinkcolor" xmlns="" val="tx"/>
                    </a:ext>
                  </a:extLst>
                </a:hlinkClick>
              </a:rPr>
              <a:t>Тараса Шевченка</a:t>
            </a:r>
            <a:r>
              <a:rPr lang="uk" dirty="0"/>
              <a:t>). Одночасно вивчає і збирає пам'ятки старовинного українського мистецтва. </a:t>
            </a:r>
          </a:p>
          <a:p>
            <a:pPr marL="0" indent="0">
              <a:buNone/>
            </a:pPr>
            <a:r>
              <a:rPr lang="uk" dirty="0"/>
              <a:t>1900 року Васильківський спільно з художником-баталістом </a:t>
            </a:r>
            <a:r>
              <a:rPr lang="uk" dirty="0">
                <a:hlinkClick r:id="rId13" tooltip="Самокиш Микола Семенович">
                  <a:extLst>
                    <a:ext uri="{A12FA001-AC4F-418D-AE19-62706E023703}">
                      <ahyp:hlinkClr xmlns:ahyp="http://schemas.microsoft.com/office/drawing/2018/hyperlinkcolor" xmlns="" val="tx"/>
                    </a:ext>
                  </a:extLst>
                </a:hlinkClick>
              </a:rPr>
              <a:t>Миколою Самокишем</a:t>
            </a:r>
            <a:r>
              <a:rPr lang="uk" dirty="0"/>
              <a:t> створює альбом «З української старовини», коментарі до </a:t>
            </a:r>
            <a:r>
              <a:rPr lang="uk" dirty="0">
                <a:hlinkClick r:id="rId14" tooltip="Акварель">
                  <a:extLst>
                    <a:ext uri="{A12FA001-AC4F-418D-AE19-62706E023703}">
                      <ahyp:hlinkClr xmlns:ahyp="http://schemas.microsoft.com/office/drawing/2018/hyperlinkcolor" xmlns="" val="tx"/>
                    </a:ext>
                  </a:extLst>
                </a:hlinkClick>
              </a:rPr>
              <a:t>акварелей</a:t>
            </a:r>
            <a:r>
              <a:rPr lang="uk" dirty="0"/>
              <a:t> Васильківського пише історик </a:t>
            </a:r>
            <a:r>
              <a:rPr lang="uk" dirty="0">
                <a:hlinkClick r:id="rId15" tooltip="Яворницький Дмитро Іванович">
                  <a:extLst>
                    <a:ext uri="{A12FA001-AC4F-418D-AE19-62706E023703}">
                      <ahyp:hlinkClr xmlns:ahyp="http://schemas.microsoft.com/office/drawing/2018/hyperlinkcolor" xmlns="" val="tx"/>
                    </a:ext>
                  </a:extLst>
                </a:hlinkClick>
              </a:rPr>
              <a:t>Дмитро Яворницький</a:t>
            </a:r>
            <a:r>
              <a:rPr lang="uk" dirty="0"/>
              <a:t>, засновник музею в Катеринославі. </a:t>
            </a:r>
          </a:p>
          <a:p>
            <a:pPr marL="0" indent="0">
              <a:buNone/>
            </a:pPr>
            <a:endParaRPr lang="en-US" dirty="0"/>
          </a:p>
        </p:txBody>
      </p:sp>
    </p:spTree>
    <p:extLst>
      <p:ext uri="{BB962C8B-B14F-4D97-AF65-F5344CB8AC3E}">
        <p14:creationId xmlns="" xmlns:p14="http://schemas.microsoft.com/office/powerpoint/2010/main" val="4116998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1A14E-663C-354F-B9BA-411D8CB82ACC}"/>
              </a:ext>
            </a:extLst>
          </p:cNvPr>
          <p:cNvSpPr>
            <a:spLocks noGrp="1"/>
          </p:cNvSpPr>
          <p:nvPr>
            <p:ph type="title"/>
          </p:nvPr>
        </p:nvSpPr>
        <p:spPr>
          <a:xfrm>
            <a:off x="5746044" y="804519"/>
            <a:ext cx="5308810" cy="1049235"/>
          </a:xfrm>
        </p:spPr>
        <p:txBody>
          <a:bodyPr>
            <a:normAutofit fontScale="90000"/>
          </a:bodyPr>
          <a:lstStyle/>
          <a:p>
            <a:r>
              <a:rPr lang="uk-UA" dirty="0"/>
              <a:t>Українське мистецтво.</a:t>
            </a:r>
            <a:br>
              <a:rPr lang="uk-UA" dirty="0"/>
            </a:br>
            <a:r>
              <a:rPr lang="uk-UA" dirty="0"/>
              <a:t>Живопис 19 століття</a:t>
            </a:r>
            <a:endParaRPr lang="en-US" dirty="0"/>
          </a:p>
        </p:txBody>
      </p:sp>
      <p:pic>
        <p:nvPicPr>
          <p:cNvPr id="18434" name="Picture 2" descr="https://upload.wikimedia.org/wikipedia/commons/thumb/b/bd/Taras_Shevchenko_selfportrait_oil_1840.jpg/1920px-Taras_Shevchenko_selfportrait_oil_1840.jpg">
            <a:extLst>
              <a:ext uri="{FF2B5EF4-FFF2-40B4-BE49-F238E27FC236}">
                <a16:creationId xmlns:a16="http://schemas.microsoft.com/office/drawing/2014/main" xmlns="" id="{FF6CE738-3A09-2743-88CD-B2782359EE22}"/>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3536" y="53621"/>
            <a:ext cx="4691664" cy="59477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2494CB0-5D40-5B49-BAB2-75713F182059}"/>
              </a:ext>
            </a:extLst>
          </p:cNvPr>
          <p:cNvSpPr/>
          <p:nvPr/>
        </p:nvSpPr>
        <p:spPr>
          <a:xfrm>
            <a:off x="5160292" y="2352512"/>
            <a:ext cx="5894562" cy="369332"/>
          </a:xfrm>
          <a:prstGeom prst="rect">
            <a:avLst/>
          </a:prstGeom>
        </p:spPr>
        <p:txBody>
          <a:bodyPr wrap="none">
            <a:spAutoFit/>
          </a:bodyPr>
          <a:lstStyle/>
          <a:p>
            <a:r>
              <a:rPr lang="ru" dirty="0"/>
              <a:t>Перший автопортрет </a:t>
            </a:r>
            <a:r>
              <a:rPr lang="ru" dirty="0">
                <a:hlinkClick r:id="rId3" tooltip="Тарас Шевченко">
                  <a:extLst>
                    <a:ext uri="{A12FA001-AC4F-418D-AE19-62706E023703}">
                      <ahyp:hlinkClr xmlns:ahyp="http://schemas.microsoft.com/office/drawing/2018/hyperlinkcolor" xmlns="" val="tx"/>
                    </a:ext>
                  </a:extLst>
                </a:hlinkClick>
              </a:rPr>
              <a:t>Тараса Шевченка</a:t>
            </a:r>
            <a:r>
              <a:rPr lang="ru" dirty="0"/>
              <a:t> (1814–1861), 1840 </a:t>
            </a:r>
            <a:endParaRPr lang="en-US" dirty="0"/>
          </a:p>
        </p:txBody>
      </p:sp>
    </p:spTree>
    <p:extLst>
      <p:ext uri="{BB962C8B-B14F-4D97-AF65-F5344CB8AC3E}">
        <p14:creationId xmlns="" xmlns:p14="http://schemas.microsoft.com/office/powerpoint/2010/main" val="270353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86337-FD63-A345-B457-AF84450E7534}"/>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19458" name="Picture 2" descr="https://upload.wikimedia.org/wikipedia/commons/0/0d/Shevchenko-Maria%281840%29.jpg">
            <a:extLst>
              <a:ext uri="{FF2B5EF4-FFF2-40B4-BE49-F238E27FC236}">
                <a16:creationId xmlns:a16="http://schemas.microsoft.com/office/drawing/2014/main" xmlns="" id="{41B3802E-2D5E-144C-AF54-1770908AF91D}"/>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337779" y="128934"/>
            <a:ext cx="4702152" cy="57656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1727A27-76F5-034E-A581-D06D5824BF24}"/>
              </a:ext>
            </a:extLst>
          </p:cNvPr>
          <p:cNvSpPr/>
          <p:nvPr/>
        </p:nvSpPr>
        <p:spPr>
          <a:xfrm>
            <a:off x="677334" y="2392998"/>
            <a:ext cx="6096000" cy="646331"/>
          </a:xfrm>
          <a:prstGeom prst="rect">
            <a:avLst/>
          </a:prstGeom>
        </p:spPr>
        <p:txBody>
          <a:bodyPr>
            <a:spAutoFit/>
          </a:bodyPr>
          <a:lstStyle/>
          <a:p>
            <a:r>
              <a:rPr lang="ru" dirty="0"/>
              <a:t>Марія (</a:t>
            </a:r>
            <a:r>
              <a:rPr lang="ru" i="1" dirty="0"/>
              <a:t>ілюстрація до поеми </a:t>
            </a:r>
            <a:r>
              <a:rPr lang="ru" i="1" dirty="0">
                <a:hlinkClick r:id="rId3" tooltip="Пушкін Олександр Сергійович">
                  <a:extLst>
                    <a:ext uri="{A12FA001-AC4F-418D-AE19-62706E023703}">
                      <ahyp:hlinkClr xmlns:ahyp="http://schemas.microsoft.com/office/drawing/2018/hyperlinkcolor" xmlns="" val="tx"/>
                    </a:ext>
                  </a:extLst>
                </a:hlinkClick>
              </a:rPr>
              <a:t>О. С. Пушкіна</a:t>
            </a:r>
            <a:r>
              <a:rPr lang="ru" i="1" dirty="0"/>
              <a:t> </a:t>
            </a:r>
            <a:r>
              <a:rPr lang="ru" i="1" dirty="0">
                <a:hlinkClick r:id="rId4" tooltip="Полтава">
                  <a:extLst>
                    <a:ext uri="{A12FA001-AC4F-418D-AE19-62706E023703}">
                      <ahyp:hlinkClr xmlns:ahyp="http://schemas.microsoft.com/office/drawing/2018/hyperlinkcolor" xmlns="" val="tx"/>
                    </a:ext>
                  </a:extLst>
                </a:hlinkClick>
              </a:rPr>
              <a:t>«Полтава»</a:t>
            </a:r>
            <a:r>
              <a:rPr lang="ru" dirty="0"/>
              <a:t>), 1840 </a:t>
            </a:r>
            <a:endParaRPr lang="en-US" dirty="0"/>
          </a:p>
        </p:txBody>
      </p:sp>
    </p:spTree>
    <p:extLst>
      <p:ext uri="{BB962C8B-B14F-4D97-AF65-F5344CB8AC3E}">
        <p14:creationId xmlns="" xmlns:p14="http://schemas.microsoft.com/office/powerpoint/2010/main" val="3915398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0EFB4-B380-D043-8DCB-84E4E6651853}"/>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sp>
        <p:nvSpPr>
          <p:cNvPr id="3" name="Content Placeholder 2">
            <a:extLst>
              <a:ext uri="{FF2B5EF4-FFF2-40B4-BE49-F238E27FC236}">
                <a16:creationId xmlns:a16="http://schemas.microsoft.com/office/drawing/2014/main" xmlns="" id="{E82B18DC-0113-4B4E-ABAC-EF2CCC5CFE92}"/>
              </a:ext>
            </a:extLst>
          </p:cNvPr>
          <p:cNvSpPr>
            <a:spLocks noGrp="1"/>
          </p:cNvSpPr>
          <p:nvPr>
            <p:ph idx="1"/>
          </p:nvPr>
        </p:nvSpPr>
        <p:spPr>
          <a:xfrm>
            <a:off x="1619426" y="2004444"/>
            <a:ext cx="9603275" cy="3450613"/>
          </a:xfrm>
        </p:spPr>
        <p:txBody>
          <a:bodyPr/>
          <a:lstStyle/>
          <a:p>
            <a:pPr marL="0" indent="0">
              <a:buNone/>
            </a:pPr>
            <a:r>
              <a:rPr lang="ru" dirty="0"/>
              <a:t>Портрет </a:t>
            </a:r>
            <a:r>
              <a:rPr lang="ru" dirty="0">
                <a:hlinkClick r:id="rId2" tooltip="Куїнджі Архип Іванович">
                  <a:extLst>
                    <a:ext uri="{A12FA001-AC4F-418D-AE19-62706E023703}">
                      <ahyp:hlinkClr xmlns:ahyp="http://schemas.microsoft.com/office/drawing/2018/hyperlinkcolor" xmlns="" val="tx"/>
                    </a:ext>
                  </a:extLst>
                </a:hlinkClick>
              </a:rPr>
              <a:t>Архипа Куїнджі</a:t>
            </a:r>
            <a:r>
              <a:rPr lang="ru" dirty="0"/>
              <a:t> (1841–1910) </a:t>
            </a:r>
            <a:endParaRPr lang="en-US" dirty="0"/>
          </a:p>
          <a:p>
            <a:pPr marL="0" indent="0">
              <a:buNone/>
            </a:pPr>
            <a:r>
              <a:rPr lang="ru" dirty="0"/>
              <a:t>роботи </a:t>
            </a:r>
            <a:r>
              <a:rPr lang="ru" dirty="0">
                <a:hlinkClick r:id="rId3" tooltip="Васнецов Віктор Михайлович">
                  <a:extLst>
                    <a:ext uri="{A12FA001-AC4F-418D-AE19-62706E023703}">
                      <ahyp:hlinkClr xmlns:ahyp="http://schemas.microsoft.com/office/drawing/2018/hyperlinkcolor" xmlns="" val="tx"/>
                    </a:ext>
                  </a:extLst>
                </a:hlinkClick>
              </a:rPr>
              <a:t>В. М. Васнецова</a:t>
            </a:r>
            <a:r>
              <a:rPr lang="ru" dirty="0"/>
              <a:t>, 1869</a:t>
            </a:r>
            <a:endParaRPr lang="en-US" dirty="0"/>
          </a:p>
        </p:txBody>
      </p:sp>
      <p:pic>
        <p:nvPicPr>
          <p:cNvPr id="20482" name="Picture 2" descr="https://upload.wikimedia.org/wikipedia/commons/3/3f/Vasnetsov_Kuindzhi.jpg">
            <a:extLst>
              <a:ext uri="{FF2B5EF4-FFF2-40B4-BE49-F238E27FC236}">
                <a16:creationId xmlns:a16="http://schemas.microsoft.com/office/drawing/2014/main" xmlns="" id="{6253180F-D3FF-2B47-9DE3-814E1B5526D2}"/>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547153" y="220315"/>
            <a:ext cx="4362625" cy="57007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015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82037-3623-2D4A-80B0-105ADA5A02EF}"/>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21506" name="Picture 2" descr="https://upload.wikimedia.org/wikipedia/commons/1/16/Archip_Iwanowitsch_Kuindshi_002.jpg">
            <a:extLst>
              <a:ext uri="{FF2B5EF4-FFF2-40B4-BE49-F238E27FC236}">
                <a16:creationId xmlns:a16="http://schemas.microsoft.com/office/drawing/2014/main" xmlns="" id="{3807EA5A-0DA7-0E4E-8E35-FC27015B45E5}"/>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6096000" y="1030297"/>
            <a:ext cx="6038717" cy="41997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8793884-2316-F845-9256-BF80CE763527}"/>
              </a:ext>
            </a:extLst>
          </p:cNvPr>
          <p:cNvSpPr/>
          <p:nvPr/>
        </p:nvSpPr>
        <p:spPr>
          <a:xfrm>
            <a:off x="59246" y="2285911"/>
            <a:ext cx="5946443" cy="3139321"/>
          </a:xfrm>
          <a:prstGeom prst="rect">
            <a:avLst/>
          </a:prstGeom>
        </p:spPr>
        <p:txBody>
          <a:bodyPr wrap="square">
            <a:spAutoFit/>
          </a:bodyPr>
          <a:lstStyle/>
          <a:p>
            <a:r>
              <a:rPr lang="uk" dirty="0">
                <a:hlinkClick r:id="rId3">
                  <a:extLst>
                    <a:ext uri="{A12FA001-AC4F-418D-AE19-62706E023703}">
                      <ahyp:hlinkClr xmlns:ahyp="http://schemas.microsoft.com/office/drawing/2018/hyperlinkcolor" xmlns="" val="tx"/>
                    </a:ext>
                  </a:extLst>
                </a:hlinkClick>
              </a:rPr>
              <a:t>Ельбрус</a:t>
            </a:r>
            <a:r>
              <a:rPr lang="uk" dirty="0"/>
              <a:t>. Місячна ніч. Худ. </a:t>
            </a:r>
            <a:r>
              <a:rPr lang="uk" dirty="0">
                <a:hlinkClick r:id="rId4" tooltip="Куїнджі Архип Іванович">
                  <a:extLst>
                    <a:ext uri="{A12FA001-AC4F-418D-AE19-62706E023703}">
                      <ahyp:hlinkClr xmlns:ahyp="http://schemas.microsoft.com/office/drawing/2018/hyperlinkcolor" xmlns="" val="tx"/>
                    </a:ext>
                  </a:extLst>
                </a:hlinkClick>
              </a:rPr>
              <a:t>Архип Куїнджі</a:t>
            </a:r>
            <a:r>
              <a:rPr lang="uk" dirty="0"/>
              <a:t>, 1890-1895 </a:t>
            </a:r>
            <a:r>
              <a:rPr lang="uk" b="1" dirty="0"/>
              <a:t>Ельбру́с</a:t>
            </a:r>
            <a:r>
              <a:rPr lang="uk" dirty="0"/>
              <a:t> — найвища вершина </a:t>
            </a:r>
            <a:r>
              <a:rPr lang="uk" dirty="0">
                <a:hlinkClick r:id="rId5" tooltip="Головний Кавказький хребет">
                  <a:extLst>
                    <a:ext uri="{A12FA001-AC4F-418D-AE19-62706E023703}">
                      <ahyp:hlinkClr xmlns:ahyp="http://schemas.microsoft.com/office/drawing/2018/hyperlinkcolor" xmlns="" val="tx"/>
                    </a:ext>
                  </a:extLst>
                </a:hlinkClick>
              </a:rPr>
              <a:t>Кавказького хребта</a:t>
            </a:r>
            <a:r>
              <a:rPr lang="uk" dirty="0"/>
              <a:t>, розташований в системі Бічного хребта північніше </a:t>
            </a:r>
            <a:r>
              <a:rPr lang="uk" dirty="0">
                <a:hlinkClick r:id="rId5" tooltip="Головний Кавказький хребет">
                  <a:extLst>
                    <a:ext uri="{A12FA001-AC4F-418D-AE19-62706E023703}">
                      <ahyp:hlinkClr xmlns:ahyp="http://schemas.microsoft.com/office/drawing/2018/hyperlinkcolor" xmlns="" val="tx"/>
                    </a:ext>
                  </a:extLst>
                </a:hlinkClick>
              </a:rPr>
              <a:t>Великого Кавказького хребта</a:t>
            </a:r>
            <a:r>
              <a:rPr lang="uk" dirty="0"/>
              <a:t> на кордоні республік </a:t>
            </a:r>
            <a:r>
              <a:rPr lang="uk" dirty="0">
                <a:hlinkClick r:id="rId6" tooltip="Кабардино-Балкарія">
                  <a:extLst>
                    <a:ext uri="{A12FA001-AC4F-418D-AE19-62706E023703}">
                      <ahyp:hlinkClr xmlns:ahyp="http://schemas.microsoft.com/office/drawing/2018/hyperlinkcolor" xmlns="" val="tx"/>
                    </a:ext>
                  </a:extLst>
                </a:hlinkClick>
              </a:rPr>
              <a:t>Кабардино-Балкарія</a:t>
            </a:r>
            <a:r>
              <a:rPr lang="uk" dirty="0"/>
              <a:t> та </a:t>
            </a:r>
            <a:r>
              <a:rPr lang="uk" dirty="0">
                <a:hlinkClick r:id="rId7" tooltip="Карачаєво-Черкесія">
                  <a:extLst>
                    <a:ext uri="{A12FA001-AC4F-418D-AE19-62706E023703}">
                      <ahyp:hlinkClr xmlns:ahyp="http://schemas.microsoft.com/office/drawing/2018/hyperlinkcolor" xmlns="" val="tx"/>
                    </a:ext>
                  </a:extLst>
                </a:hlinkClick>
              </a:rPr>
              <a:t>Карачаєво-Черкесія</a:t>
            </a:r>
            <a:r>
              <a:rPr lang="uk" dirty="0"/>
              <a:t>. </a:t>
            </a:r>
          </a:p>
          <a:p>
            <a:r>
              <a:rPr lang="uk" dirty="0"/>
              <a:t>Найвища вершина </a:t>
            </a:r>
            <a:r>
              <a:rPr lang="uk" dirty="0">
                <a:hlinkClick r:id="rId8" tooltip="Російська Федерація">
                  <a:extLst>
                    <a:ext uri="{A12FA001-AC4F-418D-AE19-62706E023703}">
                      <ahyp:hlinkClr xmlns:ahyp="http://schemas.microsoft.com/office/drawing/2018/hyperlinkcolor" xmlns="" val="tx"/>
                    </a:ext>
                  </a:extLst>
                </a:hlinkClick>
              </a:rPr>
              <a:t>Російської Федерації</a:t>
            </a:r>
            <a:r>
              <a:rPr lang="uk" dirty="0"/>
              <a:t>. Оскільки кордон між Європою та Азією неоднозначний, нерідко Ельбрус називають також найвищою європейською гірською вершиною, тобто зараховують її до списку </a:t>
            </a:r>
            <a:r>
              <a:rPr lang="uk" dirty="0">
                <a:hlinkClick r:id="rId9" tooltip="Сім вершин">
                  <a:extLst>
                    <a:ext uri="{A12FA001-AC4F-418D-AE19-62706E023703}">
                      <ahyp:hlinkClr xmlns:ahyp="http://schemas.microsoft.com/office/drawing/2018/hyperlinkcolor" xmlns="" val="tx"/>
                    </a:ext>
                  </a:extLst>
                </a:hlinkClick>
              </a:rPr>
              <a:t>«Семи вершин»</a:t>
            </a:r>
            <a:r>
              <a:rPr lang="uk" dirty="0"/>
              <a:t>. </a:t>
            </a:r>
          </a:p>
          <a:p>
            <a:endParaRPr lang="en-US" dirty="0"/>
          </a:p>
        </p:txBody>
      </p:sp>
    </p:spTree>
    <p:extLst>
      <p:ext uri="{BB962C8B-B14F-4D97-AF65-F5344CB8AC3E}">
        <p14:creationId xmlns="" xmlns:p14="http://schemas.microsoft.com/office/powerpoint/2010/main" val="423456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2AAEE-48CC-3746-966A-525796B1127F}"/>
              </a:ext>
            </a:extLst>
          </p:cNvPr>
          <p:cNvSpPr>
            <a:spLocks noGrp="1"/>
          </p:cNvSpPr>
          <p:nvPr>
            <p:ph type="title"/>
          </p:nvPr>
        </p:nvSpPr>
        <p:spPr/>
        <p:txBody>
          <a:bodyPr/>
          <a:lstStyle/>
          <a:p>
            <a:pPr algn="ctr"/>
            <a:r>
              <a:rPr lang="uk-UA" b="1" dirty="0"/>
              <a:t>Історичний розвиток</a:t>
            </a:r>
            <a:endParaRPr lang="en-US" b="1" dirty="0"/>
          </a:p>
        </p:txBody>
      </p:sp>
      <p:sp>
        <p:nvSpPr>
          <p:cNvPr id="3" name="Content Placeholder 2">
            <a:extLst>
              <a:ext uri="{FF2B5EF4-FFF2-40B4-BE49-F238E27FC236}">
                <a16:creationId xmlns:a16="http://schemas.microsoft.com/office/drawing/2014/main" xmlns="" id="{E64B4439-1AC5-3547-A58B-A2390BF7F60D}"/>
              </a:ext>
            </a:extLst>
          </p:cNvPr>
          <p:cNvSpPr>
            <a:spLocks noGrp="1"/>
          </p:cNvSpPr>
          <p:nvPr>
            <p:ph idx="1"/>
          </p:nvPr>
        </p:nvSpPr>
        <p:spPr>
          <a:xfrm>
            <a:off x="1451579" y="2024610"/>
            <a:ext cx="9603275" cy="3450613"/>
          </a:xfrm>
        </p:spPr>
        <p:txBody>
          <a:bodyPr/>
          <a:lstStyle/>
          <a:p>
            <a:pPr marL="0" indent="0">
              <a:buNone/>
            </a:pPr>
            <a:r>
              <a:rPr lang="uk" dirty="0"/>
              <a:t>Розвиток </a:t>
            </a:r>
            <a:r>
              <a:rPr lang="uk" dirty="0">
                <a:hlinkClick r:id="rId2" tooltip="Образотворче мистецтво">
                  <a:extLst>
                    <a:ext uri="{A12FA001-AC4F-418D-AE19-62706E023703}">
                      <ahyp:hlinkClr xmlns:ahyp="http://schemas.microsoft.com/office/drawing/2018/hyperlinkcolor" xmlns="" val="tx"/>
                    </a:ext>
                  </a:extLst>
                </a:hlinkClick>
              </a:rPr>
              <a:t>образотворчого мистецтва</a:t>
            </a:r>
            <a:r>
              <a:rPr lang="uk" dirty="0"/>
              <a:t> в </a:t>
            </a:r>
            <a:r>
              <a:rPr lang="uk" dirty="0">
                <a:hlinkClick r:id="rId3" tooltip="Україна">
                  <a:extLst>
                    <a:ext uri="{A12FA001-AC4F-418D-AE19-62706E023703}">
                      <ahyp:hlinkClr xmlns:ahyp="http://schemas.microsoft.com/office/drawing/2018/hyperlinkcolor" xmlns="" val="tx"/>
                    </a:ext>
                  </a:extLst>
                </a:hlinkClick>
              </a:rPr>
              <a:t>Україні</a:t>
            </a:r>
            <a:r>
              <a:rPr lang="uk" dirty="0"/>
              <a:t> веде відлік із прадавніх часів. Знахідки </a:t>
            </a:r>
            <a:r>
              <a:rPr lang="uk" dirty="0">
                <a:hlinkClick r:id="rId4" tooltip="Археолог">
                  <a:extLst>
                    <a:ext uri="{A12FA001-AC4F-418D-AE19-62706E023703}">
                      <ahyp:hlinkClr xmlns:ahyp="http://schemas.microsoft.com/office/drawing/2018/hyperlinkcolor" xmlns="" val="tx"/>
                    </a:ext>
                  </a:extLst>
                </a:hlinkClick>
              </a:rPr>
              <a:t>археологів</a:t>
            </a:r>
            <a:r>
              <a:rPr lang="uk" dirty="0"/>
              <a:t>, зокрема, періоду </a:t>
            </a:r>
            <a:r>
              <a:rPr lang="uk" dirty="0">
                <a:hlinkClick r:id="rId5" tooltip="Трипільська культура">
                  <a:extLst>
                    <a:ext uri="{A12FA001-AC4F-418D-AE19-62706E023703}">
                      <ahyp:hlinkClr xmlns:ahyp="http://schemas.microsoft.com/office/drawing/2018/hyperlinkcolor" xmlns="" val="tx"/>
                    </a:ext>
                  </a:extLst>
                </a:hlinkClick>
              </a:rPr>
              <a:t>трипільської</a:t>
            </a:r>
            <a:r>
              <a:rPr lang="uk" dirty="0"/>
              <a:t> та </a:t>
            </a:r>
            <a:r>
              <a:rPr lang="uk" dirty="0">
                <a:hlinkClick r:id="rId6" tooltip="Скіфи">
                  <a:extLst>
                    <a:ext uri="{A12FA001-AC4F-418D-AE19-62706E023703}">
                      <ahyp:hlinkClr xmlns:ahyp="http://schemas.microsoft.com/office/drawing/2018/hyperlinkcolor" xmlns="" val="tx"/>
                    </a:ext>
                  </a:extLst>
                </a:hlinkClick>
              </a:rPr>
              <a:t>скіфської</a:t>
            </a:r>
            <a:r>
              <a:rPr lang="uk" dirty="0"/>
              <a:t> культур, вирізняються майстерною технікою виконання і засвідчують високий мистецький рівень витворів тодішніх жителів сучасної території України. </a:t>
            </a:r>
            <a:endParaRPr lang="en-US" dirty="0"/>
          </a:p>
        </p:txBody>
      </p:sp>
    </p:spTree>
    <p:extLst>
      <p:ext uri="{BB962C8B-B14F-4D97-AF65-F5344CB8AC3E}">
        <p14:creationId xmlns="" xmlns:p14="http://schemas.microsoft.com/office/powerpoint/2010/main" val="1210634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A7D02-9A7B-5644-86E7-636876CEFCB2}"/>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22530" name="Picture 2" descr="https://upload.wikimedia.org/wikipedia/commons/d/d7/Aivazovsky_portrait_by_Tyranov.jpg">
            <a:extLst>
              <a:ext uri="{FF2B5EF4-FFF2-40B4-BE49-F238E27FC236}">
                <a16:creationId xmlns:a16="http://schemas.microsoft.com/office/drawing/2014/main" xmlns="" id="{2481DF8A-0522-B84F-9815-FDDAD7D321A3}"/>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744178" y="128935"/>
            <a:ext cx="4234091" cy="58997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3A793F24-B8C1-4F48-929C-4906505BE1DA}"/>
              </a:ext>
            </a:extLst>
          </p:cNvPr>
          <p:cNvSpPr/>
          <p:nvPr/>
        </p:nvSpPr>
        <p:spPr>
          <a:xfrm>
            <a:off x="451555" y="2206172"/>
            <a:ext cx="6096000" cy="646331"/>
          </a:xfrm>
          <a:prstGeom prst="rect">
            <a:avLst/>
          </a:prstGeom>
        </p:spPr>
        <p:txBody>
          <a:bodyPr>
            <a:spAutoFit/>
          </a:bodyPr>
          <a:lstStyle/>
          <a:p>
            <a:r>
              <a:rPr lang="ru" dirty="0"/>
              <a:t>Портрет </a:t>
            </a:r>
            <a:r>
              <a:rPr lang="ru" dirty="0">
                <a:hlinkClick r:id="rId3" tooltip="Айвазовський Іван Костянтинович">
                  <a:extLst>
                    <a:ext uri="{A12FA001-AC4F-418D-AE19-62706E023703}">
                      <ahyp:hlinkClr xmlns:ahyp="http://schemas.microsoft.com/office/drawing/2018/hyperlinkcolor" xmlns="" val="tx"/>
                    </a:ext>
                  </a:extLst>
                </a:hlinkClick>
              </a:rPr>
              <a:t>Івана Айвазовського</a:t>
            </a:r>
            <a:r>
              <a:rPr lang="ru" dirty="0"/>
              <a:t> (1817–1900) роботи </a:t>
            </a:r>
            <a:r>
              <a:rPr lang="ru" dirty="0">
                <a:hlinkClick r:id="rId4" tooltip="Тирянов Олексій (ще не написана)">
                  <a:extLst>
                    <a:ext uri="{A12FA001-AC4F-418D-AE19-62706E023703}">
                      <ahyp:hlinkClr xmlns:ahyp="http://schemas.microsoft.com/office/drawing/2018/hyperlinkcolor" xmlns="" val="tx"/>
                    </a:ext>
                  </a:extLst>
                </a:hlinkClick>
              </a:rPr>
              <a:t>Олексія Тирянова</a:t>
            </a:r>
            <a:r>
              <a:rPr lang="ru" dirty="0"/>
              <a:t> (1841) </a:t>
            </a:r>
            <a:endParaRPr lang="en-US" dirty="0"/>
          </a:p>
        </p:txBody>
      </p:sp>
    </p:spTree>
    <p:extLst>
      <p:ext uri="{BB962C8B-B14F-4D97-AF65-F5344CB8AC3E}">
        <p14:creationId xmlns="" xmlns:p14="http://schemas.microsoft.com/office/powerpoint/2010/main" val="279394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1A4FA-32C6-3940-AD7F-F0DCDAE2350D}"/>
              </a:ext>
            </a:extLst>
          </p:cNvPr>
          <p:cNvSpPr>
            <a:spLocks noGrp="1"/>
          </p:cNvSpPr>
          <p:nvPr>
            <p:ph type="title"/>
          </p:nvPr>
        </p:nvSpPr>
        <p:spPr>
          <a:xfrm>
            <a:off x="5396089" y="804519"/>
            <a:ext cx="5658765" cy="1049235"/>
          </a:xfrm>
        </p:spPr>
        <p:txBody>
          <a:bodyPr/>
          <a:lstStyle/>
          <a:p>
            <a:r>
              <a:rPr lang="uk-UA" dirty="0"/>
              <a:t>Українське мистецтво.</a:t>
            </a:r>
            <a:br>
              <a:rPr lang="uk-UA" dirty="0"/>
            </a:br>
            <a:r>
              <a:rPr lang="uk-UA" dirty="0"/>
              <a:t>Живопис 19 століття</a:t>
            </a:r>
            <a:endParaRPr lang="en-US" dirty="0"/>
          </a:p>
        </p:txBody>
      </p:sp>
      <p:pic>
        <p:nvPicPr>
          <p:cNvPr id="23554" name="Picture 2" descr="https://upload.wikimedia.org/wikipedia/commons/thumb/5/54/Aivazovsky%2C_Ivan_-_The_Ninth_Wave.jpg/2880px-Aivazovsky%2C_Ivan_-_The_Ninth_Wave.jpg">
            <a:extLst>
              <a:ext uri="{FF2B5EF4-FFF2-40B4-BE49-F238E27FC236}">
                <a16:creationId xmlns:a16="http://schemas.microsoft.com/office/drawing/2014/main" xmlns="" id="{32B99804-6F26-9F43-85D0-8C2B1873CC22}"/>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49399" y="1329136"/>
            <a:ext cx="5223955" cy="34496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30BB5D1-B970-FA4E-955E-D59201E9A41D}"/>
              </a:ext>
            </a:extLst>
          </p:cNvPr>
          <p:cNvSpPr/>
          <p:nvPr/>
        </p:nvSpPr>
        <p:spPr>
          <a:xfrm>
            <a:off x="6574424" y="2950823"/>
            <a:ext cx="4981107" cy="369332"/>
          </a:xfrm>
          <a:prstGeom prst="rect">
            <a:avLst/>
          </a:prstGeom>
        </p:spPr>
        <p:txBody>
          <a:bodyPr wrap="none">
            <a:spAutoFit/>
          </a:bodyPr>
          <a:lstStyle/>
          <a:p>
            <a:r>
              <a:rPr lang="ru" dirty="0">
                <a:hlinkClick r:id="rId3" tooltip="Айвазовський Іван Костянтинович">
                  <a:extLst>
                    <a:ext uri="{A12FA001-AC4F-418D-AE19-62706E023703}">
                      <ahyp:hlinkClr xmlns:ahyp="http://schemas.microsoft.com/office/drawing/2018/hyperlinkcolor" xmlns="" val="tx"/>
                    </a:ext>
                  </a:extLst>
                </a:hlinkClick>
              </a:rPr>
              <a:t>Айвазовський Іван Костянтинович</a:t>
            </a:r>
            <a:r>
              <a:rPr lang="ru" dirty="0"/>
              <a:t>. </a:t>
            </a:r>
            <a:r>
              <a:rPr lang="ru" dirty="0">
                <a:hlinkClick r:id="rId4">
                  <a:extLst>
                    <a:ext uri="{A12FA001-AC4F-418D-AE19-62706E023703}">
                      <ahyp:hlinkClr xmlns:ahyp="http://schemas.microsoft.com/office/drawing/2018/hyperlinkcolor" xmlns="" val="tx"/>
                    </a:ext>
                  </a:extLst>
                </a:hlinkClick>
              </a:rPr>
              <a:t>Дев'ятий вал</a:t>
            </a:r>
            <a:r>
              <a:rPr lang="ru" dirty="0"/>
              <a:t> </a:t>
            </a:r>
          </a:p>
        </p:txBody>
      </p:sp>
    </p:spTree>
    <p:extLst>
      <p:ext uri="{BB962C8B-B14F-4D97-AF65-F5344CB8AC3E}">
        <p14:creationId xmlns="" xmlns:p14="http://schemas.microsoft.com/office/powerpoint/2010/main" val="1400269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4AE22-9D30-0C4F-9318-1E860F7E0632}"/>
              </a:ext>
            </a:extLst>
          </p:cNvPr>
          <p:cNvSpPr>
            <a:spLocks noGrp="1"/>
          </p:cNvSpPr>
          <p:nvPr>
            <p:ph type="title"/>
          </p:nvPr>
        </p:nvSpPr>
        <p:spPr>
          <a:xfrm>
            <a:off x="509086" y="648353"/>
            <a:ext cx="9603275" cy="1049235"/>
          </a:xfrm>
        </p:spPr>
        <p:txBody>
          <a:bodyPr/>
          <a:lstStyle/>
          <a:p>
            <a:r>
              <a:rPr lang="uk-UA" dirty="0"/>
              <a:t>Українське мистецтво.</a:t>
            </a:r>
            <a:br>
              <a:rPr lang="uk-UA" dirty="0"/>
            </a:br>
            <a:r>
              <a:rPr lang="uk-UA" dirty="0"/>
              <a:t>Живопис 19 століття</a:t>
            </a:r>
            <a:endParaRPr lang="en-US" dirty="0"/>
          </a:p>
        </p:txBody>
      </p:sp>
      <p:pic>
        <p:nvPicPr>
          <p:cNvPr id="24578" name="Picture 2" descr="https://upload.wikimedia.org/wikipedia/commons/e/e1/Aivazovsky%2C_Ivan_Constantinovich_~_The_Harbor_at_Odessa_on_the_Black_Sea%2C_oil_on_canvas%2C_1852.jpg">
            <a:extLst>
              <a:ext uri="{FF2B5EF4-FFF2-40B4-BE49-F238E27FC236}">
                <a16:creationId xmlns:a16="http://schemas.microsoft.com/office/drawing/2014/main" xmlns="" id="{5058EAC0-84F4-C442-8BB6-4DFAA5F4271D}"/>
              </a:ext>
            </a:extLst>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689601" y="648352"/>
            <a:ext cx="6353558" cy="493964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DD11B2A-F0E9-074D-A985-B182E3F7A2AF}"/>
              </a:ext>
            </a:extLst>
          </p:cNvPr>
          <p:cNvSpPr/>
          <p:nvPr/>
        </p:nvSpPr>
        <p:spPr>
          <a:xfrm>
            <a:off x="509086" y="2297763"/>
            <a:ext cx="3209533" cy="646331"/>
          </a:xfrm>
          <a:prstGeom prst="rect">
            <a:avLst/>
          </a:prstGeom>
        </p:spPr>
        <p:txBody>
          <a:bodyPr wrap="none">
            <a:spAutoFit/>
          </a:bodyPr>
          <a:lstStyle/>
          <a:p>
            <a:r>
              <a:rPr lang="ru" dirty="0"/>
              <a:t>Порт </a:t>
            </a:r>
            <a:r>
              <a:rPr lang="ru" dirty="0">
                <a:hlinkClick r:id="rId3">
                  <a:extLst>
                    <a:ext uri="{A12FA001-AC4F-418D-AE19-62706E023703}">
                      <ahyp:hlinkClr xmlns:ahyp="http://schemas.microsoft.com/office/drawing/2018/hyperlinkcolor" xmlns="" val="tx"/>
                    </a:ext>
                  </a:extLst>
                </a:hlinkClick>
              </a:rPr>
              <a:t>Одеси</a:t>
            </a:r>
            <a:r>
              <a:rPr lang="ru" dirty="0"/>
              <a:t> на </a:t>
            </a:r>
            <a:r>
              <a:rPr lang="ru" dirty="0">
                <a:hlinkClick r:id="rId4" tooltip="Чорне море">
                  <a:extLst>
                    <a:ext uri="{A12FA001-AC4F-418D-AE19-62706E023703}">
                      <ahyp:hlinkClr xmlns:ahyp="http://schemas.microsoft.com/office/drawing/2018/hyperlinkcolor" xmlns="" val="tx"/>
                    </a:ext>
                  </a:extLst>
                </a:hlinkClick>
              </a:rPr>
              <a:t>Чорному морі</a:t>
            </a:r>
            <a:r>
              <a:rPr lang="ru" dirty="0"/>
              <a:t>, </a:t>
            </a:r>
            <a:endParaRPr lang="en-US" dirty="0"/>
          </a:p>
          <a:p>
            <a:r>
              <a:rPr lang="ru" dirty="0"/>
              <a:t>худ. </a:t>
            </a:r>
            <a:r>
              <a:rPr lang="ru" dirty="0">
                <a:hlinkClick r:id="rId5" tooltip="Айвазовський Іван Костянтинович">
                  <a:extLst>
                    <a:ext uri="{A12FA001-AC4F-418D-AE19-62706E023703}">
                      <ahyp:hlinkClr xmlns:ahyp="http://schemas.microsoft.com/office/drawing/2018/hyperlinkcolor" xmlns="" val="tx"/>
                    </a:ext>
                  </a:extLst>
                </a:hlinkClick>
              </a:rPr>
              <a:t>І. К. Айвазовський</a:t>
            </a:r>
            <a:r>
              <a:rPr lang="ru" dirty="0"/>
              <a:t>, 1852 </a:t>
            </a:r>
            <a:endParaRPr lang="en-US" dirty="0"/>
          </a:p>
        </p:txBody>
      </p:sp>
    </p:spTree>
    <p:extLst>
      <p:ext uri="{BB962C8B-B14F-4D97-AF65-F5344CB8AC3E}">
        <p14:creationId xmlns="" xmlns:p14="http://schemas.microsoft.com/office/powerpoint/2010/main" val="253785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8F3E3-0508-7E43-A04A-65D571D244B9}"/>
              </a:ext>
            </a:extLst>
          </p:cNvPr>
          <p:cNvSpPr>
            <a:spLocks noGrp="1"/>
          </p:cNvSpPr>
          <p:nvPr>
            <p:ph type="title"/>
          </p:nvPr>
        </p:nvSpPr>
        <p:spPr>
          <a:xfrm>
            <a:off x="6870246" y="839612"/>
            <a:ext cx="9603275" cy="1049235"/>
          </a:xfrm>
        </p:spPr>
        <p:txBody>
          <a:bodyPr/>
          <a:lstStyle/>
          <a:p>
            <a:r>
              <a:rPr lang="uk-UA" dirty="0"/>
              <a:t> Українське мистецтво.</a:t>
            </a:r>
            <a:br>
              <a:rPr lang="uk-UA" dirty="0"/>
            </a:br>
            <a:r>
              <a:rPr lang="uk-UA" dirty="0"/>
              <a:t>Живопис 19 століття</a:t>
            </a:r>
            <a:endParaRPr lang="en-US" dirty="0"/>
          </a:p>
        </p:txBody>
      </p:sp>
      <p:pic>
        <p:nvPicPr>
          <p:cNvPr id="25602" name="Picture 2" descr="https://upload.wikimedia.org/wikipedia/commons/3/3b/REPIN_portret_REPIN.jpg">
            <a:extLst>
              <a:ext uri="{FF2B5EF4-FFF2-40B4-BE49-F238E27FC236}">
                <a16:creationId xmlns:a16="http://schemas.microsoft.com/office/drawing/2014/main" xmlns="" id="{72E931AD-D792-7049-A78C-2C4FB0ABDCA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6538" y="164028"/>
            <a:ext cx="4478688" cy="568361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51BABC1-4675-1948-80AD-9BD5BE03A18A}"/>
              </a:ext>
            </a:extLst>
          </p:cNvPr>
          <p:cNvSpPr/>
          <p:nvPr/>
        </p:nvSpPr>
        <p:spPr>
          <a:xfrm>
            <a:off x="7223332" y="3059668"/>
            <a:ext cx="4338047"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Ілля Рєпін</a:t>
            </a:r>
            <a:r>
              <a:rPr lang="ru" dirty="0"/>
              <a:t> (1844–1930), автопортрет, 1878 </a:t>
            </a:r>
            <a:endParaRPr lang="en-US" dirty="0"/>
          </a:p>
        </p:txBody>
      </p:sp>
    </p:spTree>
    <p:extLst>
      <p:ext uri="{BB962C8B-B14F-4D97-AF65-F5344CB8AC3E}">
        <p14:creationId xmlns="" xmlns:p14="http://schemas.microsoft.com/office/powerpoint/2010/main" val="4073801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B218F-51FB-1D40-B47D-EE937217A73F}"/>
              </a:ext>
            </a:extLst>
          </p:cNvPr>
          <p:cNvSpPr>
            <a:spLocks noGrp="1"/>
          </p:cNvSpPr>
          <p:nvPr>
            <p:ph type="title"/>
          </p:nvPr>
        </p:nvSpPr>
        <p:spPr>
          <a:xfrm>
            <a:off x="372910" y="649233"/>
            <a:ext cx="9603275" cy="1049235"/>
          </a:xfrm>
        </p:spPr>
        <p:txBody>
          <a:bodyPr/>
          <a:lstStyle/>
          <a:p>
            <a:r>
              <a:rPr lang="uk-UA" dirty="0"/>
              <a:t>Українське мистецтво.</a:t>
            </a:r>
            <a:br>
              <a:rPr lang="uk-UA" dirty="0"/>
            </a:br>
            <a:r>
              <a:rPr lang="uk-UA" dirty="0"/>
              <a:t>Живопис 19 століття</a:t>
            </a:r>
            <a:endParaRPr lang="en-US" dirty="0"/>
          </a:p>
        </p:txBody>
      </p:sp>
      <p:pic>
        <p:nvPicPr>
          <p:cNvPr id="26626" name="Picture 2" descr="https://upload.wikimedia.org/wikipedia/commons/1/1d/Khata_by_Repin.jpg">
            <a:extLst>
              <a:ext uri="{FF2B5EF4-FFF2-40B4-BE49-F238E27FC236}">
                <a16:creationId xmlns:a16="http://schemas.microsoft.com/office/drawing/2014/main" xmlns="" id="{19D286DE-5270-3444-BA34-B362003B220A}"/>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65423" y="1329135"/>
            <a:ext cx="6516134" cy="40921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74DB9BE2-D1A8-BB4C-AE58-E24435C6AD01}"/>
              </a:ext>
            </a:extLst>
          </p:cNvPr>
          <p:cNvSpPr/>
          <p:nvPr/>
        </p:nvSpPr>
        <p:spPr>
          <a:xfrm>
            <a:off x="372910" y="2869289"/>
            <a:ext cx="3814890" cy="369332"/>
          </a:xfrm>
          <a:prstGeom prst="rect">
            <a:avLst/>
          </a:prstGeom>
        </p:spPr>
        <p:txBody>
          <a:bodyPr wrap="none">
            <a:spAutoFit/>
          </a:bodyPr>
          <a:lstStyle/>
          <a:p>
            <a:r>
              <a:rPr lang="ru" dirty="0"/>
              <a:t>Українська хата, худ. </a:t>
            </a:r>
            <a:r>
              <a:rPr lang="ru" dirty="0">
                <a:hlinkClick r:id="rId3" tooltip="Рєпін Ілля Юхимович">
                  <a:extLst>
                    <a:ext uri="{A12FA001-AC4F-418D-AE19-62706E023703}">
                      <ahyp:hlinkClr xmlns:ahyp="http://schemas.microsoft.com/office/drawing/2018/hyperlinkcolor" xmlns="" val="tx"/>
                    </a:ext>
                  </a:extLst>
                </a:hlinkClick>
              </a:rPr>
              <a:t>Ілля Рєпін</a:t>
            </a:r>
            <a:r>
              <a:rPr lang="ru" dirty="0"/>
              <a:t>, 1880 </a:t>
            </a:r>
            <a:endParaRPr lang="en-US" dirty="0"/>
          </a:p>
        </p:txBody>
      </p:sp>
    </p:spTree>
    <p:extLst>
      <p:ext uri="{BB962C8B-B14F-4D97-AF65-F5344CB8AC3E}">
        <p14:creationId xmlns="" xmlns:p14="http://schemas.microsoft.com/office/powerpoint/2010/main" val="3780752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BEA2C-ACB9-F646-B08C-ED5183937BB7}"/>
              </a:ext>
            </a:extLst>
          </p:cNvPr>
          <p:cNvSpPr>
            <a:spLocks noGrp="1"/>
          </p:cNvSpPr>
          <p:nvPr>
            <p:ph type="title"/>
          </p:nvPr>
        </p:nvSpPr>
        <p:spPr>
          <a:xfrm>
            <a:off x="7050868" y="839612"/>
            <a:ext cx="9603275" cy="1049235"/>
          </a:xfrm>
        </p:spPr>
        <p:txBody>
          <a:bodyPr/>
          <a:lstStyle/>
          <a:p>
            <a:r>
              <a:rPr lang="uk-UA" dirty="0"/>
              <a:t>Українське мистецтво.</a:t>
            </a:r>
            <a:br>
              <a:rPr lang="uk-UA" dirty="0"/>
            </a:br>
            <a:r>
              <a:rPr lang="uk-UA" dirty="0"/>
              <a:t>Живопис 19 століття</a:t>
            </a:r>
            <a:endParaRPr lang="en-US" dirty="0"/>
          </a:p>
        </p:txBody>
      </p:sp>
      <p:pic>
        <p:nvPicPr>
          <p:cNvPr id="27650" name="Picture 2" descr="https://upload.wikimedia.org/wikipedia/commons/0/00/PimonenkoNK_PashalZautrRYB.jpg">
            <a:extLst>
              <a:ext uri="{FF2B5EF4-FFF2-40B4-BE49-F238E27FC236}">
                <a16:creationId xmlns:a16="http://schemas.microsoft.com/office/drawing/2014/main" xmlns="" id="{52856F80-8692-3B4A-9F23-424602C4746B}"/>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1622" y="571249"/>
            <a:ext cx="6550829" cy="45200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786520D-04A5-BB49-9CAB-620DFDF04698}"/>
              </a:ext>
            </a:extLst>
          </p:cNvPr>
          <p:cNvSpPr/>
          <p:nvPr/>
        </p:nvSpPr>
        <p:spPr>
          <a:xfrm>
            <a:off x="8271260" y="2747623"/>
            <a:ext cx="2896947" cy="369332"/>
          </a:xfrm>
          <a:prstGeom prst="rect">
            <a:avLst/>
          </a:prstGeom>
        </p:spPr>
        <p:txBody>
          <a:bodyPr wrap="none">
            <a:spAutoFit/>
          </a:bodyPr>
          <a:lstStyle/>
          <a:p>
            <a:r>
              <a:rPr lang="uk" dirty="0">
                <a:hlinkClick r:id="rId3" tooltip="Пасха">
                  <a:extLst>
                    <a:ext uri="{A12FA001-AC4F-418D-AE19-62706E023703}">
                      <ahyp:hlinkClr xmlns:ahyp="http://schemas.microsoft.com/office/drawing/2018/hyperlinkcolor" xmlns="" val="tx"/>
                    </a:ext>
                  </a:extLst>
                </a:hlinkClick>
              </a:rPr>
              <a:t>Пасха</a:t>
            </a:r>
            <a:r>
              <a:rPr lang="uk" dirty="0"/>
              <a:t>, </a:t>
            </a:r>
            <a:r>
              <a:rPr lang="uk" dirty="0">
                <a:hlinkClick r:id="rId4">
                  <a:extLst>
                    <a:ext uri="{A12FA001-AC4F-418D-AE19-62706E023703}">
                      <ahyp:hlinkClr xmlns:ahyp="http://schemas.microsoft.com/office/drawing/2018/hyperlinkcolor" xmlns="" val="tx"/>
                    </a:ext>
                  </a:extLst>
                </a:hlinkClick>
              </a:rPr>
              <a:t>Микола Пимоненко</a:t>
            </a:r>
            <a:r>
              <a:rPr lang="uk" dirty="0"/>
              <a:t> </a:t>
            </a:r>
          </a:p>
        </p:txBody>
      </p:sp>
    </p:spTree>
    <p:extLst>
      <p:ext uri="{BB962C8B-B14F-4D97-AF65-F5344CB8AC3E}">
        <p14:creationId xmlns="" xmlns:p14="http://schemas.microsoft.com/office/powerpoint/2010/main" val="1705972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0D156-A8FA-EB43-8B61-07D44B4FB2EA}"/>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28674" name="Picture 2" descr="https://upload.wikimedia.org/wikipedia/commons/9/9a/1890._Nikolaj_Alexandrowitsch_Jaroschenko_009.jpg">
            <a:extLst>
              <a:ext uri="{FF2B5EF4-FFF2-40B4-BE49-F238E27FC236}">
                <a16:creationId xmlns:a16="http://schemas.microsoft.com/office/drawing/2014/main" xmlns="" id="{21D515A0-30BA-9446-A227-0F97EEA61D1B}"/>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665156" y="128935"/>
            <a:ext cx="4368240" cy="5827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3C6349B6-7BEB-EA40-8336-7C6BBF7E4EC7}"/>
              </a:ext>
            </a:extLst>
          </p:cNvPr>
          <p:cNvSpPr/>
          <p:nvPr/>
        </p:nvSpPr>
        <p:spPr>
          <a:xfrm>
            <a:off x="112620" y="2344672"/>
            <a:ext cx="6088590"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Микола Ге</a:t>
            </a:r>
            <a:r>
              <a:rPr lang="ru" dirty="0"/>
              <a:t> (1831–1894). Портрет пензля </a:t>
            </a:r>
            <a:r>
              <a:rPr lang="ru" dirty="0">
                <a:hlinkClick r:id="rId4" tooltip="Ярошенко Микола Олександрович">
                  <a:extLst>
                    <a:ext uri="{A12FA001-AC4F-418D-AE19-62706E023703}">
                      <ahyp:hlinkClr xmlns:ahyp="http://schemas.microsoft.com/office/drawing/2018/hyperlinkcolor" xmlns="" val="tx"/>
                    </a:ext>
                  </a:extLst>
                </a:hlinkClick>
              </a:rPr>
              <a:t>Миколи Ярошенко</a:t>
            </a:r>
            <a:r>
              <a:rPr lang="ru" dirty="0"/>
              <a:t> </a:t>
            </a:r>
          </a:p>
        </p:txBody>
      </p:sp>
    </p:spTree>
    <p:extLst>
      <p:ext uri="{BB962C8B-B14F-4D97-AF65-F5344CB8AC3E}">
        <p14:creationId xmlns="" xmlns:p14="http://schemas.microsoft.com/office/powerpoint/2010/main" val="900038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23B9D-D725-D741-93B3-0D0D9275040E}"/>
              </a:ext>
            </a:extLst>
          </p:cNvPr>
          <p:cNvSpPr>
            <a:spLocks noGrp="1"/>
          </p:cNvSpPr>
          <p:nvPr>
            <p:ph type="title"/>
          </p:nvPr>
        </p:nvSpPr>
        <p:spPr>
          <a:xfrm>
            <a:off x="6096000" y="804519"/>
            <a:ext cx="4958854" cy="1049235"/>
          </a:xfrm>
        </p:spPr>
        <p:txBody>
          <a:bodyPr>
            <a:normAutofit fontScale="90000"/>
          </a:bodyPr>
          <a:lstStyle/>
          <a:p>
            <a:r>
              <a:rPr lang="uk-UA" dirty="0"/>
              <a:t>Українське мистецтво.</a:t>
            </a:r>
            <a:br>
              <a:rPr lang="uk-UA" dirty="0"/>
            </a:br>
            <a:r>
              <a:rPr lang="uk-UA" dirty="0"/>
              <a:t>Живопис 19 століття</a:t>
            </a:r>
            <a:endParaRPr lang="en-US" dirty="0"/>
          </a:p>
        </p:txBody>
      </p:sp>
      <p:pic>
        <p:nvPicPr>
          <p:cNvPr id="29698" name="Picture 2" descr="https://upload.wikimedia.org/wikipedia/commons/c/c6/What_is_truth.jpg">
            <a:extLst>
              <a:ext uri="{FF2B5EF4-FFF2-40B4-BE49-F238E27FC236}">
                <a16:creationId xmlns:a16="http://schemas.microsoft.com/office/drawing/2014/main" xmlns="" id="{0ECFBDA6-7F6E-104B-B49A-EF50E2FEA4BF}"/>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5369" y="128935"/>
            <a:ext cx="4369209" cy="59098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C800496-F0B8-064A-97C8-744CDF2D9172}"/>
              </a:ext>
            </a:extLst>
          </p:cNvPr>
          <p:cNvSpPr/>
          <p:nvPr/>
        </p:nvSpPr>
        <p:spPr>
          <a:xfrm>
            <a:off x="6208889" y="2228118"/>
            <a:ext cx="6096000" cy="646331"/>
          </a:xfrm>
          <a:prstGeom prst="rect">
            <a:avLst/>
          </a:prstGeom>
        </p:spPr>
        <p:txBody>
          <a:bodyPr>
            <a:spAutoFit/>
          </a:bodyPr>
          <a:lstStyle/>
          <a:p>
            <a:r>
              <a:rPr lang="en-US" dirty="0"/>
              <a:t>Quod Est Veritas? </a:t>
            </a:r>
            <a:r>
              <a:rPr lang="uk" dirty="0">
                <a:hlinkClick r:id="rId3" tooltip="Христос">
                  <a:extLst>
                    <a:ext uri="{A12FA001-AC4F-418D-AE19-62706E023703}">
                      <ahyp:hlinkClr xmlns:ahyp="http://schemas.microsoft.com/office/drawing/2018/hyperlinkcolor" xmlns="" val="tx"/>
                    </a:ext>
                  </a:extLst>
                </a:hlinkClick>
              </a:rPr>
              <a:t>Христос</a:t>
            </a:r>
            <a:r>
              <a:rPr lang="uk" dirty="0"/>
              <a:t> і </a:t>
            </a:r>
            <a:r>
              <a:rPr lang="uk" dirty="0">
                <a:hlinkClick r:id="rId4" tooltip="Понтій Пилат">
                  <a:extLst>
                    <a:ext uri="{A12FA001-AC4F-418D-AE19-62706E023703}">
                      <ahyp:hlinkClr xmlns:ahyp="http://schemas.microsoft.com/office/drawing/2018/hyperlinkcolor" xmlns="" val="tx"/>
                    </a:ext>
                  </a:extLst>
                </a:hlinkClick>
              </a:rPr>
              <a:t>Понтій Пилат</a:t>
            </a:r>
            <a:r>
              <a:rPr lang="uk" dirty="0"/>
              <a:t>. Худ. </a:t>
            </a:r>
            <a:r>
              <a:rPr lang="uk" dirty="0">
                <a:hlinkClick r:id="rId5" tooltip="Ге Микола Миколайович">
                  <a:extLst>
                    <a:ext uri="{A12FA001-AC4F-418D-AE19-62706E023703}">
                      <ahyp:hlinkClr xmlns:ahyp="http://schemas.microsoft.com/office/drawing/2018/hyperlinkcolor" xmlns="" val="tx"/>
                    </a:ext>
                  </a:extLst>
                </a:hlinkClick>
              </a:rPr>
              <a:t>Микола Ге</a:t>
            </a:r>
            <a:r>
              <a:rPr lang="uk" dirty="0"/>
              <a:t>, 1890 </a:t>
            </a:r>
            <a:endParaRPr lang="en-US" dirty="0"/>
          </a:p>
        </p:txBody>
      </p:sp>
    </p:spTree>
    <p:extLst>
      <p:ext uri="{BB962C8B-B14F-4D97-AF65-F5344CB8AC3E}">
        <p14:creationId xmlns="" xmlns:p14="http://schemas.microsoft.com/office/powerpoint/2010/main" val="359423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E566D-E444-D542-95B3-232CF1E98B3A}"/>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0722" name="Picture 2" descr="https://upload.wikimedia.org/wikipedia/commons/b/b5/VaslkivskyByUvarov.jpg">
            <a:extLst>
              <a:ext uri="{FF2B5EF4-FFF2-40B4-BE49-F238E27FC236}">
                <a16:creationId xmlns:a16="http://schemas.microsoft.com/office/drawing/2014/main" xmlns="" id="{410A0278-C19C-A042-A0C3-94F7D63BDF7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699022" y="302528"/>
            <a:ext cx="4250631" cy="561757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4AA7815-F9DE-0B48-837A-2C16B28452AF}"/>
              </a:ext>
            </a:extLst>
          </p:cNvPr>
          <p:cNvSpPr/>
          <p:nvPr/>
        </p:nvSpPr>
        <p:spPr>
          <a:xfrm>
            <a:off x="157216" y="2032579"/>
            <a:ext cx="6096000" cy="646331"/>
          </a:xfrm>
          <a:prstGeom prst="rect">
            <a:avLst/>
          </a:prstGeom>
        </p:spPr>
        <p:txBody>
          <a:bodyPr>
            <a:spAutoFit/>
          </a:bodyPr>
          <a:lstStyle/>
          <a:p>
            <a:r>
              <a:rPr lang="ru" dirty="0">
                <a:hlinkClick r:id="rId3" tooltip="Васильківський Сергій Іванович">
                  <a:extLst>
                    <a:ext uri="{A12FA001-AC4F-418D-AE19-62706E023703}">
                      <ahyp:hlinkClr xmlns:ahyp="http://schemas.microsoft.com/office/drawing/2018/hyperlinkcolor" xmlns="" val="tx"/>
                    </a:ext>
                  </a:extLst>
                </a:hlinkClick>
              </a:rPr>
              <a:t>С. І. Васильківський</a:t>
            </a:r>
            <a:r>
              <a:rPr lang="ru" dirty="0"/>
              <a:t> (1854–1917). Портрет пензля </a:t>
            </a:r>
            <a:r>
              <a:rPr lang="ru" dirty="0">
                <a:hlinkClick r:id="rId4" tooltip="Уваров Михайло (ще не написана)">
                  <a:extLst>
                    <a:ext uri="{A12FA001-AC4F-418D-AE19-62706E023703}">
                      <ahyp:hlinkClr xmlns:ahyp="http://schemas.microsoft.com/office/drawing/2018/hyperlinkcolor" xmlns="" val="tx"/>
                    </a:ext>
                  </a:extLst>
                </a:hlinkClick>
              </a:rPr>
              <a:t>М.Уварова</a:t>
            </a:r>
            <a:r>
              <a:rPr lang="ru" dirty="0"/>
              <a:t>. Полотно, олія. Близько 1917 </a:t>
            </a:r>
            <a:endParaRPr lang="en-US" dirty="0"/>
          </a:p>
        </p:txBody>
      </p:sp>
    </p:spTree>
    <p:extLst>
      <p:ext uri="{BB962C8B-B14F-4D97-AF65-F5344CB8AC3E}">
        <p14:creationId xmlns="" xmlns:p14="http://schemas.microsoft.com/office/powerpoint/2010/main" val="4014730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4CC75-915B-064A-964E-3C524778B869}"/>
              </a:ext>
            </a:extLst>
          </p:cNvPr>
          <p:cNvSpPr>
            <a:spLocks noGrp="1"/>
          </p:cNvSpPr>
          <p:nvPr>
            <p:ph type="title"/>
          </p:nvPr>
        </p:nvSpPr>
        <p:spPr>
          <a:xfrm>
            <a:off x="5971822" y="804519"/>
            <a:ext cx="5083032" cy="1049235"/>
          </a:xfrm>
        </p:spPr>
        <p:txBody>
          <a:bodyPr>
            <a:normAutofit fontScale="90000"/>
          </a:bodyPr>
          <a:lstStyle/>
          <a:p>
            <a:r>
              <a:rPr lang="uk-UA" dirty="0"/>
              <a:t>Українське мистецтво.</a:t>
            </a:r>
            <a:br>
              <a:rPr lang="uk-UA" dirty="0"/>
            </a:br>
            <a:r>
              <a:rPr lang="uk-UA" dirty="0"/>
              <a:t>Живопис 19 століття</a:t>
            </a:r>
            <a:endParaRPr lang="en-US" dirty="0"/>
          </a:p>
        </p:txBody>
      </p:sp>
      <p:pic>
        <p:nvPicPr>
          <p:cNvPr id="31746" name="Picture 2" descr="https://upload.wikimedia.org/wikipedia/commons/8/8a/%D0%A4%D1%80%D0%B0%D0%BD%D1%86_%D0%A0%D1%83%D0%B1%D0%BE_-_%D0%9A%D0%B0%D0%B2%D0%BA%D0%B0%D0%B7%D1%81%D0%BA%D0%B0%D1%8F_%D1%81%D1%86%D0%B5%D0%BD%D0%B0.jpg">
            <a:extLst>
              <a:ext uri="{FF2B5EF4-FFF2-40B4-BE49-F238E27FC236}">
                <a16:creationId xmlns:a16="http://schemas.microsoft.com/office/drawing/2014/main" xmlns="" id="{156EBF8C-2AA2-1644-B87A-87CAFF3D272B}"/>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804519"/>
            <a:ext cx="5763186" cy="442612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31793DD-EA4F-4F48-9160-1B2E5FA4E36E}"/>
              </a:ext>
            </a:extLst>
          </p:cNvPr>
          <p:cNvSpPr/>
          <p:nvPr/>
        </p:nvSpPr>
        <p:spPr>
          <a:xfrm>
            <a:off x="6955684" y="2160600"/>
            <a:ext cx="4421788"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Рубо Франц Олексійович</a:t>
            </a:r>
            <a:r>
              <a:rPr lang="ru" dirty="0"/>
              <a:t>. Кавказька сцена </a:t>
            </a:r>
            <a:endParaRPr lang="en-US" dirty="0"/>
          </a:p>
        </p:txBody>
      </p:sp>
    </p:spTree>
    <p:extLst>
      <p:ext uri="{BB962C8B-B14F-4D97-AF65-F5344CB8AC3E}">
        <p14:creationId xmlns="" xmlns:p14="http://schemas.microsoft.com/office/powerpoint/2010/main" val="172953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324D1-64D8-574C-9195-78936EBFE836}"/>
              </a:ext>
            </a:extLst>
          </p:cNvPr>
          <p:cNvSpPr>
            <a:spLocks noGrp="1"/>
          </p:cNvSpPr>
          <p:nvPr>
            <p:ph type="title"/>
          </p:nvPr>
        </p:nvSpPr>
        <p:spPr/>
        <p:txBody>
          <a:bodyPr/>
          <a:lstStyle/>
          <a:p>
            <a:r>
              <a:rPr lang="uk-UA" dirty="0"/>
              <a:t>Українське малярство.</a:t>
            </a:r>
            <a:br>
              <a:rPr lang="uk-UA" dirty="0"/>
            </a:br>
            <a:r>
              <a:rPr lang="uk-UA" dirty="0"/>
              <a:t>Церковне мистецтво</a:t>
            </a:r>
            <a:endParaRPr lang="en-US" dirty="0"/>
          </a:p>
        </p:txBody>
      </p:sp>
      <p:sp>
        <p:nvSpPr>
          <p:cNvPr id="3" name="Content Placeholder 2">
            <a:extLst>
              <a:ext uri="{FF2B5EF4-FFF2-40B4-BE49-F238E27FC236}">
                <a16:creationId xmlns:a16="http://schemas.microsoft.com/office/drawing/2014/main" xmlns="" id="{07D40C49-6931-2947-B799-A02AB7891D6A}"/>
              </a:ext>
            </a:extLst>
          </p:cNvPr>
          <p:cNvSpPr>
            <a:spLocks noGrp="1"/>
          </p:cNvSpPr>
          <p:nvPr>
            <p:ph idx="1"/>
          </p:nvPr>
        </p:nvSpPr>
        <p:spPr/>
        <p:txBody>
          <a:bodyPr>
            <a:normAutofit fontScale="77500" lnSpcReduction="20000"/>
          </a:bodyPr>
          <a:lstStyle/>
          <a:p>
            <a:pPr marL="0" indent="0">
              <a:buNone/>
            </a:pPr>
            <a:r>
              <a:rPr lang="uk" dirty="0"/>
              <a:t>Дійшли до нас зразки мистецтва </a:t>
            </a:r>
            <a:r>
              <a:rPr lang="uk" dirty="0">
                <a:hlinkClick r:id="rId2" tooltip="Київська Русь">
                  <a:extLst>
                    <a:ext uri="{A12FA001-AC4F-418D-AE19-62706E023703}">
                      <ahyp:hlinkClr xmlns:ahyp="http://schemas.microsoft.com/office/drawing/2018/hyperlinkcolor" xmlns="" val="tx"/>
                    </a:ext>
                  </a:extLst>
                </a:hlinkClick>
              </a:rPr>
              <a:t>Київської Русі</a:t>
            </a:r>
            <a:r>
              <a:rPr lang="uk" dirty="0"/>
              <a:t>, яке розвивалося в загальному руслі середньовічної європейської культури і було пов'язане з церквою і </a:t>
            </a:r>
            <a:r>
              <a:rPr lang="uk" dirty="0">
                <a:hlinkClick r:id="rId3" tooltip="Християнство">
                  <a:extLst>
                    <a:ext uri="{A12FA001-AC4F-418D-AE19-62706E023703}">
                      <ahyp:hlinkClr xmlns:ahyp="http://schemas.microsoft.com/office/drawing/2018/hyperlinkcolor" xmlns="" val="tx"/>
                    </a:ext>
                  </a:extLst>
                </a:hlinkClick>
              </a:rPr>
              <a:t>християнською вірою</a:t>
            </a:r>
            <a:r>
              <a:rPr lang="uk" dirty="0"/>
              <a:t>. Провідні жанри образотворчого мистецтва Києво-Руської держави;— </a:t>
            </a:r>
            <a:r>
              <a:rPr lang="uk" dirty="0">
                <a:hlinkClick r:id="rId4" tooltip="Мозаїка">
                  <a:extLst>
                    <a:ext uri="{A12FA001-AC4F-418D-AE19-62706E023703}">
                      <ahyp:hlinkClr xmlns:ahyp="http://schemas.microsoft.com/office/drawing/2018/hyperlinkcolor" xmlns="" val="tx"/>
                    </a:ext>
                  </a:extLst>
                </a:hlinkClick>
              </a:rPr>
              <a:t>мозаїка</a:t>
            </a:r>
            <a:r>
              <a:rPr lang="uk" dirty="0"/>
              <a:t>, </a:t>
            </a:r>
            <a:r>
              <a:rPr lang="uk" dirty="0">
                <a:hlinkClick r:id="rId5" tooltip="Фреска">
                  <a:extLst>
                    <a:ext uri="{A12FA001-AC4F-418D-AE19-62706E023703}">
                      <ahyp:hlinkClr xmlns:ahyp="http://schemas.microsoft.com/office/drawing/2018/hyperlinkcolor" xmlns="" val="tx"/>
                    </a:ext>
                  </a:extLst>
                </a:hlinkClick>
              </a:rPr>
              <a:t>фреска</a:t>
            </a:r>
            <a:r>
              <a:rPr lang="uk" dirty="0"/>
              <a:t>, </a:t>
            </a:r>
            <a:r>
              <a:rPr lang="uk" dirty="0">
                <a:hlinkClick r:id="rId6" tooltip="Іконопис">
                  <a:extLst>
                    <a:ext uri="{A12FA001-AC4F-418D-AE19-62706E023703}">
                      <ahyp:hlinkClr xmlns:ahyp="http://schemas.microsoft.com/office/drawing/2018/hyperlinkcolor" xmlns="" val="tx"/>
                    </a:ext>
                  </a:extLst>
                </a:hlinkClick>
              </a:rPr>
              <a:t>іконопис</a:t>
            </a:r>
            <a:r>
              <a:rPr lang="uk" dirty="0"/>
              <a:t> і </a:t>
            </a:r>
            <a:r>
              <a:rPr lang="uk" dirty="0">
                <a:hlinkClick r:id="rId7" tooltip="Книжкова мініатюра">
                  <a:extLst>
                    <a:ext uri="{A12FA001-AC4F-418D-AE19-62706E023703}">
                      <ahyp:hlinkClr xmlns:ahyp="http://schemas.microsoft.com/office/drawing/2018/hyperlinkcolor" xmlns="" val="tx"/>
                    </a:ext>
                  </a:extLst>
                </a:hlinkClick>
              </a:rPr>
              <a:t>книжкова мініатюра</a:t>
            </a:r>
            <a:r>
              <a:rPr lang="uk" dirty="0"/>
              <a:t>. </a:t>
            </a:r>
          </a:p>
          <a:p>
            <a:pPr marL="0" indent="0">
              <a:buNone/>
            </a:pPr>
            <a:r>
              <a:rPr lang="uk" dirty="0"/>
              <a:t>Цілий світ давньоруського мистецтва в єдиному ансамблі </a:t>
            </a:r>
            <a:r>
              <a:rPr lang="uk" dirty="0">
                <a:hlinkClick r:id="rId8" tooltip="Архітектура">
                  <a:extLst>
                    <a:ext uri="{A12FA001-AC4F-418D-AE19-62706E023703}">
                      <ahyp:hlinkClr xmlns:ahyp="http://schemas.microsoft.com/office/drawing/2018/hyperlinkcolor" xmlns="" val="tx"/>
                    </a:ext>
                  </a:extLst>
                </a:hlinkClick>
              </a:rPr>
              <a:t>архітектури</a:t>
            </a:r>
            <a:r>
              <a:rPr lang="uk" dirty="0"/>
              <a:t>, </a:t>
            </a:r>
            <a:r>
              <a:rPr lang="uk" dirty="0">
                <a:hlinkClick r:id="rId9" tooltip="Живопис">
                  <a:extLst>
                    <a:ext uri="{A12FA001-AC4F-418D-AE19-62706E023703}">
                      <ahyp:hlinkClr xmlns:ahyp="http://schemas.microsoft.com/office/drawing/2018/hyperlinkcolor" xmlns="" val="tx"/>
                    </a:ext>
                  </a:extLst>
                </a:hlinkClick>
              </a:rPr>
              <a:t>живопису</a:t>
            </a:r>
            <a:r>
              <a:rPr lang="uk" dirty="0"/>
              <a:t> і </a:t>
            </a:r>
            <a:r>
              <a:rPr lang="uk" dirty="0">
                <a:hlinkClick r:id="rId10" tooltip="Декоративно-прикладне мистецтво">
                  <a:extLst>
                    <a:ext uri="{A12FA001-AC4F-418D-AE19-62706E023703}">
                      <ahyp:hlinkClr xmlns:ahyp="http://schemas.microsoft.com/office/drawing/2018/hyperlinkcolor" xmlns="" val="tx"/>
                    </a:ext>
                  </a:extLst>
                </a:hlinkClick>
              </a:rPr>
              <a:t>декоративно-прикладного мистецтва</a:t>
            </a:r>
            <a:r>
              <a:rPr lang="uk" dirty="0"/>
              <a:t> дійшов до нас у київському </a:t>
            </a:r>
            <a:r>
              <a:rPr lang="uk" dirty="0">
                <a:hlinkClick r:id="rId11" tooltip="Софійський собор (Київ)">
                  <a:extLst>
                    <a:ext uri="{A12FA001-AC4F-418D-AE19-62706E023703}">
                      <ahyp:hlinkClr xmlns:ahyp="http://schemas.microsoft.com/office/drawing/2018/hyperlinkcolor" xmlns="" val="tx"/>
                    </a:ext>
                  </a:extLst>
                </a:hlinkClick>
              </a:rPr>
              <a:t>Софійському соборі</a:t>
            </a:r>
            <a:r>
              <a:rPr lang="uk" dirty="0"/>
              <a:t>, який зберіг єдині в усій </a:t>
            </a:r>
            <a:r>
              <a:rPr lang="uk" dirty="0">
                <a:hlinkClick r:id="rId12" tooltip="Європа">
                  <a:extLst>
                    <a:ext uri="{A12FA001-AC4F-418D-AE19-62706E023703}">
                      <ahyp:hlinkClr xmlns:ahyp="http://schemas.microsoft.com/office/drawing/2018/hyperlinkcolor" xmlns="" val="tx"/>
                    </a:ext>
                  </a:extLst>
                </a:hlinkClick>
              </a:rPr>
              <a:t>Європі</a:t>
            </a:r>
            <a:r>
              <a:rPr lang="uk" dirty="0"/>
              <a:t> зразки світського монументального живопису 11 століття. Окрасою собору є збережені мозаїки, які прикрашають центральну баню і головний вівтар. </a:t>
            </a:r>
          </a:p>
          <a:p>
            <a:pPr marL="0" indent="0">
              <a:buNone/>
            </a:pPr>
            <a:r>
              <a:rPr lang="uk" dirty="0"/>
              <a:t>Шедевром мистецтва мозаїки вважається зображення </a:t>
            </a:r>
            <a:r>
              <a:rPr lang="uk" dirty="0">
                <a:hlinkClick r:id="rId13" tooltip="Оранта">
                  <a:extLst>
                    <a:ext uri="{A12FA001-AC4F-418D-AE19-62706E023703}">
                      <ahyp:hlinkClr xmlns:ahyp="http://schemas.microsoft.com/office/drawing/2018/hyperlinkcolor" xmlns="" val="tx"/>
                    </a:ext>
                  </a:extLst>
                </a:hlinkClick>
              </a:rPr>
              <a:t>Оранти</a:t>
            </a:r>
            <a:r>
              <a:rPr lang="uk" dirty="0"/>
              <a:t> (або Богоматір Непорушна Стіна) в центральній апсиді. Мозаїка має 6 метрів заввишки. Унікальність зображення полягає в тому, що воно виконане на внутрішній поверхні апсиди Собору, і з різних точок Оранта виглядає зображеною у різних позах — стоячи, схилившись у молитві чи на колінах. </a:t>
            </a:r>
          </a:p>
          <a:p>
            <a:pPr marL="0" indent="0">
              <a:buNone/>
            </a:pPr>
            <a:endParaRPr lang="en-US" dirty="0"/>
          </a:p>
        </p:txBody>
      </p:sp>
    </p:spTree>
    <p:extLst>
      <p:ext uri="{BB962C8B-B14F-4D97-AF65-F5344CB8AC3E}">
        <p14:creationId xmlns="" xmlns:p14="http://schemas.microsoft.com/office/powerpoint/2010/main" val="3928638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8DE8B-6954-BC4A-B7C4-D99705F8F87E}"/>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2770" name="Picture 2" descr="https://upload.wikimedia.org/wikipedia/commons/thumb/6/63/%D0%92%D0%BE%D0%BB%D0%BE%D0%B4%D0%B8%CC%81%D0%BC%D0%B8%D1%80_%D0%94._%D0%9E%D1%80%D0%BB%D0%BE%CC%81%D0%B2%D1%81%D1%8C%D0%BA%D0%B8%D0%B9_-_%D0%A3%D1%80%D0%BE%D0%B6%D0%B0%D0%B9_%D0%B2_%D0%A3%D0%BA%D1%80%D0%B0%D1%97%D0%BD%D1%96_%281880%29.jpg/2880px-%D0%92%D0%BE%D0%BB%D0%BE%D0%B4%D0%B8%CC%81%D0%BC%D0%B8%D1%80_%D0%94._%D0%9E%D1%80%D0%BB%D0%BE%CC%81%D0%B2%D1%81%D1%8C%D0%BA%D0%B8%D0%B9_-_%D0%A3%D1%80%D0%BE%D0%B6%D0%B0%D0%B9_%D0%B2_%D0%A3%D0%BA%D1%80%D0%B0%D1%97%D0%BD%D1%96_%281880%29.jpg">
            <a:extLst>
              <a:ext uri="{FF2B5EF4-FFF2-40B4-BE49-F238E27FC236}">
                <a16:creationId xmlns:a16="http://schemas.microsoft.com/office/drawing/2014/main" xmlns="" id="{98BB868E-3742-0644-B4A7-8F706DE86FB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40548" y="2016124"/>
            <a:ext cx="7425229" cy="38766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C26B20A-A157-6F45-8E86-A9DE71E86AAF}"/>
              </a:ext>
            </a:extLst>
          </p:cNvPr>
          <p:cNvSpPr/>
          <p:nvPr/>
        </p:nvSpPr>
        <p:spPr>
          <a:xfrm>
            <a:off x="5955285" y="1392237"/>
            <a:ext cx="6061339"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Орловський Володимир Донатович</a:t>
            </a:r>
            <a:r>
              <a:rPr lang="ru" dirty="0"/>
              <a:t>. Урожай в Україні, 1880 </a:t>
            </a:r>
            <a:endParaRPr lang="en-US" dirty="0"/>
          </a:p>
        </p:txBody>
      </p:sp>
    </p:spTree>
    <p:extLst>
      <p:ext uri="{BB962C8B-B14F-4D97-AF65-F5344CB8AC3E}">
        <p14:creationId xmlns="" xmlns:p14="http://schemas.microsoft.com/office/powerpoint/2010/main" val="4131814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047A9-EE35-F546-BA70-E6B6264DCBBC}"/>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3794" name="Picture 2" descr="https://upload.wikimedia.org/wikipedia/commons/4/4c/Mykola_Murashko_-_Ukrainian_landscape_1896.jpg">
            <a:extLst>
              <a:ext uri="{FF2B5EF4-FFF2-40B4-BE49-F238E27FC236}">
                <a16:creationId xmlns:a16="http://schemas.microsoft.com/office/drawing/2014/main" xmlns="" id="{C5540C4A-C606-414D-B11E-23D7AEE84012}"/>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98026" y="1938394"/>
            <a:ext cx="5715397" cy="411508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87068D0-3AC4-6949-9CCB-9E0C14761312}"/>
              </a:ext>
            </a:extLst>
          </p:cNvPr>
          <p:cNvSpPr/>
          <p:nvPr/>
        </p:nvSpPr>
        <p:spPr>
          <a:xfrm>
            <a:off x="6096000" y="1471253"/>
            <a:ext cx="5656420"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Мурашко Микола Іванович</a:t>
            </a:r>
            <a:r>
              <a:rPr lang="ru" dirty="0"/>
              <a:t>. Український краєвид. 1896 </a:t>
            </a:r>
            <a:endParaRPr lang="en-US" dirty="0"/>
          </a:p>
        </p:txBody>
      </p:sp>
    </p:spTree>
    <p:extLst>
      <p:ext uri="{BB962C8B-B14F-4D97-AF65-F5344CB8AC3E}">
        <p14:creationId xmlns="" xmlns:p14="http://schemas.microsoft.com/office/powerpoint/2010/main" val="4222550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D006C-91FB-844B-9091-26228CE38215}"/>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4818" name="Picture 2" descr="https://upload.wikimedia.org/wikipedia/commons/9/9c/Sergiy_Vasylkivskiy-_Dvir.jpg">
            <a:extLst>
              <a:ext uri="{FF2B5EF4-FFF2-40B4-BE49-F238E27FC236}">
                <a16:creationId xmlns:a16="http://schemas.microsoft.com/office/drawing/2014/main" xmlns="" id="{D5EFFA96-E1A5-9049-9E17-C85E7F52B13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990367" y="2016125"/>
            <a:ext cx="5798279" cy="394440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2E37B4B-9559-D74B-8BB2-C43AF7FB474E}"/>
              </a:ext>
            </a:extLst>
          </p:cNvPr>
          <p:cNvSpPr/>
          <p:nvPr/>
        </p:nvSpPr>
        <p:spPr>
          <a:xfrm>
            <a:off x="6803155" y="1484422"/>
            <a:ext cx="4997778"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Васильківський Сергій Іванович</a:t>
            </a:r>
            <a:r>
              <a:rPr lang="ru" dirty="0"/>
              <a:t>. Козацький двір </a:t>
            </a:r>
            <a:endParaRPr lang="en-US" dirty="0"/>
          </a:p>
        </p:txBody>
      </p:sp>
    </p:spTree>
    <p:extLst>
      <p:ext uri="{BB962C8B-B14F-4D97-AF65-F5344CB8AC3E}">
        <p14:creationId xmlns="" xmlns:p14="http://schemas.microsoft.com/office/powerpoint/2010/main" val="2823000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B87B9-6395-8D49-B4AF-9FE354A03222}"/>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5842" name="Picture 2" descr="https://upload.wikimedia.org/wikipedia/commons/3/3b/Mykola_Pymonenko-Zhnyva.jpg">
            <a:extLst>
              <a:ext uri="{FF2B5EF4-FFF2-40B4-BE49-F238E27FC236}">
                <a16:creationId xmlns:a16="http://schemas.microsoft.com/office/drawing/2014/main" xmlns="" id="{9C68F929-60CE-AC45-B29A-20DB29CE636D}"/>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15167" y="2095147"/>
            <a:ext cx="5537995" cy="34496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5D7EA118-12C2-5546-B44C-536A5B0C11F5}"/>
              </a:ext>
            </a:extLst>
          </p:cNvPr>
          <p:cNvSpPr/>
          <p:nvPr/>
        </p:nvSpPr>
        <p:spPr>
          <a:xfrm>
            <a:off x="6253162" y="2095147"/>
            <a:ext cx="6096000" cy="923330"/>
          </a:xfrm>
          <a:prstGeom prst="rect">
            <a:avLst/>
          </a:prstGeom>
        </p:spPr>
        <p:txBody>
          <a:bodyPr>
            <a:spAutoFit/>
          </a:bodyPr>
          <a:lstStyle/>
          <a:p>
            <a:r>
              <a:rPr lang="ru" dirty="0">
                <a:hlinkClick r:id="rId3" tooltip="Пимоненко Микола Корнилович">
                  <a:extLst>
                    <a:ext uri="{A12FA001-AC4F-418D-AE19-62706E023703}">
                      <ahyp:hlinkClr xmlns:ahyp="http://schemas.microsoft.com/office/drawing/2018/hyperlinkcolor" xmlns="" val="tx"/>
                    </a:ext>
                  </a:extLst>
                </a:hlinkClick>
              </a:rPr>
              <a:t>Пимоненко Микола Корнилович</a:t>
            </a:r>
            <a:r>
              <a:rPr lang="ru" dirty="0"/>
              <a:t>. </a:t>
            </a:r>
            <a:r>
              <a:rPr lang="ru" b="1" dirty="0"/>
              <a:t>Жнива в Україні</a:t>
            </a:r>
            <a:r>
              <a:rPr lang="ru" dirty="0"/>
              <a:t>, (1896), </a:t>
            </a:r>
            <a:r>
              <a:rPr lang="ru" i="1" dirty="0"/>
              <a:t>полотно, олія</a:t>
            </a:r>
            <a:r>
              <a:rPr lang="ru" dirty="0"/>
              <a:t> — Волгоградський обласний музей образотворчих мистецтв </a:t>
            </a:r>
            <a:endParaRPr lang="en-US" dirty="0"/>
          </a:p>
        </p:txBody>
      </p:sp>
    </p:spTree>
    <p:extLst>
      <p:ext uri="{BB962C8B-B14F-4D97-AF65-F5344CB8AC3E}">
        <p14:creationId xmlns="" xmlns:p14="http://schemas.microsoft.com/office/powerpoint/2010/main" val="3099018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B87B9-6395-8D49-B4AF-9FE354A03222}"/>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6866" name="Picture 2" descr="https://upload.wikimedia.org/wikipedia/commons/2/2c/Butkewich.jpeg">
            <a:extLst>
              <a:ext uri="{FF2B5EF4-FFF2-40B4-BE49-F238E27FC236}">
                <a16:creationId xmlns:a16="http://schemas.microsoft.com/office/drawing/2014/main" xmlns="" id="{5A729EAA-DAEF-0C48-AC6F-FB4332A7F3C3}"/>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370122" y="311944"/>
            <a:ext cx="5637300" cy="56373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59BC5A1-5AE5-494F-B209-64629BD677B1}"/>
              </a:ext>
            </a:extLst>
          </p:cNvPr>
          <p:cNvSpPr/>
          <p:nvPr/>
        </p:nvSpPr>
        <p:spPr>
          <a:xfrm>
            <a:off x="184578" y="2228612"/>
            <a:ext cx="6068584"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Будкевич Йосип-Казимир Костянтинович</a:t>
            </a:r>
            <a:r>
              <a:rPr lang="ru" dirty="0"/>
              <a:t>. «Єрусалим», 1894</a:t>
            </a:r>
            <a:endParaRPr lang="en-US" dirty="0"/>
          </a:p>
        </p:txBody>
      </p:sp>
    </p:spTree>
    <p:extLst>
      <p:ext uri="{BB962C8B-B14F-4D97-AF65-F5344CB8AC3E}">
        <p14:creationId xmlns="" xmlns:p14="http://schemas.microsoft.com/office/powerpoint/2010/main" val="2424753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161EE-DF77-7D44-AD38-A83FC5E0B9CF}"/>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7890" name="Picture 2" descr="https://upload.wikimedia.org/wikipedia/commons/f/f8/Martynovych_Pavlo_Tarasenko.jpg">
            <a:extLst>
              <a:ext uri="{FF2B5EF4-FFF2-40B4-BE49-F238E27FC236}">
                <a16:creationId xmlns:a16="http://schemas.microsoft.com/office/drawing/2014/main" xmlns="" id="{AFD54D49-5590-104C-B14F-ABFC5B2FFDBE}"/>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721600" y="128935"/>
            <a:ext cx="4260031" cy="591985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A7F5002-EAAA-4249-9568-0A4E3A35D73C}"/>
              </a:ext>
            </a:extLst>
          </p:cNvPr>
          <p:cNvSpPr/>
          <p:nvPr/>
        </p:nvSpPr>
        <p:spPr>
          <a:xfrm>
            <a:off x="428978" y="2069832"/>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Мартинович Порфирій Денисович</a:t>
            </a:r>
            <a:r>
              <a:rPr lang="ru" dirty="0"/>
              <a:t>. Портрет Павла Тарасенка із села Кирилівка </a:t>
            </a:r>
            <a:endParaRPr lang="en-US" dirty="0"/>
          </a:p>
        </p:txBody>
      </p:sp>
    </p:spTree>
    <p:extLst>
      <p:ext uri="{BB962C8B-B14F-4D97-AF65-F5344CB8AC3E}">
        <p14:creationId xmlns="" xmlns:p14="http://schemas.microsoft.com/office/powerpoint/2010/main" val="1766751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E40A9-DF27-4F49-A783-859D131092B1}"/>
              </a:ext>
            </a:extLst>
          </p:cNvPr>
          <p:cNvSpPr>
            <a:spLocks noGrp="1"/>
          </p:cNvSpPr>
          <p:nvPr>
            <p:ph type="title"/>
          </p:nvPr>
        </p:nvSpPr>
        <p:spPr/>
        <p:txBody>
          <a:bodyPr/>
          <a:lstStyle/>
          <a:p>
            <a:r>
              <a:rPr lang="uk-UA" dirty="0"/>
              <a:t>Українське мистецтво.</a:t>
            </a:r>
            <a:br>
              <a:rPr lang="uk-UA" dirty="0"/>
            </a:br>
            <a:r>
              <a:rPr lang="uk-UA" dirty="0"/>
              <a:t>Живопис 19 століття</a:t>
            </a:r>
            <a:endParaRPr lang="en-US" dirty="0"/>
          </a:p>
        </p:txBody>
      </p:sp>
      <p:pic>
        <p:nvPicPr>
          <p:cNvPr id="38914" name="Picture 2" descr="https://upload.wikimedia.org/wikipedia/commons/3/36/Provody_na_Sich.jpg">
            <a:extLst>
              <a:ext uri="{FF2B5EF4-FFF2-40B4-BE49-F238E27FC236}">
                <a16:creationId xmlns:a16="http://schemas.microsoft.com/office/drawing/2014/main" xmlns="" id="{F3EE933A-496F-CF42-ADC3-E902D771A7A4}"/>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3188292" y="2016125"/>
            <a:ext cx="6129741" cy="34496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3AFFF5F-A0E5-8148-9E10-38104DEE4666}"/>
              </a:ext>
            </a:extLst>
          </p:cNvPr>
          <p:cNvSpPr/>
          <p:nvPr/>
        </p:nvSpPr>
        <p:spPr>
          <a:xfrm>
            <a:off x="6693083" y="1484422"/>
            <a:ext cx="5249899"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Сластіон Опанас Георгійович</a:t>
            </a:r>
            <a:r>
              <a:rPr lang="ru" dirty="0"/>
              <a:t>. Проводи на </a:t>
            </a:r>
            <a:r>
              <a:rPr lang="ru" dirty="0">
                <a:hlinkClick r:id="rId4" tooltip="Січ">
                  <a:extLst>
                    <a:ext uri="{A12FA001-AC4F-418D-AE19-62706E023703}">
                      <ahyp:hlinkClr xmlns:ahyp="http://schemas.microsoft.com/office/drawing/2018/hyperlinkcolor" xmlns="" val="tx"/>
                    </a:ext>
                  </a:extLst>
                </a:hlinkClick>
              </a:rPr>
              <a:t>Січ</a:t>
            </a:r>
            <a:r>
              <a:rPr lang="ru" dirty="0"/>
              <a:t>, 1886 </a:t>
            </a:r>
            <a:endParaRPr lang="en-US" dirty="0"/>
          </a:p>
        </p:txBody>
      </p:sp>
    </p:spTree>
    <p:extLst>
      <p:ext uri="{BB962C8B-B14F-4D97-AF65-F5344CB8AC3E}">
        <p14:creationId xmlns="" xmlns:p14="http://schemas.microsoft.com/office/powerpoint/2010/main" val="3533793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35F67-96F5-2146-BF6F-38FBA09F4BBC}"/>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sp>
        <p:nvSpPr>
          <p:cNvPr id="3" name="Content Placeholder 2">
            <a:extLst>
              <a:ext uri="{FF2B5EF4-FFF2-40B4-BE49-F238E27FC236}">
                <a16:creationId xmlns:a16="http://schemas.microsoft.com/office/drawing/2014/main" xmlns="" id="{F8E3A930-100B-FF4F-9989-918DF44D96D9}"/>
              </a:ext>
            </a:extLst>
          </p:cNvPr>
          <p:cNvSpPr>
            <a:spLocks noGrp="1"/>
          </p:cNvSpPr>
          <p:nvPr>
            <p:ph idx="1"/>
          </p:nvPr>
        </p:nvSpPr>
        <p:spPr>
          <a:xfrm>
            <a:off x="79022" y="2015732"/>
            <a:ext cx="11988799" cy="4037749"/>
          </a:xfrm>
        </p:spPr>
        <p:txBody>
          <a:bodyPr>
            <a:normAutofit fontScale="70000" lnSpcReduction="20000"/>
          </a:bodyPr>
          <a:lstStyle/>
          <a:p>
            <a:pPr marL="0" indent="0">
              <a:buNone/>
            </a:pPr>
            <a:r>
              <a:rPr lang="uk" dirty="0"/>
              <a:t>Трохи пізніше, ніж в Західній Європі в Україні на межі століть з'являються художники-</a:t>
            </a:r>
            <a:r>
              <a:rPr lang="uk" dirty="0">
                <a:hlinkClick r:id="rId2" tooltip="Імпресіонізм">
                  <a:extLst>
                    <a:ext uri="{A12FA001-AC4F-418D-AE19-62706E023703}">
                      <ahyp:hlinkClr xmlns:ahyp="http://schemas.microsoft.com/office/drawing/2018/hyperlinkcolor" xmlns="" val="tx"/>
                    </a:ext>
                  </a:extLst>
                </a:hlinkClick>
              </a:rPr>
              <a:t>імпресіоністи</a:t>
            </a:r>
            <a:r>
              <a:rPr lang="uk" dirty="0"/>
              <a:t>, які прагнуть передати у творах витончене відтворення особистісних вражень та спостережень. Яскравим представником цієї генерації малярів був </a:t>
            </a:r>
            <a:r>
              <a:rPr lang="uk" dirty="0">
                <a:hlinkClick r:id="rId3" tooltip="Бурачек Микола Григорович">
                  <a:extLst>
                    <a:ext uri="{A12FA001-AC4F-418D-AE19-62706E023703}">
                      <ahyp:hlinkClr xmlns:ahyp="http://schemas.microsoft.com/office/drawing/2018/hyperlinkcolor" xmlns="" val="tx"/>
                    </a:ext>
                  </a:extLst>
                </a:hlinkClick>
              </a:rPr>
              <a:t>Микола Бурачек</a:t>
            </a:r>
            <a:r>
              <a:rPr lang="uk" dirty="0"/>
              <a:t>, відомий картинами </a:t>
            </a:r>
            <a:r>
              <a:rPr lang="uk" dirty="0">
                <a:hlinkClick r:id="rId4" tooltip="Дніпро (річка)">
                  <a:extLst>
                    <a:ext uri="{A12FA001-AC4F-418D-AE19-62706E023703}">
                      <ahyp:hlinkClr xmlns:ahyp="http://schemas.microsoft.com/office/drawing/2018/hyperlinkcolor" xmlns="" val="tx"/>
                    </a:ext>
                  </a:extLst>
                </a:hlinkClick>
              </a:rPr>
              <a:t>Дніпра</a:t>
            </a:r>
            <a:r>
              <a:rPr lang="uk" dirty="0"/>
              <a:t> та </a:t>
            </a:r>
            <a:r>
              <a:rPr lang="uk" dirty="0">
                <a:hlinkClick r:id="rId5" tooltip="Київ">
                  <a:extLst>
                    <a:ext uri="{A12FA001-AC4F-418D-AE19-62706E023703}">
                      <ahyp:hlinkClr xmlns:ahyp="http://schemas.microsoft.com/office/drawing/2018/hyperlinkcolor" xmlns="" val="tx"/>
                    </a:ext>
                  </a:extLst>
                </a:hlinkClick>
              </a:rPr>
              <a:t>Києва</a:t>
            </a:r>
            <a:r>
              <a:rPr lang="uk" dirty="0"/>
              <a:t>. </a:t>
            </a:r>
          </a:p>
          <a:p>
            <a:pPr marL="0" indent="0">
              <a:buNone/>
            </a:pPr>
            <a:r>
              <a:rPr lang="uk" dirty="0"/>
              <a:t>Довгі роки мешкала під </a:t>
            </a:r>
            <a:r>
              <a:rPr lang="uk" dirty="0">
                <a:hlinkClick r:id="rId6" tooltip="Харків">
                  <a:extLst>
                    <a:ext uri="{A12FA001-AC4F-418D-AE19-62706E023703}">
                      <ahyp:hlinkClr xmlns:ahyp="http://schemas.microsoft.com/office/drawing/2018/hyperlinkcolor" xmlns="" val="tx"/>
                    </a:ext>
                  </a:extLst>
                </a:hlinkClick>
              </a:rPr>
              <a:t>Харковом</a:t>
            </a:r>
            <a:r>
              <a:rPr lang="uk" dirty="0"/>
              <a:t> у селищі </a:t>
            </a:r>
            <a:r>
              <a:rPr lang="uk" dirty="0">
                <a:hlinkClick r:id="rId7" tooltip="Нескучне (Харківський район)">
                  <a:extLst>
                    <a:ext uri="{A12FA001-AC4F-418D-AE19-62706E023703}">
                      <ahyp:hlinkClr xmlns:ahyp="http://schemas.microsoft.com/office/drawing/2018/hyperlinkcolor" xmlns="" val="tx"/>
                    </a:ext>
                  </a:extLst>
                </a:hlinkClick>
              </a:rPr>
              <a:t>Нескучне</a:t>
            </a:r>
            <a:r>
              <a:rPr lang="uk" dirty="0"/>
              <a:t> жінка-маляр </a:t>
            </a:r>
            <a:r>
              <a:rPr lang="uk" dirty="0">
                <a:hlinkClick r:id="rId8" tooltip="Зінаїда Євгенівна Серебрякова">
                  <a:extLst>
                    <a:ext uri="{A12FA001-AC4F-418D-AE19-62706E023703}">
                      <ahyp:hlinkClr xmlns:ahyp="http://schemas.microsoft.com/office/drawing/2018/hyperlinkcolor" xmlns="" val="tx"/>
                    </a:ext>
                  </a:extLst>
                </a:hlinkClick>
              </a:rPr>
              <a:t>Зінаїда Серебрякова</a:t>
            </a:r>
            <a:r>
              <a:rPr lang="uk" dirty="0"/>
              <a:t> (1884–1967), багато творів якої присвячено українському селу та темам Сходу. Вона також належить до вітчизняних </a:t>
            </a:r>
            <a:r>
              <a:rPr lang="uk" dirty="0">
                <a:hlinkClick r:id="rId2" tooltip="Імпресіонізм">
                  <a:extLst>
                    <a:ext uri="{A12FA001-AC4F-418D-AE19-62706E023703}">
                      <ahyp:hlinkClr xmlns:ahyp="http://schemas.microsoft.com/office/drawing/2018/hyperlinkcolor" xmlns="" val="tx"/>
                    </a:ext>
                  </a:extLst>
                </a:hlinkClick>
              </a:rPr>
              <a:t>імпресіоністів</a:t>
            </a:r>
            <a:r>
              <a:rPr lang="uk" dirty="0"/>
              <a:t>. Після еміграції Серебрякова довгі роки мешкала у Франції та Бельгії. Частину робіт закордонного періоду майстрині передано в Київ. </a:t>
            </a:r>
          </a:p>
          <a:p>
            <a:pPr marL="0" indent="0">
              <a:buNone/>
            </a:pPr>
            <a:r>
              <a:rPr lang="uk" dirty="0"/>
              <a:t>Розвиток живопису в Україні у післяреволюційні роки на початку 20 століття проходив у боротьбі художніх течій і напрямів. Поряд з тими, хто стояв на позиціях традиційного </a:t>
            </a:r>
            <a:r>
              <a:rPr lang="uk" dirty="0">
                <a:hlinkClick r:id="rId9" tooltip="Реалізм">
                  <a:extLst>
                    <a:ext uri="{A12FA001-AC4F-418D-AE19-62706E023703}">
                      <ahyp:hlinkClr xmlns:ahyp="http://schemas.microsoft.com/office/drawing/2018/hyperlinkcolor" xmlns="" val="tx"/>
                    </a:ext>
                  </a:extLst>
                </a:hlinkClick>
              </a:rPr>
              <a:t>реалізму</a:t>
            </a:r>
            <a:r>
              <a:rPr lang="uk" dirty="0"/>
              <a:t>, творили прихильники </a:t>
            </a:r>
            <a:r>
              <a:rPr lang="uk" dirty="0">
                <a:hlinkClick r:id="rId10" tooltip="Футуризм">
                  <a:extLst>
                    <a:ext uri="{A12FA001-AC4F-418D-AE19-62706E023703}">
                      <ahyp:hlinkClr xmlns:ahyp="http://schemas.microsoft.com/office/drawing/2018/hyperlinkcolor" xmlns="" val="tx"/>
                    </a:ext>
                  </a:extLst>
                </a:hlinkClick>
              </a:rPr>
              <a:t>футуризму</a:t>
            </a:r>
            <a:r>
              <a:rPr lang="uk" dirty="0"/>
              <a:t>, </a:t>
            </a:r>
            <a:r>
              <a:rPr lang="uk" dirty="0">
                <a:hlinkClick r:id="rId11" tooltip="Формалізм">
                  <a:extLst>
                    <a:ext uri="{A12FA001-AC4F-418D-AE19-62706E023703}">
                      <ahyp:hlinkClr xmlns:ahyp="http://schemas.microsoft.com/office/drawing/2018/hyperlinkcolor" xmlns="" val="tx"/>
                    </a:ext>
                  </a:extLst>
                </a:hlinkClick>
              </a:rPr>
              <a:t>формалізму</a:t>
            </a:r>
            <a:r>
              <a:rPr lang="uk" dirty="0"/>
              <a:t> (наприклад, розписи </a:t>
            </a:r>
            <a:r>
              <a:rPr lang="uk" dirty="0">
                <a:hlinkClick r:id="rId12" tooltip="Єрмилов Василь Дмитрович">
                  <a:extLst>
                    <a:ext uri="{A12FA001-AC4F-418D-AE19-62706E023703}">
                      <ahyp:hlinkClr xmlns:ahyp="http://schemas.microsoft.com/office/drawing/2018/hyperlinkcolor" xmlns="" val="tx"/>
                    </a:ext>
                  </a:extLst>
                </a:hlinkClick>
              </a:rPr>
              <a:t>Василя Єрмилова</a:t>
            </a:r>
            <a:r>
              <a:rPr lang="uk" dirty="0"/>
              <a:t> Харківського партійного клубу). Крім масових агітаційних форм образотворчого мистецтва, помітного прогресу досягла </a:t>
            </a:r>
            <a:r>
              <a:rPr lang="uk" dirty="0">
                <a:hlinkClick r:id="rId13" tooltip="Станкова графіка">
                  <a:extLst>
                    <a:ext uri="{A12FA001-AC4F-418D-AE19-62706E023703}">
                      <ahyp:hlinkClr xmlns:ahyp="http://schemas.microsoft.com/office/drawing/2018/hyperlinkcolor" xmlns="" val="tx"/>
                    </a:ext>
                  </a:extLst>
                </a:hlinkClick>
              </a:rPr>
              <a:t>станкова графіка</a:t>
            </a:r>
            <a:r>
              <a:rPr lang="uk" dirty="0"/>
              <a:t> та </a:t>
            </a:r>
            <a:r>
              <a:rPr lang="uk" dirty="0">
                <a:hlinkClick r:id="rId14" tooltip="Живопис">
                  <a:extLst>
                    <a:ext uri="{A12FA001-AC4F-418D-AE19-62706E023703}">
                      <ahyp:hlinkClr xmlns:ahyp="http://schemas.microsoft.com/office/drawing/2018/hyperlinkcolor" xmlns="" val="tx"/>
                    </a:ext>
                  </a:extLst>
                </a:hlinkClick>
              </a:rPr>
              <a:t>живопис</a:t>
            </a:r>
            <a:r>
              <a:rPr lang="uk" dirty="0"/>
              <a:t>. У галузі станкової графіки працювали </a:t>
            </a:r>
            <a:r>
              <a:rPr lang="uk" dirty="0">
                <a:hlinkClick r:id="rId15" tooltip="Жук Михайло Іванович">
                  <a:extLst>
                    <a:ext uri="{A12FA001-AC4F-418D-AE19-62706E023703}">
                      <ahyp:hlinkClr xmlns:ahyp="http://schemas.microsoft.com/office/drawing/2018/hyperlinkcolor" xmlns="" val="tx"/>
                    </a:ext>
                  </a:extLst>
                </a:hlinkClick>
              </a:rPr>
              <a:t>Михайло Жук</a:t>
            </a:r>
            <a:r>
              <a:rPr lang="uk" dirty="0"/>
              <a:t>, </a:t>
            </a:r>
            <a:r>
              <a:rPr lang="uk" dirty="0">
                <a:hlinkClick r:id="rId16" tooltip="Падалка Іван Іванович">
                  <a:extLst>
                    <a:ext uri="{A12FA001-AC4F-418D-AE19-62706E023703}">
                      <ahyp:hlinkClr xmlns:ahyp="http://schemas.microsoft.com/office/drawing/2018/hyperlinkcolor" xmlns="" val="tx"/>
                    </a:ext>
                  </a:extLst>
                </a:hlinkClick>
              </a:rPr>
              <a:t>Іван Падалка</a:t>
            </a:r>
            <a:r>
              <a:rPr lang="uk" dirty="0"/>
              <a:t>, </a:t>
            </a:r>
            <a:r>
              <a:rPr lang="uk" dirty="0">
                <a:hlinkClick r:id="rId17" tooltip="Заузе Володимир Християнович">
                  <a:extLst>
                    <a:ext uri="{A12FA001-AC4F-418D-AE19-62706E023703}">
                      <ahyp:hlinkClr xmlns:ahyp="http://schemas.microsoft.com/office/drawing/2018/hyperlinkcolor" xmlns="" val="tx"/>
                    </a:ext>
                  </a:extLst>
                </a:hlinkClick>
              </a:rPr>
              <a:t>Володимир Заузе</a:t>
            </a:r>
            <a:r>
              <a:rPr lang="uk" dirty="0"/>
              <a:t>. У живописі найвідомішими були полотна </a:t>
            </a:r>
            <a:r>
              <a:rPr lang="uk" dirty="0">
                <a:hlinkClick r:id="rId18" tooltip="Костанді Киріак Костянтинович">
                  <a:extLst>
                    <a:ext uri="{A12FA001-AC4F-418D-AE19-62706E023703}">
                      <ahyp:hlinkClr xmlns:ahyp="http://schemas.microsoft.com/office/drawing/2018/hyperlinkcolor" xmlns="" val="tx"/>
                    </a:ext>
                  </a:extLst>
                </a:hlinkClick>
              </a:rPr>
              <a:t>Киріака Костанді</a:t>
            </a:r>
            <a:r>
              <a:rPr lang="uk" dirty="0"/>
              <a:t>, </a:t>
            </a:r>
            <a:r>
              <a:rPr lang="uk" dirty="0">
                <a:hlinkClick r:id="rId19" tooltip="Кричевський Федір Григорович">
                  <a:extLst>
                    <a:ext uri="{A12FA001-AC4F-418D-AE19-62706E023703}">
                      <ahyp:hlinkClr xmlns:ahyp="http://schemas.microsoft.com/office/drawing/2018/hyperlinkcolor" xmlns="" val="tx"/>
                    </a:ext>
                  </a:extLst>
                </a:hlinkClick>
              </a:rPr>
              <a:t>Федора Кричевського</a:t>
            </a:r>
            <a:r>
              <a:rPr lang="uk" dirty="0"/>
              <a:t>, </a:t>
            </a:r>
            <a:r>
              <a:rPr lang="uk" dirty="0">
                <a:hlinkClick r:id="rId20" tooltip="Мурашко Олександр Олександрович">
                  <a:extLst>
                    <a:ext uri="{A12FA001-AC4F-418D-AE19-62706E023703}">
                      <ahyp:hlinkClr xmlns:ahyp="http://schemas.microsoft.com/office/drawing/2018/hyperlinkcolor" xmlns="" val="tx"/>
                    </a:ext>
                  </a:extLst>
                </a:hlinkClick>
              </a:rPr>
              <a:t>Олександра Мурашка</a:t>
            </a:r>
            <a:r>
              <a:rPr lang="uk" dirty="0"/>
              <a:t>. </a:t>
            </a:r>
            <a:r>
              <a:rPr lang="uk" dirty="0">
                <a:hlinkClick r:id="rId21" tooltip="Нарбут Георгій Іванович">
                  <a:extLst>
                    <a:ext uri="{A12FA001-AC4F-418D-AE19-62706E023703}">
                      <ahyp:hlinkClr xmlns:ahyp="http://schemas.microsoft.com/office/drawing/2018/hyperlinkcolor" xmlns="" val="tx"/>
                    </a:ext>
                  </a:extLst>
                </a:hlinkClick>
              </a:rPr>
              <a:t>Георгій Нарбут</a:t>
            </a:r>
            <a:r>
              <a:rPr lang="uk" dirty="0"/>
              <a:t> оформив перші українські радянські книги та журнали «Мистецтво», «Зорі», «Сонце труда». У </a:t>
            </a:r>
            <a:r>
              <a:rPr lang="uk" dirty="0">
                <a:hlinkClick r:id="rId22" tooltip="Західна Україна">
                  <a:extLst>
                    <a:ext uri="{A12FA001-AC4F-418D-AE19-62706E023703}">
                      <ahyp:hlinkClr xmlns:ahyp="http://schemas.microsoft.com/office/drawing/2018/hyperlinkcolor" xmlns="" val="tx"/>
                    </a:ext>
                  </a:extLst>
                </a:hlinkClick>
              </a:rPr>
              <a:t>Західній Україні</a:t>
            </a:r>
            <a:r>
              <a:rPr lang="uk" dirty="0"/>
              <a:t> в перші післяреволюційні роки працювали </a:t>
            </a:r>
            <a:r>
              <a:rPr lang="uk" dirty="0">
                <a:hlinkClick r:id="rId23" tooltip="Труш Іван Іванович">
                  <a:extLst>
                    <a:ext uri="{A12FA001-AC4F-418D-AE19-62706E023703}">
                      <ahyp:hlinkClr xmlns:ahyp="http://schemas.microsoft.com/office/drawing/2018/hyperlinkcolor" xmlns="" val="tx"/>
                    </a:ext>
                  </a:extLst>
                </a:hlinkClick>
              </a:rPr>
              <a:t>Іван Труш</a:t>
            </a:r>
            <a:r>
              <a:rPr lang="uk" dirty="0"/>
              <a:t>, </a:t>
            </a:r>
            <a:r>
              <a:rPr lang="uk" dirty="0">
                <a:hlinkClick r:id="rId24" tooltip="Манастирський Антін Іванович">
                  <a:extLst>
                    <a:ext uri="{A12FA001-AC4F-418D-AE19-62706E023703}">
                      <ahyp:hlinkClr xmlns:ahyp="http://schemas.microsoft.com/office/drawing/2018/hyperlinkcolor" xmlns="" val="tx"/>
                    </a:ext>
                  </a:extLst>
                </a:hlinkClick>
              </a:rPr>
              <a:t>Антон Манастирський</a:t>
            </a:r>
            <a:r>
              <a:rPr lang="uk" dirty="0"/>
              <a:t>, </a:t>
            </a:r>
            <a:r>
              <a:rPr lang="uk" dirty="0">
                <a:hlinkClick r:id="rId25" tooltip="Курилас Осип Петрович">
                  <a:extLst>
                    <a:ext uri="{A12FA001-AC4F-418D-AE19-62706E023703}">
                      <ahyp:hlinkClr xmlns:ahyp="http://schemas.microsoft.com/office/drawing/2018/hyperlinkcolor" xmlns="" val="tx"/>
                    </a:ext>
                  </a:extLst>
                </a:hlinkClick>
              </a:rPr>
              <a:t>Осип Курилас</a:t>
            </a:r>
            <a:r>
              <a:rPr lang="uk" dirty="0"/>
              <a:t>. </a:t>
            </a:r>
          </a:p>
          <a:p>
            <a:pPr marL="0" indent="0">
              <a:buNone/>
            </a:pPr>
            <a:r>
              <a:rPr lang="uk" dirty="0"/>
              <a:t>Добре відомі твори </a:t>
            </a:r>
            <a:r>
              <a:rPr lang="uk" dirty="0">
                <a:hlinkClick r:id="rId26" tooltip="Самокиш Микола Семенович">
                  <a:extLst>
                    <a:ext uri="{A12FA001-AC4F-418D-AE19-62706E023703}">
                      <ahyp:hlinkClr xmlns:ahyp="http://schemas.microsoft.com/office/drawing/2018/hyperlinkcolor" xmlns="" val="tx"/>
                    </a:ext>
                  </a:extLst>
                </a:hlinkClick>
              </a:rPr>
              <a:t>Миколи Самокиша</a:t>
            </a:r>
            <a:r>
              <a:rPr lang="uk" dirty="0"/>
              <a:t> на українську історичну тематику: «В'їзд Богдана Хмельницького до Києва 1648» (1929), «Битва під Жовтими Водами», «Абордаж турецької галери запорожцями» (1930), «Битва Івана Богуна під Монастирищем 1653» (1931), «Бій під Царичанкою 1709», «Похід запорожців на Крим» (1934), «Руйнування Батурина Меньшиковим», «Кость Гордієнко нищить драгунів Кемпеля», «Битва Максима Кривоноса з Яремою Вишневецьким» (1934), «Царські жандарми везуть Шевченка у заслання» (1938) та ін. </a:t>
            </a:r>
          </a:p>
          <a:p>
            <a:pPr marL="0" indent="0">
              <a:buNone/>
            </a:pPr>
            <a:endParaRPr lang="en-US" dirty="0"/>
          </a:p>
        </p:txBody>
      </p:sp>
    </p:spTree>
    <p:extLst>
      <p:ext uri="{BB962C8B-B14F-4D97-AF65-F5344CB8AC3E}">
        <p14:creationId xmlns="" xmlns:p14="http://schemas.microsoft.com/office/powerpoint/2010/main" val="3726664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146B8-3B15-A643-BEBD-1243966D1F04}"/>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sp>
        <p:nvSpPr>
          <p:cNvPr id="3" name="Content Placeholder 2">
            <a:extLst>
              <a:ext uri="{FF2B5EF4-FFF2-40B4-BE49-F238E27FC236}">
                <a16:creationId xmlns:a16="http://schemas.microsoft.com/office/drawing/2014/main" xmlns="" id="{200046DD-80F6-AC4B-A012-1BED339217DD}"/>
              </a:ext>
            </a:extLst>
          </p:cNvPr>
          <p:cNvSpPr>
            <a:spLocks noGrp="1"/>
          </p:cNvSpPr>
          <p:nvPr>
            <p:ph idx="1"/>
          </p:nvPr>
        </p:nvSpPr>
        <p:spPr>
          <a:xfrm>
            <a:off x="135467" y="2015732"/>
            <a:ext cx="11921066" cy="4317335"/>
          </a:xfrm>
        </p:spPr>
        <p:txBody>
          <a:bodyPr>
            <a:normAutofit fontScale="70000" lnSpcReduction="20000"/>
          </a:bodyPr>
          <a:lstStyle/>
          <a:p>
            <a:pPr marL="0" indent="0">
              <a:buNone/>
            </a:pPr>
            <a:r>
              <a:rPr lang="ru" dirty="0"/>
              <a:t>Київський художній інститут (нині </a:t>
            </a:r>
            <a:r>
              <a:rPr lang="ru" dirty="0">
                <a:hlinkClick r:id="rId2" tooltip="Національна академія образотворчого мистецтва і архітектури">
                  <a:extLst>
                    <a:ext uri="{A12FA001-AC4F-418D-AE19-62706E023703}">
                      <ahyp:hlinkClr xmlns:ahyp="http://schemas.microsoft.com/office/drawing/2018/hyperlinkcolor" xmlns="" val="tx"/>
                    </a:ext>
                  </a:extLst>
                </a:hlinkClick>
              </a:rPr>
              <a:t>Національна академія образотворчого мистецтва і архітектури</a:t>
            </a:r>
            <a:r>
              <a:rPr lang="ru" dirty="0"/>
              <a:t>) став справжнім центром </a:t>
            </a:r>
            <a:r>
              <a:rPr lang="ru" dirty="0">
                <a:hlinkClick r:id="rId3" tooltip="Авангардизм">
                  <a:extLst>
                    <a:ext uri="{A12FA001-AC4F-418D-AE19-62706E023703}">
                      <ahyp:hlinkClr xmlns:ahyp="http://schemas.microsoft.com/office/drawing/2018/hyperlinkcolor" xmlns="" val="tx"/>
                    </a:ext>
                  </a:extLst>
                </a:hlinkClick>
              </a:rPr>
              <a:t>авангардного</a:t>
            </a:r>
            <a:r>
              <a:rPr lang="ru" dirty="0"/>
              <a:t> образотворчого мистецтва. Сюди в цей час повертається всесвітньовідомий </a:t>
            </a:r>
            <a:r>
              <a:rPr lang="ru" dirty="0">
                <a:hlinkClick r:id="rId4" tooltip="Казимір Малевич">
                  <a:extLst>
                    <a:ext uri="{A12FA001-AC4F-418D-AE19-62706E023703}">
                      <ahyp:hlinkClr xmlns:ahyp="http://schemas.microsoft.com/office/drawing/2018/hyperlinkcolor" xmlns="" val="tx"/>
                    </a:ext>
                  </a:extLst>
                </a:hlinkClick>
              </a:rPr>
              <a:t>Казимір Малевич</a:t>
            </a:r>
            <a:r>
              <a:rPr lang="ru" dirty="0"/>
              <a:t> — засновник абстрактного </a:t>
            </a:r>
            <a:r>
              <a:rPr lang="ru" dirty="0">
                <a:hlinkClick r:id="rId5" tooltip="Супрематизм">
                  <a:extLst>
                    <a:ext uri="{A12FA001-AC4F-418D-AE19-62706E023703}">
                      <ahyp:hlinkClr xmlns:ahyp="http://schemas.microsoft.com/office/drawing/2018/hyperlinkcolor" xmlns="" val="tx"/>
                    </a:ext>
                  </a:extLst>
                </a:hlinkClick>
              </a:rPr>
              <a:t>супрематизму</a:t>
            </a:r>
            <a:r>
              <a:rPr lang="ru" dirty="0"/>
              <a:t>, в якому зображення складалося зі сполучень найпростіших </a:t>
            </a:r>
            <a:r>
              <a:rPr lang="ru" dirty="0">
                <a:hlinkClick r:id="rId6" tooltip="Геометрична фігура">
                  <a:extLst>
                    <a:ext uri="{A12FA001-AC4F-418D-AE19-62706E023703}">
                      <ahyp:hlinkClr xmlns:ahyp="http://schemas.microsoft.com/office/drawing/2018/hyperlinkcolor" xmlns="" val="tx"/>
                    </a:ext>
                  </a:extLst>
                </a:hlinkClick>
              </a:rPr>
              <a:t>геометричних фігур</a:t>
            </a:r>
            <a:r>
              <a:rPr lang="ru" dirty="0"/>
              <a:t>. Значний вплив на творчість Малевича, за його власними словами, справили культура і побут українського села, але він пішов далі від мистецтва села. </a:t>
            </a:r>
          </a:p>
          <a:p>
            <a:pPr marL="0" indent="0">
              <a:buNone/>
            </a:pPr>
            <a:r>
              <a:rPr lang="ru" dirty="0"/>
              <a:t>Яскравою сторінкою став </a:t>
            </a:r>
            <a:r>
              <a:rPr lang="ru" dirty="0">
                <a:hlinkClick r:id="rId7" tooltip="Український авангард">
                  <a:extLst>
                    <a:ext uri="{A12FA001-AC4F-418D-AE19-62706E023703}">
                      <ahyp:hlinkClr xmlns:ahyp="http://schemas.microsoft.com/office/drawing/2018/hyperlinkcolor" xmlns="" val="tx"/>
                    </a:ext>
                  </a:extLst>
                </a:hlinkClick>
              </a:rPr>
              <a:t>український авангард</a:t>
            </a:r>
            <a:r>
              <a:rPr lang="ru" dirty="0"/>
              <a:t> початку 20 століття, представлений іменами художників </a:t>
            </a:r>
            <a:r>
              <a:rPr lang="ru" dirty="0">
                <a:hlinkClick r:id="rId8" tooltip="Богомазов Олександр Костянтинович">
                  <a:extLst>
                    <a:ext uri="{A12FA001-AC4F-418D-AE19-62706E023703}">
                      <ahyp:hlinkClr xmlns:ahyp="http://schemas.microsoft.com/office/drawing/2018/hyperlinkcolor" xmlns="" val="tx"/>
                    </a:ext>
                  </a:extLst>
                </a:hlinkClick>
              </a:rPr>
              <a:t>Олександра Богомазова</a:t>
            </a:r>
            <a:r>
              <a:rPr lang="ru" dirty="0"/>
              <a:t>, </a:t>
            </a:r>
            <a:r>
              <a:rPr lang="ru" dirty="0">
                <a:hlinkClick r:id="rId9" tooltip="Бойчук Михайло Львович">
                  <a:extLst>
                    <a:ext uri="{A12FA001-AC4F-418D-AE19-62706E023703}">
                      <ahyp:hlinkClr xmlns:ahyp="http://schemas.microsoft.com/office/drawing/2018/hyperlinkcolor" xmlns="" val="tx"/>
                    </a:ext>
                  </a:extLst>
                </a:hlinkClick>
              </a:rPr>
              <a:t>Михайла Бойчука</a:t>
            </a:r>
            <a:r>
              <a:rPr lang="ru" dirty="0"/>
              <a:t>, </a:t>
            </a:r>
            <a:r>
              <a:rPr lang="ru" dirty="0">
                <a:hlinkClick r:id="rId10" tooltip="Петрицький Анатолій Галактіонович">
                  <a:extLst>
                    <a:ext uri="{A12FA001-AC4F-418D-AE19-62706E023703}">
                      <ahyp:hlinkClr xmlns:ahyp="http://schemas.microsoft.com/office/drawing/2018/hyperlinkcolor" xmlns="" val="tx"/>
                    </a:ext>
                  </a:extLst>
                </a:hlinkClick>
              </a:rPr>
              <a:t>Анатолія Петрицького</a:t>
            </a:r>
            <a:r>
              <a:rPr lang="ru" dirty="0"/>
              <a:t> та ін. </a:t>
            </a:r>
            <a:r>
              <a:rPr lang="ru" dirty="0">
                <a:hlinkClick r:id="rId9" tooltip="Бойчук Михайло Львович">
                  <a:extLst>
                    <a:ext uri="{A12FA001-AC4F-418D-AE19-62706E023703}">
                      <ahyp:hlinkClr xmlns:ahyp="http://schemas.microsoft.com/office/drawing/2018/hyperlinkcolor" xmlns="" val="tx"/>
                    </a:ext>
                  </a:extLst>
                </a:hlinkClick>
              </a:rPr>
              <a:t>Михайло Бойчук</a:t>
            </a:r>
            <a:r>
              <a:rPr lang="ru" dirty="0"/>
              <a:t> започаткував новий напрям монументального мистецтва 20 століття — </a:t>
            </a:r>
            <a:r>
              <a:rPr lang="ru" dirty="0">
                <a:hlinkClick r:id="rId11" tooltip="Неовізантизм">
                  <a:extLst>
                    <a:ext uri="{A12FA001-AC4F-418D-AE19-62706E023703}">
                      <ahyp:hlinkClr xmlns:ahyp="http://schemas.microsoft.com/office/drawing/2018/hyperlinkcolor" xmlns="" val="tx"/>
                    </a:ext>
                  </a:extLst>
                </a:hlinkClick>
              </a:rPr>
              <a:t>неовізантизм</a:t>
            </a:r>
            <a:r>
              <a:rPr lang="ru" dirty="0"/>
              <a:t>, поклавши в його основу органічне поєднання традицій давньоруського </a:t>
            </a:r>
            <a:r>
              <a:rPr lang="ru" dirty="0">
                <a:hlinkClick r:id="rId12" tooltip="Іконопис">
                  <a:extLst>
                    <a:ext uri="{A12FA001-AC4F-418D-AE19-62706E023703}">
                      <ahyp:hlinkClr xmlns:ahyp="http://schemas.microsoft.com/office/drawing/2018/hyperlinkcolor" xmlns="" val="tx"/>
                    </a:ext>
                  </a:extLst>
                </a:hlinkClick>
              </a:rPr>
              <a:t>іконопису</a:t>
            </a:r>
            <a:r>
              <a:rPr lang="ru" dirty="0"/>
              <a:t> з конструктивними особливостями візантійського живопису. На жаль, багато видатних художників (</a:t>
            </a:r>
            <a:r>
              <a:rPr lang="ru" dirty="0">
                <a:hlinkClick r:id="rId9" tooltip="Бойчук Михайло Львович">
                  <a:extLst>
                    <a:ext uri="{A12FA001-AC4F-418D-AE19-62706E023703}">
                      <ahyp:hlinkClr xmlns:ahyp="http://schemas.microsoft.com/office/drawing/2018/hyperlinkcolor" xmlns="" val="tx"/>
                    </a:ext>
                  </a:extLst>
                </a:hlinkClick>
              </a:rPr>
              <a:t>Михайло Бойчук</a:t>
            </a:r>
            <a:r>
              <a:rPr lang="ru" dirty="0"/>
              <a:t>, </a:t>
            </a:r>
            <a:r>
              <a:rPr lang="ru" dirty="0">
                <a:hlinkClick r:id="rId13" tooltip="Седляр Василь Феофанович (ще не написана)">
                  <a:extLst>
                    <a:ext uri="{A12FA001-AC4F-418D-AE19-62706E023703}">
                      <ahyp:hlinkClr xmlns:ahyp="http://schemas.microsoft.com/office/drawing/2018/hyperlinkcolor" xmlns="" val="tx"/>
                    </a:ext>
                  </a:extLst>
                </a:hlinkClick>
              </a:rPr>
              <a:t>Василь Седляр</a:t>
            </a:r>
            <a:r>
              <a:rPr lang="ru" dirty="0"/>
              <a:t>, </a:t>
            </a:r>
            <a:r>
              <a:rPr lang="ru" dirty="0">
                <a:hlinkClick r:id="rId14" tooltip="Падалка Іван Іванович">
                  <a:extLst>
                    <a:ext uri="{A12FA001-AC4F-418D-AE19-62706E023703}">
                      <ahyp:hlinkClr xmlns:ahyp="http://schemas.microsoft.com/office/drawing/2018/hyperlinkcolor" xmlns="" val="tx"/>
                    </a:ext>
                  </a:extLst>
                </a:hlinkClick>
              </a:rPr>
              <a:t>Іван Падалка</a:t>
            </a:r>
            <a:r>
              <a:rPr lang="ru" dirty="0"/>
              <a:t> та ін.) були знищені комуністичним режимом в часи репресій. </a:t>
            </a:r>
          </a:p>
          <a:p>
            <a:pPr marL="0" indent="0">
              <a:buNone/>
            </a:pPr>
            <a:r>
              <a:rPr lang="ru" dirty="0"/>
              <a:t>Український живопис 60—80 років 20 століття, характеризувався негативними тенденціями партійного диктату </a:t>
            </a:r>
            <a:r>
              <a:rPr lang="ru" dirty="0">
                <a:hlinkClick r:id="rId15" tooltip="Соціалістичний реалізм">
                  <a:extLst>
                    <a:ext uri="{A12FA001-AC4F-418D-AE19-62706E023703}">
                      <ahyp:hlinkClr xmlns:ahyp="http://schemas.microsoft.com/office/drawing/2018/hyperlinkcolor" xmlns="" val="tx"/>
                    </a:ext>
                  </a:extLst>
                </a:hlinkClick>
              </a:rPr>
              <a:t>соціалістичного реалізму</a:t>
            </a:r>
            <a:r>
              <a:rPr lang="ru" dirty="0"/>
              <a:t>, що насаджував народницький академічний стиль 19 століття, пропагандизм і догматичність. Крім того, згідно з гаслом про те, що мистецтво повинне бути зрозумілим «широким масам», на творчий експеримент, пошук нових форм була фактично накладена заборона. Водночас і далі творили такі видатні художники як </a:t>
            </a:r>
            <a:r>
              <a:rPr lang="ru" dirty="0">
                <a:hlinkClick r:id="rId16" tooltip="Шовкуненко Олексій Олексійович">
                  <a:extLst>
                    <a:ext uri="{A12FA001-AC4F-418D-AE19-62706E023703}">
                      <ahyp:hlinkClr xmlns:ahyp="http://schemas.microsoft.com/office/drawing/2018/hyperlinkcolor" xmlns="" val="tx"/>
                    </a:ext>
                  </a:extLst>
                </a:hlinkClick>
              </a:rPr>
              <a:t>Олексій Шовкуненко</a:t>
            </a:r>
            <a:r>
              <a:rPr lang="ru" dirty="0"/>
              <a:t>, </a:t>
            </a:r>
            <a:r>
              <a:rPr lang="ru" dirty="0">
                <a:hlinkClick r:id="rId17" tooltip="Яблонська Тетяна Нилівна">
                  <a:extLst>
                    <a:ext uri="{A12FA001-AC4F-418D-AE19-62706E023703}">
                      <ahyp:hlinkClr xmlns:ahyp="http://schemas.microsoft.com/office/drawing/2018/hyperlinkcolor" xmlns="" val="tx"/>
                    </a:ext>
                  </a:extLst>
                </a:hlinkClick>
              </a:rPr>
              <a:t>Тетяна Яблонська</a:t>
            </a:r>
            <a:r>
              <a:rPr lang="ru" dirty="0"/>
              <a:t>, </a:t>
            </a:r>
            <a:r>
              <a:rPr lang="ru" dirty="0">
                <a:hlinkClick r:id="rId18" tooltip="Садовський Віталій">
                  <a:extLst>
                    <a:ext uri="{A12FA001-AC4F-418D-AE19-62706E023703}">
                      <ahyp:hlinkClr xmlns:ahyp="http://schemas.microsoft.com/office/drawing/2018/hyperlinkcolor" xmlns="" val="tx"/>
                    </a:ext>
                  </a:extLst>
                </a:hlinkClick>
              </a:rPr>
              <a:t>Садовського Віталія</a:t>
            </a:r>
            <a:r>
              <a:rPr lang="ru" dirty="0"/>
              <a:t>, </a:t>
            </a:r>
            <a:r>
              <a:rPr lang="ru" dirty="0">
                <a:hlinkClick r:id="rId19" tooltip="Дерегус Михайло Гордійович">
                  <a:extLst>
                    <a:ext uri="{A12FA001-AC4F-418D-AE19-62706E023703}">
                      <ahyp:hlinkClr xmlns:ahyp="http://schemas.microsoft.com/office/drawing/2018/hyperlinkcolor" xmlns="" val="tx"/>
                    </a:ext>
                  </a:extLst>
                </a:hlinkClick>
              </a:rPr>
              <a:t>Михайло Дерегус</a:t>
            </a:r>
            <a:r>
              <a:rPr lang="ru" dirty="0"/>
              <a:t>, </a:t>
            </a:r>
            <a:r>
              <a:rPr lang="ru" dirty="0">
                <a:hlinkClick r:id="rId20" tooltip="Касіян Василь Ілліч">
                  <a:extLst>
                    <a:ext uri="{A12FA001-AC4F-418D-AE19-62706E023703}">
                      <ahyp:hlinkClr xmlns:ahyp="http://schemas.microsoft.com/office/drawing/2018/hyperlinkcolor" xmlns="" val="tx"/>
                    </a:ext>
                  </a:extLst>
                </a:hlinkClick>
              </a:rPr>
              <a:t>Василь Касіян</a:t>
            </a:r>
            <a:r>
              <a:rPr lang="ru" dirty="0"/>
              <a:t>. </a:t>
            </a:r>
          </a:p>
          <a:p>
            <a:pPr marL="0" indent="0">
              <a:buNone/>
            </a:pPr>
            <a:r>
              <a:rPr lang="ru" dirty="0"/>
              <a:t>Сьогодні твори </a:t>
            </a:r>
            <a:r>
              <a:rPr lang="ru" dirty="0">
                <a:hlinkClick r:id="rId17" tooltip="Яблонська Тетяна Нилівна">
                  <a:extLst>
                    <a:ext uri="{A12FA001-AC4F-418D-AE19-62706E023703}">
                      <ahyp:hlinkClr xmlns:ahyp="http://schemas.microsoft.com/office/drawing/2018/hyperlinkcolor" xmlns="" val="tx"/>
                    </a:ext>
                  </a:extLst>
                </a:hlinkClick>
              </a:rPr>
              <a:t>Тетяни Яблонської</a:t>
            </a:r>
            <a:r>
              <a:rPr lang="ru" dirty="0"/>
              <a:t>, </a:t>
            </a:r>
            <a:r>
              <a:rPr lang="ru" dirty="0">
                <a:hlinkClick r:id="rId21" tooltip="Марчук Іван Степанович">
                  <a:extLst>
                    <a:ext uri="{A12FA001-AC4F-418D-AE19-62706E023703}">
                      <ahyp:hlinkClr xmlns:ahyp="http://schemas.microsoft.com/office/drawing/2018/hyperlinkcolor" xmlns="" val="tx"/>
                    </a:ext>
                  </a:extLst>
                </a:hlinkClick>
              </a:rPr>
              <a:t>Івана Марчука</a:t>
            </a:r>
            <a:r>
              <a:rPr lang="ru" dirty="0"/>
              <a:t>, </a:t>
            </a:r>
            <a:r>
              <a:rPr lang="ru" dirty="0">
                <a:hlinkClick r:id="rId22" tooltip="Гуменюк Феодосій Максимович">
                  <a:extLst>
                    <a:ext uri="{A12FA001-AC4F-418D-AE19-62706E023703}">
                      <ahyp:hlinkClr xmlns:ahyp="http://schemas.microsoft.com/office/drawing/2018/hyperlinkcolor" xmlns="" val="tx"/>
                    </a:ext>
                  </a:extLst>
                </a:hlinkClick>
              </a:rPr>
              <a:t>Феодосія Гуменюка</a:t>
            </a:r>
            <a:r>
              <a:rPr lang="ru" dirty="0"/>
              <a:t>, </a:t>
            </a:r>
            <a:r>
              <a:rPr lang="ru" dirty="0">
                <a:hlinkClick r:id="rId18" tooltip="Садовський Віталій">
                  <a:extLst>
                    <a:ext uri="{A12FA001-AC4F-418D-AE19-62706E023703}">
                      <ahyp:hlinkClr xmlns:ahyp="http://schemas.microsoft.com/office/drawing/2018/hyperlinkcolor" xmlns="" val="tx"/>
                    </a:ext>
                  </a:extLst>
                </a:hlinkClick>
              </a:rPr>
              <a:t>Садовського Віталія</a:t>
            </a:r>
            <a:r>
              <a:rPr lang="ru" dirty="0"/>
              <a:t>, </a:t>
            </a:r>
            <a:r>
              <a:rPr lang="ru" dirty="0">
                <a:hlinkClick r:id="rId23" tooltip="Чебикін Андрій Володимирович">
                  <a:extLst>
                    <a:ext uri="{A12FA001-AC4F-418D-AE19-62706E023703}">
                      <ahyp:hlinkClr xmlns:ahyp="http://schemas.microsoft.com/office/drawing/2018/hyperlinkcolor" xmlns="" val="tx"/>
                    </a:ext>
                  </a:extLst>
                </a:hlinkClick>
              </a:rPr>
              <a:t>Андрія Чебикіна</a:t>
            </a:r>
            <a:r>
              <a:rPr lang="ru" dirty="0"/>
              <a:t>, </a:t>
            </a:r>
            <a:r>
              <a:rPr lang="ru" dirty="0">
                <a:hlinkClick r:id="rId24" tooltip="Бородай Олександр Андрійович">
                  <a:extLst>
                    <a:ext uri="{A12FA001-AC4F-418D-AE19-62706E023703}">
                      <ahyp:hlinkClr xmlns:ahyp="http://schemas.microsoft.com/office/drawing/2018/hyperlinkcolor" xmlns="" val="tx"/>
                    </a:ext>
                  </a:extLst>
                </a:hlinkClick>
              </a:rPr>
              <a:t>Олександра Бородая</a:t>
            </a:r>
            <a:r>
              <a:rPr lang="ru" dirty="0"/>
              <a:t> та інших відомі далеко за межами України. </a:t>
            </a:r>
          </a:p>
          <a:p>
            <a:pPr marL="0" indent="0">
              <a:buNone/>
            </a:pPr>
            <a:endParaRPr lang="en-US" dirty="0"/>
          </a:p>
        </p:txBody>
      </p:sp>
    </p:spTree>
    <p:extLst>
      <p:ext uri="{BB962C8B-B14F-4D97-AF65-F5344CB8AC3E}">
        <p14:creationId xmlns="" xmlns:p14="http://schemas.microsoft.com/office/powerpoint/2010/main" val="3907155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52209-D37F-7542-80FD-D4B5D6870CA0}"/>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39938" name="Picture 2" descr="https://upload.wikimedia.org/wikipedia/commons/7/77/Kozak-mamaj.jpg">
            <a:extLst>
              <a:ext uri="{FF2B5EF4-FFF2-40B4-BE49-F238E27FC236}">
                <a16:creationId xmlns:a16="http://schemas.microsoft.com/office/drawing/2014/main" xmlns="" id="{BE8DFFB3-9C21-A44D-8AB3-9CB42AFEC664}"/>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96865" y="1975740"/>
            <a:ext cx="6856481" cy="389448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0514DC2-6029-3641-9C13-3BE5995F4C09}"/>
              </a:ext>
            </a:extLst>
          </p:cNvPr>
          <p:cNvSpPr txBox="1"/>
          <p:nvPr/>
        </p:nvSpPr>
        <p:spPr>
          <a:xfrm>
            <a:off x="238654" y="2269067"/>
            <a:ext cx="4525257" cy="923330"/>
          </a:xfrm>
          <a:prstGeom prst="rect">
            <a:avLst/>
          </a:prstGeom>
          <a:noFill/>
        </p:spPr>
        <p:txBody>
          <a:bodyPr wrap="square" rtlCol="0">
            <a:spAutoFit/>
          </a:bodyPr>
          <a:lstStyle/>
          <a:p>
            <a:r>
              <a:rPr lang="ru" b="1" dirty="0"/>
              <a:t>Коза́к Мама́й</a:t>
            </a:r>
            <a:r>
              <a:rPr lang="ru" dirty="0"/>
              <a:t> — ідеалізований образ </a:t>
            </a:r>
            <a:r>
              <a:rPr lang="ru" dirty="0">
                <a:hlinkClick r:id="rId3" tooltip="Українські козаки">
                  <a:extLst>
                    <a:ext uri="{A12FA001-AC4F-418D-AE19-62706E023703}">
                      <ahyp:hlinkClr xmlns:ahyp="http://schemas.microsoft.com/office/drawing/2018/hyperlinkcolor" xmlns="" val="tx"/>
                    </a:ext>
                  </a:extLst>
                </a:hlinkClick>
              </a:rPr>
              <a:t>козака</a:t>
            </a:r>
            <a:r>
              <a:rPr lang="ru" dirty="0"/>
              <a:t> та своєрідний духовний символ в </a:t>
            </a:r>
            <a:r>
              <a:rPr lang="ru" dirty="0">
                <a:hlinkClick r:id="rId4" tooltip="Україна">
                  <a:extLst>
                    <a:ext uri="{A12FA001-AC4F-418D-AE19-62706E023703}">
                      <ahyp:hlinkClr xmlns:ahyp="http://schemas.microsoft.com/office/drawing/2018/hyperlinkcolor" xmlns="" val="tx"/>
                    </a:ext>
                  </a:extLst>
                </a:hlinkClick>
              </a:rPr>
              <a:t>Україні</a:t>
            </a:r>
            <a:r>
              <a:rPr lang="ru" dirty="0"/>
              <a:t>. </a:t>
            </a:r>
            <a:endParaRPr lang="en-US" dirty="0"/>
          </a:p>
        </p:txBody>
      </p:sp>
    </p:spTree>
    <p:extLst>
      <p:ext uri="{BB962C8B-B14F-4D97-AF65-F5344CB8AC3E}">
        <p14:creationId xmlns="" xmlns:p14="http://schemas.microsoft.com/office/powerpoint/2010/main" val="921201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CAD0F-DA6E-AA41-8396-C11B523985D1}"/>
              </a:ext>
            </a:extLst>
          </p:cNvPr>
          <p:cNvSpPr>
            <a:spLocks noGrp="1"/>
          </p:cNvSpPr>
          <p:nvPr>
            <p:ph type="title"/>
          </p:nvPr>
        </p:nvSpPr>
        <p:spPr>
          <a:xfrm>
            <a:off x="4811697" y="147571"/>
            <a:ext cx="6243102" cy="1049235"/>
          </a:xfrm>
        </p:spPr>
        <p:txBody>
          <a:bodyPr/>
          <a:lstStyle/>
          <a:p>
            <a:r>
              <a:rPr lang="uk-UA" dirty="0"/>
              <a:t>Українське малярство.</a:t>
            </a:r>
            <a:br>
              <a:rPr lang="uk-UA" dirty="0"/>
            </a:br>
            <a:r>
              <a:rPr lang="uk-UA" dirty="0"/>
              <a:t>Церковне мистецтво</a:t>
            </a:r>
            <a:endParaRPr lang="en-US" dirty="0"/>
          </a:p>
        </p:txBody>
      </p:sp>
      <p:pic>
        <p:nvPicPr>
          <p:cNvPr id="1026" name="Picture 2" descr="https://upload.wikimedia.org/wikipedia/commons/thumb/2/25/Oranta-Kyiv.jpg/1920px-Oranta-Kyiv.jpg">
            <a:extLst>
              <a:ext uri="{FF2B5EF4-FFF2-40B4-BE49-F238E27FC236}">
                <a16:creationId xmlns:a16="http://schemas.microsoft.com/office/drawing/2014/main" xmlns="" id="{C1DC6F9C-EB09-2E41-858E-7F2210BF5D20}"/>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9490" y="147571"/>
            <a:ext cx="4237201" cy="585278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D6090AA-4D8D-8941-8C40-EBE25D9F30F5}"/>
              </a:ext>
            </a:extLst>
          </p:cNvPr>
          <p:cNvSpPr txBox="1"/>
          <p:nvPr/>
        </p:nvSpPr>
        <p:spPr>
          <a:xfrm>
            <a:off x="4660537" y="2189349"/>
            <a:ext cx="7419532" cy="369332"/>
          </a:xfrm>
          <a:prstGeom prst="rect">
            <a:avLst/>
          </a:prstGeom>
          <a:noFill/>
        </p:spPr>
        <p:txBody>
          <a:bodyPr wrap="none" rtlCol="0">
            <a:spAutoFit/>
          </a:bodyPr>
          <a:lstStyle/>
          <a:p>
            <a:r>
              <a:rPr lang="ru" dirty="0">
                <a:hlinkClick r:id="rId3" tooltip="Богоматір">
                  <a:extLst>
                    <a:ext uri="{A12FA001-AC4F-418D-AE19-62706E023703}">
                      <ahyp:hlinkClr xmlns:ahyp="http://schemas.microsoft.com/office/drawing/2018/hyperlinkcolor" xmlns="" val="tx"/>
                    </a:ext>
                  </a:extLst>
                </a:hlinkClick>
              </a:rPr>
              <a:t>Богоматір</a:t>
            </a:r>
            <a:r>
              <a:rPr lang="ru" dirty="0"/>
              <a:t> </a:t>
            </a:r>
            <a:r>
              <a:rPr lang="ru" dirty="0">
                <a:hlinkClick r:id="rId4" tooltip="Оранта">
                  <a:extLst>
                    <a:ext uri="{A12FA001-AC4F-418D-AE19-62706E023703}">
                      <ahyp:hlinkClr xmlns:ahyp="http://schemas.microsoft.com/office/drawing/2018/hyperlinkcolor" xmlns="" val="tx"/>
                    </a:ext>
                  </a:extLst>
                </a:hlinkClick>
              </a:rPr>
              <a:t>Оранта</a:t>
            </a:r>
            <a:r>
              <a:rPr lang="ru" dirty="0"/>
              <a:t> (</a:t>
            </a:r>
            <a:r>
              <a:rPr lang="ru" dirty="0">
                <a:hlinkClick r:id="rId5" tooltip="Мозаїка">
                  <a:extLst>
                    <a:ext uri="{A12FA001-AC4F-418D-AE19-62706E023703}">
                      <ahyp:hlinkClr xmlns:ahyp="http://schemas.microsoft.com/office/drawing/2018/hyperlinkcolor" xmlns="" val="tx"/>
                    </a:ext>
                  </a:extLst>
                </a:hlinkClick>
              </a:rPr>
              <a:t>мозаїчний</a:t>
            </a:r>
            <a:r>
              <a:rPr lang="ru" dirty="0"/>
              <a:t> образ </a:t>
            </a:r>
            <a:r>
              <a:rPr lang="en-US" dirty="0"/>
              <a:t>XI </a:t>
            </a:r>
            <a:r>
              <a:rPr lang="uk" dirty="0"/>
              <a:t>століття </a:t>
            </a:r>
            <a:r>
              <a:rPr lang="ru" dirty="0"/>
              <a:t>з собору </a:t>
            </a:r>
            <a:r>
              <a:rPr lang="ru" dirty="0">
                <a:hlinkClick r:id="rId6">
                  <a:extLst>
                    <a:ext uri="{A12FA001-AC4F-418D-AE19-62706E023703}">
                      <ahyp:hlinkClr xmlns:ahyp="http://schemas.microsoft.com/office/drawing/2018/hyperlinkcolor" xmlns="" val="tx"/>
                    </a:ext>
                  </a:extLst>
                </a:hlinkClick>
              </a:rPr>
              <a:t>Київської Софії</a:t>
            </a:r>
            <a:r>
              <a:rPr lang="ru" dirty="0"/>
              <a:t>) </a:t>
            </a:r>
            <a:endParaRPr lang="en-US" dirty="0"/>
          </a:p>
        </p:txBody>
      </p:sp>
      <p:sp>
        <p:nvSpPr>
          <p:cNvPr id="6" name="TextBox 5">
            <a:extLst>
              <a:ext uri="{FF2B5EF4-FFF2-40B4-BE49-F238E27FC236}">
                <a16:creationId xmlns:a16="http://schemas.microsoft.com/office/drawing/2014/main" xmlns="" id="{1A839BBA-64F5-5548-82AA-E19B12257FBD}"/>
              </a:ext>
            </a:extLst>
          </p:cNvPr>
          <p:cNvSpPr txBox="1"/>
          <p:nvPr/>
        </p:nvSpPr>
        <p:spPr>
          <a:xfrm>
            <a:off x="4660537" y="2558681"/>
            <a:ext cx="7784832" cy="830997"/>
          </a:xfrm>
          <a:prstGeom prst="rect">
            <a:avLst/>
          </a:prstGeom>
          <a:noFill/>
        </p:spPr>
        <p:txBody>
          <a:bodyPr wrap="square" rtlCol="0">
            <a:spAutoFit/>
          </a:bodyPr>
          <a:lstStyle/>
          <a:p>
            <a:r>
              <a:rPr lang="uk" sz="1600" b="1" dirty="0"/>
              <a:t>Ора́нта</a:t>
            </a:r>
            <a:r>
              <a:rPr lang="uk" sz="1600" dirty="0"/>
              <a:t>— один із основних типів зображення </a:t>
            </a:r>
            <a:r>
              <a:rPr lang="uk" sz="1600" dirty="0">
                <a:hlinkClick r:id="rId7" tooltip="Богородиця">
                  <a:extLst>
                    <a:ext uri="{A12FA001-AC4F-418D-AE19-62706E023703}">
                      <ahyp:hlinkClr xmlns:ahyp="http://schemas.microsoft.com/office/drawing/2018/hyperlinkcolor" xmlns="" val="tx"/>
                    </a:ext>
                  </a:extLst>
                </a:hlinkClick>
              </a:rPr>
              <a:t>Божої Матері</a:t>
            </a:r>
            <a:r>
              <a:rPr lang="uk" sz="1600" dirty="0"/>
              <a:t>. Оранта зображувалася з піднятими вгору руками — жест </a:t>
            </a:r>
            <a:r>
              <a:rPr lang="uk" sz="1600" dirty="0">
                <a:hlinkClick r:id="rId8" tooltip="Молитва">
                  <a:extLst>
                    <a:ext uri="{A12FA001-AC4F-418D-AE19-62706E023703}">
                      <ahyp:hlinkClr xmlns:ahyp="http://schemas.microsoft.com/office/drawing/2018/hyperlinkcolor" xmlns="" val="tx"/>
                    </a:ext>
                  </a:extLst>
                </a:hlinkClick>
              </a:rPr>
              <a:t>молитв</a:t>
            </a:r>
            <a:r>
              <a:rPr lang="uk" sz="1600" dirty="0"/>
              <a:t>и. </a:t>
            </a:r>
          </a:p>
          <a:p>
            <a:r>
              <a:rPr lang="uk" sz="1600" dirty="0"/>
              <a:t>Це один із найдавніших жестів, що звернений до </a:t>
            </a:r>
            <a:r>
              <a:rPr lang="uk" sz="1600" dirty="0">
                <a:hlinkClick r:id="rId9" tooltip="Бог">
                  <a:extLst>
                    <a:ext uri="{A12FA001-AC4F-418D-AE19-62706E023703}">
                      <ahyp:hlinkClr xmlns:ahyp="http://schemas.microsoft.com/office/drawing/2018/hyperlinkcolor" xmlns="" val="tx"/>
                    </a:ext>
                  </a:extLst>
                </a:hlinkClick>
              </a:rPr>
              <a:t>Бога</a:t>
            </a:r>
            <a:r>
              <a:rPr lang="uk" sz="1600" dirty="0"/>
              <a:t>, і означав благання, прохання.</a:t>
            </a:r>
            <a:endParaRPr lang="en-US" sz="1600" dirty="0"/>
          </a:p>
        </p:txBody>
      </p:sp>
    </p:spTree>
    <p:extLst>
      <p:ext uri="{BB962C8B-B14F-4D97-AF65-F5344CB8AC3E}">
        <p14:creationId xmlns="" xmlns:p14="http://schemas.microsoft.com/office/powerpoint/2010/main" val="3706910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4065E-F0D6-7D4B-B807-980FF1B4AE8A}"/>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40962" name="Picture 2" descr="https://upload.wikimedia.org/wikipedia/commons/0/00/Krichevskiy.jpg">
            <a:extLst>
              <a:ext uri="{FF2B5EF4-FFF2-40B4-BE49-F238E27FC236}">
                <a16:creationId xmlns:a16="http://schemas.microsoft.com/office/drawing/2014/main" xmlns="" id="{86DB7171-0869-A646-9677-199F87A3A9F2}"/>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303911" y="110439"/>
            <a:ext cx="4617155" cy="589969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0D5AE3A-C753-E848-B35A-9B522E1305C2}"/>
              </a:ext>
            </a:extLst>
          </p:cNvPr>
          <p:cNvSpPr/>
          <p:nvPr/>
        </p:nvSpPr>
        <p:spPr>
          <a:xfrm>
            <a:off x="1360408" y="2363168"/>
            <a:ext cx="4735592" cy="369332"/>
          </a:xfrm>
          <a:prstGeom prst="rect">
            <a:avLst/>
          </a:prstGeom>
        </p:spPr>
        <p:txBody>
          <a:bodyPr wrap="none">
            <a:spAutoFit/>
          </a:bodyPr>
          <a:lstStyle/>
          <a:p>
            <a:r>
              <a:rPr lang="uk" dirty="0">
                <a:hlinkClick r:id="rId3">
                  <a:extLst>
                    <a:ext uri="{A12FA001-AC4F-418D-AE19-62706E023703}">
                      <ahyp:hlinkClr xmlns:ahyp="http://schemas.microsoft.com/office/drawing/2018/hyperlinkcolor" xmlns="" val="tx"/>
                    </a:ext>
                  </a:extLst>
                </a:hlinkClick>
              </a:rPr>
              <a:t>Федір Кричевський</a:t>
            </a:r>
            <a:r>
              <a:rPr lang="uk" dirty="0"/>
              <a:t> (1879–1947), автопортрет </a:t>
            </a:r>
            <a:endParaRPr lang="en-US" dirty="0"/>
          </a:p>
        </p:txBody>
      </p:sp>
    </p:spTree>
    <p:extLst>
      <p:ext uri="{BB962C8B-B14F-4D97-AF65-F5344CB8AC3E}">
        <p14:creationId xmlns="" xmlns:p14="http://schemas.microsoft.com/office/powerpoint/2010/main" val="1922887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7F5FB-79DE-1547-A514-195DEAA43CFE}"/>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41986" name="Picture 2" descr="https://upload.wikimedia.org/wikipedia/commons/c/c1/Malevich_-_Self-Portrait.jpg">
            <a:extLst>
              <a:ext uri="{FF2B5EF4-FFF2-40B4-BE49-F238E27FC236}">
                <a16:creationId xmlns:a16="http://schemas.microsoft.com/office/drawing/2014/main" xmlns="" id="{9713541D-667C-844C-B9F8-F4A2CFB095F1}"/>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088012" y="302528"/>
            <a:ext cx="4670153" cy="51838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AC3132C-AD40-8145-9171-CBE3F09B50EC}"/>
              </a:ext>
            </a:extLst>
          </p:cNvPr>
          <p:cNvSpPr/>
          <p:nvPr/>
        </p:nvSpPr>
        <p:spPr>
          <a:xfrm>
            <a:off x="880533" y="2156628"/>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Казимір Малевич</a:t>
            </a:r>
            <a:r>
              <a:rPr lang="ru" dirty="0"/>
              <a:t> (1878–1935), автопортрет, 1908 або 1910-11 </a:t>
            </a:r>
            <a:endParaRPr lang="en-US" dirty="0"/>
          </a:p>
        </p:txBody>
      </p:sp>
    </p:spTree>
    <p:extLst>
      <p:ext uri="{BB962C8B-B14F-4D97-AF65-F5344CB8AC3E}">
        <p14:creationId xmlns="" xmlns:p14="http://schemas.microsoft.com/office/powerpoint/2010/main" val="297817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46CA6-C720-1D49-B784-1CBE431A47BB}"/>
              </a:ext>
            </a:extLst>
          </p:cNvPr>
          <p:cNvSpPr>
            <a:spLocks noGrp="1"/>
          </p:cNvSpPr>
          <p:nvPr>
            <p:ph type="title"/>
          </p:nvPr>
        </p:nvSpPr>
        <p:spPr>
          <a:xfrm>
            <a:off x="5825067" y="804519"/>
            <a:ext cx="5229787" cy="1049235"/>
          </a:xfrm>
        </p:spPr>
        <p:txBody>
          <a:bodyPr>
            <a:normAutofit fontScale="90000"/>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43010" name="Picture 2" descr="https://upload.wikimedia.org/wikipedia/commons/0/09/Serebryakova_SefPortrait.jpg">
            <a:extLst>
              <a:ext uri="{FF2B5EF4-FFF2-40B4-BE49-F238E27FC236}">
                <a16:creationId xmlns:a16="http://schemas.microsoft.com/office/drawing/2014/main" xmlns="" id="{6100457F-0717-1848-B6D8-42450795FE01}"/>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9744" y="128935"/>
            <a:ext cx="5229786" cy="59251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DA3BD42-E7FF-9F48-AAB6-584577A7D84E}"/>
              </a:ext>
            </a:extLst>
          </p:cNvPr>
          <p:cNvSpPr/>
          <p:nvPr/>
        </p:nvSpPr>
        <p:spPr>
          <a:xfrm>
            <a:off x="5723466" y="2349479"/>
            <a:ext cx="6096000" cy="646331"/>
          </a:xfrm>
          <a:prstGeom prst="rect">
            <a:avLst/>
          </a:prstGeom>
        </p:spPr>
        <p:txBody>
          <a:bodyPr>
            <a:spAutoFit/>
          </a:bodyPr>
          <a:lstStyle/>
          <a:p>
            <a:r>
              <a:rPr lang="ru" dirty="0">
                <a:hlinkClick r:id="rId3">
                  <a:extLst>
                    <a:ext uri="{A12FA001-AC4F-418D-AE19-62706E023703}">
                      <ahyp:hlinkClr xmlns:ahyp="http://schemas.microsoft.com/office/drawing/2018/hyperlinkcolor" xmlns="" val="tx"/>
                    </a:ext>
                  </a:extLst>
                </a:hlinkClick>
              </a:rPr>
              <a:t>Зінаїда Серебрякова</a:t>
            </a:r>
            <a:r>
              <a:rPr lang="ru" dirty="0"/>
              <a:t> (1884–1967), автопортрет «За туалетом», 1909 </a:t>
            </a:r>
            <a:endParaRPr lang="en-US" dirty="0"/>
          </a:p>
        </p:txBody>
      </p:sp>
    </p:spTree>
    <p:extLst>
      <p:ext uri="{BB962C8B-B14F-4D97-AF65-F5344CB8AC3E}">
        <p14:creationId xmlns="" xmlns:p14="http://schemas.microsoft.com/office/powerpoint/2010/main" val="381160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ED9A9-FD93-5F46-8E33-561A94101D4B}"/>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44034" name="Picture 2" descr="https://upload.wikimedia.org/wikipedia/commons/7/7b/Olexandr_murashko_Divchyna_v_chervonim_kapeliusi.jpg">
            <a:extLst>
              <a:ext uri="{FF2B5EF4-FFF2-40B4-BE49-F238E27FC236}">
                <a16:creationId xmlns:a16="http://schemas.microsoft.com/office/drawing/2014/main" xmlns="" id="{F4200BBA-4C8B-6649-80C0-B9DC1A132EB1}"/>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699022" y="156721"/>
            <a:ext cx="4348868" cy="58448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DBA36F0-8F7D-6B41-859F-83B86F30F114}"/>
              </a:ext>
            </a:extLst>
          </p:cNvPr>
          <p:cNvSpPr/>
          <p:nvPr/>
        </p:nvSpPr>
        <p:spPr>
          <a:xfrm>
            <a:off x="496711" y="2290322"/>
            <a:ext cx="6096000" cy="646331"/>
          </a:xfrm>
          <a:prstGeom prst="rect">
            <a:avLst/>
          </a:prstGeom>
        </p:spPr>
        <p:txBody>
          <a:bodyPr>
            <a:spAutoFit/>
          </a:bodyPr>
          <a:lstStyle/>
          <a:p>
            <a:r>
              <a:rPr lang="ru" dirty="0">
                <a:hlinkClick r:id="rId3" tooltip="Мурашко Олександр Олександрович">
                  <a:extLst>
                    <a:ext uri="{A12FA001-AC4F-418D-AE19-62706E023703}">
                      <ahyp:hlinkClr xmlns:ahyp="http://schemas.microsoft.com/office/drawing/2018/hyperlinkcolor" xmlns="" val="tx"/>
                    </a:ext>
                  </a:extLst>
                </a:hlinkClick>
              </a:rPr>
              <a:t>Мурашко Олександр Олександрович</a:t>
            </a:r>
            <a:r>
              <a:rPr lang="ru" dirty="0"/>
              <a:t>. Дівчина в червонім капелюшку </a:t>
            </a:r>
            <a:endParaRPr lang="en-US" dirty="0"/>
          </a:p>
        </p:txBody>
      </p:sp>
    </p:spTree>
    <p:extLst>
      <p:ext uri="{BB962C8B-B14F-4D97-AF65-F5344CB8AC3E}">
        <p14:creationId xmlns="" xmlns:p14="http://schemas.microsoft.com/office/powerpoint/2010/main" val="1288394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410B7-A518-1E47-9A11-D6D0481F36B5}"/>
              </a:ext>
            </a:extLst>
          </p:cNvPr>
          <p:cNvSpPr>
            <a:spLocks noGrp="1"/>
          </p:cNvSpPr>
          <p:nvPr>
            <p:ph type="title"/>
          </p:nvPr>
        </p:nvSpPr>
        <p:spPr/>
        <p:txBody>
          <a:bodyPr/>
          <a:lstStyle/>
          <a:p>
            <a:r>
              <a:rPr lang="uk-UA" dirty="0"/>
              <a:t>Українське мистецтво.</a:t>
            </a:r>
            <a:br>
              <a:rPr lang="uk-UA" dirty="0"/>
            </a:br>
            <a:r>
              <a:rPr lang="uk-UA" dirty="0"/>
              <a:t>Живопис </a:t>
            </a:r>
            <a:r>
              <a:rPr lang="en-US" dirty="0"/>
              <a:t>20 </a:t>
            </a:r>
            <a:r>
              <a:rPr lang="uk-UA" dirty="0"/>
              <a:t>століття</a:t>
            </a:r>
            <a:endParaRPr lang="en-US" dirty="0"/>
          </a:p>
        </p:txBody>
      </p:sp>
      <p:pic>
        <p:nvPicPr>
          <p:cNvPr id="45058" name="Picture 2" descr="https://upload.wikimedia.org/wikipedia/commons/d/de/%D0%9A%D1%80%D0%B8%D1%87%D0%B5%D0%B2%D1%81%D0%BA%D0%B8%D0%B9_%D0%9D%D0%B5%D0%B2%D0%B5%D1%81%D1%82%D0%B0_1910.jpg">
            <a:extLst>
              <a:ext uri="{FF2B5EF4-FFF2-40B4-BE49-F238E27FC236}">
                <a16:creationId xmlns:a16="http://schemas.microsoft.com/office/drawing/2014/main" xmlns="" id="{09FAA102-8D47-E848-A7BF-FB4013985888}"/>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0341" y="2007823"/>
            <a:ext cx="5669335" cy="39567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5EED37E-43FC-294D-88CF-1814878AA8D2}"/>
              </a:ext>
            </a:extLst>
          </p:cNvPr>
          <p:cNvSpPr/>
          <p:nvPr/>
        </p:nvSpPr>
        <p:spPr>
          <a:xfrm>
            <a:off x="6332325" y="1853754"/>
            <a:ext cx="5194371" cy="369332"/>
          </a:xfrm>
          <a:prstGeom prst="rect">
            <a:avLst/>
          </a:prstGeom>
        </p:spPr>
        <p:txBody>
          <a:bodyPr wrap="none">
            <a:spAutoFit/>
          </a:bodyPr>
          <a:lstStyle/>
          <a:p>
            <a:r>
              <a:rPr lang="ru" dirty="0">
                <a:hlinkClick r:id="rId3">
                  <a:extLst>
                    <a:ext uri="{A12FA001-AC4F-418D-AE19-62706E023703}">
                      <ahyp:hlinkClr xmlns:ahyp="http://schemas.microsoft.com/office/drawing/2018/hyperlinkcolor" xmlns="" val="tx"/>
                    </a:ext>
                  </a:extLst>
                </a:hlinkClick>
              </a:rPr>
              <a:t>Кричевський Федір Григорович</a:t>
            </a:r>
            <a:r>
              <a:rPr lang="ru" dirty="0"/>
              <a:t>. «Наречена», </a:t>
            </a:r>
            <a:r>
              <a:rPr lang="ru" dirty="0">
                <a:hlinkClick r:id="rId4" tooltip="1910">
                  <a:extLst>
                    <a:ext uri="{A12FA001-AC4F-418D-AE19-62706E023703}">
                      <ahyp:hlinkClr xmlns:ahyp="http://schemas.microsoft.com/office/drawing/2018/hyperlinkcolor" xmlns="" val="tx"/>
                    </a:ext>
                  </a:extLst>
                </a:hlinkClick>
              </a:rPr>
              <a:t>1910</a:t>
            </a:r>
            <a:r>
              <a:rPr lang="ru" dirty="0"/>
              <a:t>. </a:t>
            </a:r>
            <a:endParaRPr lang="en-US" dirty="0"/>
          </a:p>
        </p:txBody>
      </p:sp>
    </p:spTree>
    <p:extLst>
      <p:ext uri="{BB962C8B-B14F-4D97-AF65-F5344CB8AC3E}">
        <p14:creationId xmlns="" xmlns:p14="http://schemas.microsoft.com/office/powerpoint/2010/main" val="2861974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3A4CF-7423-C144-9F69-45879DDCCFE5}"/>
              </a:ext>
            </a:extLst>
          </p:cNvPr>
          <p:cNvSpPr>
            <a:spLocks noGrp="1"/>
          </p:cNvSpPr>
          <p:nvPr>
            <p:ph type="title"/>
          </p:nvPr>
        </p:nvSpPr>
        <p:spPr/>
        <p:txBody>
          <a:bodyPr/>
          <a:lstStyle/>
          <a:p>
            <a:r>
              <a:rPr lang="uk-UA" dirty="0"/>
              <a:t>Українське мистецтво.</a:t>
            </a:r>
            <a:br>
              <a:rPr lang="uk-UA" dirty="0"/>
            </a:br>
            <a:r>
              <a:rPr lang="uk-UA" dirty="0"/>
              <a:t>Народний живопис</a:t>
            </a:r>
            <a:endParaRPr lang="en-US" dirty="0"/>
          </a:p>
        </p:txBody>
      </p:sp>
      <p:sp>
        <p:nvSpPr>
          <p:cNvPr id="3" name="Content Placeholder 2">
            <a:extLst>
              <a:ext uri="{FF2B5EF4-FFF2-40B4-BE49-F238E27FC236}">
                <a16:creationId xmlns:a16="http://schemas.microsoft.com/office/drawing/2014/main" xmlns="" id="{84718972-577A-414E-99AC-992ECADE2CA7}"/>
              </a:ext>
            </a:extLst>
          </p:cNvPr>
          <p:cNvSpPr>
            <a:spLocks noGrp="1"/>
          </p:cNvSpPr>
          <p:nvPr>
            <p:ph idx="1"/>
          </p:nvPr>
        </p:nvSpPr>
        <p:spPr>
          <a:xfrm>
            <a:off x="248356" y="2015732"/>
            <a:ext cx="11819465" cy="4159290"/>
          </a:xfrm>
        </p:spPr>
        <p:txBody>
          <a:bodyPr>
            <a:normAutofit/>
          </a:bodyPr>
          <a:lstStyle/>
          <a:p>
            <a:pPr marL="0" indent="0">
              <a:buNone/>
            </a:pPr>
            <a:r>
              <a:rPr lang="ru" dirty="0"/>
              <a:t>Поряд із канонічним та академічним малярством ще з княжих часів в Україні розвивається унікальний жанр «народної картини». Образи </a:t>
            </a:r>
            <a:r>
              <a:rPr lang="ru" dirty="0">
                <a:hlinkClick r:id="rId2" tooltip="Козак Мамай">
                  <a:extLst>
                    <a:ext uri="{A12FA001-AC4F-418D-AE19-62706E023703}">
                      <ahyp:hlinkClr xmlns:ahyp="http://schemas.microsoft.com/office/drawing/2018/hyperlinkcolor" xmlns="" val="tx"/>
                    </a:ext>
                  </a:extLst>
                </a:hlinkClick>
              </a:rPr>
              <a:t>«Козака Мамая»</a:t>
            </a:r>
            <a:r>
              <a:rPr lang="ru" dirty="0"/>
              <a:t> та «Козака з бандурою» стали знаковими для українського мистецтва. Як елемент народного побуту, ці картини стали відображенням характеру та світогляду простого українського народу. </a:t>
            </a:r>
          </a:p>
          <a:p>
            <a:pPr marL="0" indent="0">
              <a:buNone/>
            </a:pPr>
            <a:r>
              <a:rPr lang="ru" dirty="0"/>
              <a:t>20 століття подарувало ціле гроно талановитих майстрів народного живопису, які у своїй творчості розвивають барвисті й фантастичні образи, породжені уявою та реалізовані за законами стилістики народного малярства 18—19 століть і українського декоративного розпису. Це </a:t>
            </a:r>
            <a:r>
              <a:rPr lang="ru" dirty="0">
                <a:hlinkClick r:id="rId3" tooltip="Собачко-Шостак Ганна">
                  <a:extLst>
                    <a:ext uri="{A12FA001-AC4F-418D-AE19-62706E023703}">
                      <ahyp:hlinkClr xmlns:ahyp="http://schemas.microsoft.com/office/drawing/2018/hyperlinkcolor" xmlns="" val="tx"/>
                    </a:ext>
                  </a:extLst>
                </a:hlinkClick>
              </a:rPr>
              <a:t>Ганна Собачко-Шостак</a:t>
            </a:r>
            <a:r>
              <a:rPr lang="ru" dirty="0"/>
              <a:t>, </a:t>
            </a:r>
            <a:r>
              <a:rPr lang="ru" dirty="0">
                <a:hlinkClick r:id="rId4" tooltip="Власенко Параска">
                  <a:extLst>
                    <a:ext uri="{A12FA001-AC4F-418D-AE19-62706E023703}">
                      <ahyp:hlinkClr xmlns:ahyp="http://schemas.microsoft.com/office/drawing/2018/hyperlinkcolor" xmlns="" val="tx"/>
                    </a:ext>
                  </a:extLst>
                </a:hlinkClick>
              </a:rPr>
              <a:t>Параска Власенко</a:t>
            </a:r>
            <a:r>
              <a:rPr lang="ru" dirty="0"/>
              <a:t>, </a:t>
            </a:r>
            <a:r>
              <a:rPr lang="ru" dirty="0">
                <a:hlinkClick r:id="rId5" tooltip="Вовк Наталя (ще не написана)">
                  <a:extLst>
                    <a:ext uri="{A12FA001-AC4F-418D-AE19-62706E023703}">
                      <ahyp:hlinkClr xmlns:ahyp="http://schemas.microsoft.com/office/drawing/2018/hyperlinkcolor" xmlns="" val="tx"/>
                    </a:ext>
                  </a:extLst>
                </a:hlinkClick>
              </a:rPr>
              <a:t>Наталя Вовк</a:t>
            </a:r>
            <a:r>
              <a:rPr lang="ru" dirty="0"/>
              <a:t>, </a:t>
            </a:r>
            <a:r>
              <a:rPr lang="ru" dirty="0">
                <a:hlinkClick r:id="rId6" tooltip="Хома Параска">
                  <a:extLst>
                    <a:ext uri="{A12FA001-AC4F-418D-AE19-62706E023703}">
                      <ahyp:hlinkClr xmlns:ahyp="http://schemas.microsoft.com/office/drawing/2018/hyperlinkcolor" xmlns="" val="tx"/>
                    </a:ext>
                  </a:extLst>
                </a:hlinkClick>
              </a:rPr>
              <a:t>Параска Хома</a:t>
            </a:r>
            <a:r>
              <a:rPr lang="ru" dirty="0"/>
              <a:t>, </a:t>
            </a:r>
            <a:r>
              <a:rPr lang="ru" dirty="0">
                <a:hlinkClick r:id="rId7" tooltip="Приймаченко Марія">
                  <a:extLst>
                    <a:ext uri="{A12FA001-AC4F-418D-AE19-62706E023703}">
                      <ahyp:hlinkClr xmlns:ahyp="http://schemas.microsoft.com/office/drawing/2018/hyperlinkcolor" xmlns="" val="tx"/>
                    </a:ext>
                  </a:extLst>
                </a:hlinkClick>
              </a:rPr>
              <a:t>Марія Приймаченко</a:t>
            </a:r>
            <a:r>
              <a:rPr lang="ru" dirty="0"/>
              <a:t>, </a:t>
            </a:r>
            <a:r>
              <a:rPr lang="ru" dirty="0">
                <a:hlinkClick r:id="rId8" tooltip="Дровняк Никифор">
                  <a:extLst>
                    <a:ext uri="{A12FA001-AC4F-418D-AE19-62706E023703}">
                      <ahyp:hlinkClr xmlns:ahyp="http://schemas.microsoft.com/office/drawing/2018/hyperlinkcolor" xmlns="" val="tx"/>
                    </a:ext>
                  </a:extLst>
                </a:hlinkClick>
              </a:rPr>
              <a:t>Никифор Дровняк</a:t>
            </a:r>
            <a:r>
              <a:rPr lang="ru" dirty="0"/>
              <a:t>, </a:t>
            </a:r>
            <a:r>
              <a:rPr lang="ru" dirty="0">
                <a:hlinkClick r:id="rId9" tooltip="Білокур Катерина">
                  <a:extLst>
                    <a:ext uri="{A12FA001-AC4F-418D-AE19-62706E023703}">
                      <ahyp:hlinkClr xmlns:ahyp="http://schemas.microsoft.com/office/drawing/2018/hyperlinkcolor" xmlns="" val="tx"/>
                    </a:ext>
                  </a:extLst>
                </a:hlinkClick>
              </a:rPr>
              <a:t>Катерина Білокур</a:t>
            </a:r>
            <a:r>
              <a:rPr lang="ru" dirty="0"/>
              <a:t>, </a:t>
            </a:r>
            <a:r>
              <a:rPr lang="ru" dirty="0">
                <a:hlinkClick r:id="rId10" tooltip="Сколоздра Іван Миколайович">
                  <a:extLst>
                    <a:ext uri="{A12FA001-AC4F-418D-AE19-62706E023703}">
                      <ahyp:hlinkClr xmlns:ahyp="http://schemas.microsoft.com/office/drawing/2018/hyperlinkcolor" xmlns="" val="tx"/>
                    </a:ext>
                  </a:extLst>
                </a:hlinkClick>
              </a:rPr>
              <a:t>Іван Сколоздра</a:t>
            </a:r>
            <a:r>
              <a:rPr lang="ru" dirty="0"/>
              <a:t> та ін. </a:t>
            </a:r>
          </a:p>
          <a:p>
            <a:pPr marL="0" indent="0">
              <a:buNone/>
            </a:pPr>
            <a:endParaRPr lang="en-US" dirty="0"/>
          </a:p>
        </p:txBody>
      </p:sp>
    </p:spTree>
    <p:extLst>
      <p:ext uri="{BB962C8B-B14F-4D97-AF65-F5344CB8AC3E}">
        <p14:creationId xmlns="" xmlns:p14="http://schemas.microsoft.com/office/powerpoint/2010/main" val="2508272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5517C-0840-4649-B594-70ECBE3734E5}"/>
              </a:ext>
            </a:extLst>
          </p:cNvPr>
          <p:cNvSpPr>
            <a:spLocks noGrp="1"/>
          </p:cNvSpPr>
          <p:nvPr>
            <p:ph type="title"/>
          </p:nvPr>
        </p:nvSpPr>
        <p:spPr>
          <a:xfrm>
            <a:off x="4143023" y="1267363"/>
            <a:ext cx="11100010" cy="2898237"/>
          </a:xfrm>
        </p:spPr>
        <p:txBody>
          <a:bodyPr/>
          <a:lstStyle/>
          <a:p>
            <a:r>
              <a:rPr lang="uk-UA" dirty="0"/>
              <a:t>Дякую за увагу</a:t>
            </a:r>
            <a:endParaRPr lang="en-US" dirty="0"/>
          </a:p>
        </p:txBody>
      </p:sp>
    </p:spTree>
    <p:extLst>
      <p:ext uri="{BB962C8B-B14F-4D97-AF65-F5344CB8AC3E}">
        <p14:creationId xmlns="" xmlns:p14="http://schemas.microsoft.com/office/powerpoint/2010/main" val="1353479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25AC2-0A80-734A-A64E-236BBF66F0BF}"/>
              </a:ext>
            </a:extLst>
          </p:cNvPr>
          <p:cNvSpPr>
            <a:spLocks noGrp="1"/>
          </p:cNvSpPr>
          <p:nvPr>
            <p:ph type="title"/>
          </p:nvPr>
        </p:nvSpPr>
        <p:spPr>
          <a:xfrm>
            <a:off x="4994695" y="804519"/>
            <a:ext cx="6060160" cy="1049235"/>
          </a:xfrm>
        </p:spPr>
        <p:txBody>
          <a:bodyPr/>
          <a:lstStyle/>
          <a:p>
            <a:r>
              <a:rPr lang="uk-UA" dirty="0"/>
              <a:t>Українське малярство.</a:t>
            </a:r>
            <a:br>
              <a:rPr lang="uk-UA" dirty="0"/>
            </a:br>
            <a:r>
              <a:rPr lang="uk-UA" dirty="0"/>
              <a:t>Церковне мистецтво</a:t>
            </a:r>
            <a:endParaRPr lang="en-US" dirty="0"/>
          </a:p>
        </p:txBody>
      </p:sp>
      <p:pic>
        <p:nvPicPr>
          <p:cNvPr id="2050" name="Picture 2" descr="https://upload.wikimedia.org/wikipedia/commons/c/c4/%D0%91%D0%BE%D0%B3%D0%BE%D1%80%D0%BE%D0%B4%D0%B8%D1%86%D1%8F_%D0%92%D0%BE%D0%BB%D0%B8%D0%BD%D1%81%D1%8C%D0%BA%D0%B0_%D0%9E%D0%B4%D0%B8%D0%B3%D1%96%D1%82%D1%80%D1%96%D1%8F.jpg">
            <a:extLst>
              <a:ext uri="{FF2B5EF4-FFF2-40B4-BE49-F238E27FC236}">
                <a16:creationId xmlns:a16="http://schemas.microsoft.com/office/drawing/2014/main" xmlns="" id="{3199B863-48C8-5840-9F5F-4D54B9AD5E91}"/>
              </a:ext>
            </a:extLst>
          </p:cNvPr>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4431" y="128934"/>
            <a:ext cx="4352058" cy="580754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436E7F0-E05D-6140-87DA-9A82F4BA24D0}"/>
              </a:ext>
            </a:extLst>
          </p:cNvPr>
          <p:cNvSpPr txBox="1"/>
          <p:nvPr/>
        </p:nvSpPr>
        <p:spPr>
          <a:xfrm>
            <a:off x="4848388" y="1951339"/>
            <a:ext cx="4283545" cy="369332"/>
          </a:xfrm>
          <a:prstGeom prst="rect">
            <a:avLst/>
          </a:prstGeom>
          <a:noFill/>
        </p:spPr>
        <p:txBody>
          <a:bodyPr wrap="none" rtlCol="0">
            <a:spAutoFit/>
          </a:bodyPr>
          <a:lstStyle/>
          <a:p>
            <a:r>
              <a:rPr lang="ru" dirty="0">
                <a:hlinkClick r:id="rId3">
                  <a:extLst>
                    <a:ext uri="{A12FA001-AC4F-418D-AE19-62706E023703}">
                      <ahyp:hlinkClr xmlns:ahyp="http://schemas.microsoft.com/office/drawing/2018/hyperlinkcolor" xmlns="" val="tx"/>
                    </a:ext>
                  </a:extLst>
                </a:hlinkClick>
              </a:rPr>
              <a:t>Волинська Богородиця</a:t>
            </a:r>
            <a:r>
              <a:rPr lang="ru" dirty="0"/>
              <a:t>, злам XIII–XIV ст. </a:t>
            </a:r>
            <a:endParaRPr lang="en-US" dirty="0"/>
          </a:p>
        </p:txBody>
      </p:sp>
      <p:sp>
        <p:nvSpPr>
          <p:cNvPr id="5" name="TextBox 4">
            <a:extLst>
              <a:ext uri="{FF2B5EF4-FFF2-40B4-BE49-F238E27FC236}">
                <a16:creationId xmlns:a16="http://schemas.microsoft.com/office/drawing/2014/main" xmlns="" id="{7445B3D6-6422-5446-B350-ED2A0F6A4030}"/>
              </a:ext>
            </a:extLst>
          </p:cNvPr>
          <p:cNvSpPr txBox="1"/>
          <p:nvPr/>
        </p:nvSpPr>
        <p:spPr>
          <a:xfrm>
            <a:off x="4786489" y="2787588"/>
            <a:ext cx="5868578" cy="923330"/>
          </a:xfrm>
          <a:prstGeom prst="rect">
            <a:avLst/>
          </a:prstGeom>
          <a:noFill/>
        </p:spPr>
        <p:txBody>
          <a:bodyPr wrap="square" rtlCol="0">
            <a:spAutoFit/>
          </a:bodyPr>
          <a:lstStyle/>
          <a:p>
            <a:r>
              <a:rPr lang="ru" b="1" dirty="0"/>
              <a:t>Волинська Богородиця</a:t>
            </a:r>
            <a:r>
              <a:rPr lang="ru" dirty="0"/>
              <a:t> — старовинна ікона богородичного циклу, знайдена в Україні у Волинській області. </a:t>
            </a:r>
            <a:endParaRPr lang="en-US" dirty="0"/>
          </a:p>
        </p:txBody>
      </p:sp>
      <p:sp>
        <p:nvSpPr>
          <p:cNvPr id="6" name="TextBox 5">
            <a:extLst>
              <a:ext uri="{FF2B5EF4-FFF2-40B4-BE49-F238E27FC236}">
                <a16:creationId xmlns:a16="http://schemas.microsoft.com/office/drawing/2014/main" xmlns="" id="{26584503-890F-BE40-A3A1-D6D9785689B4}"/>
              </a:ext>
            </a:extLst>
          </p:cNvPr>
          <p:cNvSpPr txBox="1"/>
          <p:nvPr/>
        </p:nvSpPr>
        <p:spPr>
          <a:xfrm>
            <a:off x="4786489" y="3710918"/>
            <a:ext cx="6813667" cy="2308324"/>
          </a:xfrm>
          <a:prstGeom prst="rect">
            <a:avLst/>
          </a:prstGeom>
          <a:noFill/>
        </p:spPr>
        <p:txBody>
          <a:bodyPr wrap="square" rtlCol="0">
            <a:spAutoFit/>
          </a:bodyPr>
          <a:lstStyle/>
          <a:p>
            <a:r>
              <a:rPr lang="uk" dirty="0"/>
              <a:t>Ек</a:t>
            </a:r>
            <a:r>
              <a:rPr lang="en-US" dirty="0"/>
              <a:t>c</a:t>
            </a:r>
            <a:r>
              <a:rPr lang="uk" dirty="0"/>
              <a:t>педиція науковців з Києва </a:t>
            </a:r>
            <a:r>
              <a:rPr lang="uk" dirty="0">
                <a:hlinkClick r:id="rId4" tooltip="1962">
                  <a:extLst>
                    <a:ext uri="{A12FA001-AC4F-418D-AE19-62706E023703}">
                      <ahyp:hlinkClr xmlns:ahyp="http://schemas.microsoft.com/office/drawing/2018/hyperlinkcolor" xmlns="" val="tx"/>
                    </a:ext>
                  </a:extLst>
                </a:hlinkClick>
              </a:rPr>
              <a:t>1962</a:t>
            </a:r>
            <a:r>
              <a:rPr lang="uk" dirty="0"/>
              <a:t> року досліджувала сакральні споруди </a:t>
            </a:r>
            <a:r>
              <a:rPr lang="uk" dirty="0">
                <a:hlinkClick r:id="rId5" tooltip="Волинська область">
                  <a:extLst>
                    <a:ext uri="{A12FA001-AC4F-418D-AE19-62706E023703}">
                      <ahyp:hlinkClr xmlns:ahyp="http://schemas.microsoft.com/office/drawing/2018/hyperlinkcolor" xmlns="" val="tx"/>
                    </a:ext>
                  </a:extLst>
                </a:hlinkClick>
              </a:rPr>
              <a:t>Волинської області</a:t>
            </a:r>
            <a:r>
              <a:rPr lang="uk" dirty="0"/>
              <a:t> перед новою хвилею нищення сакральних споруд, ініційованої комуністичною владою з Кремля. В Покровській церкві міста </a:t>
            </a:r>
            <a:r>
              <a:rPr lang="uk" dirty="0">
                <a:hlinkClick r:id="rId6" tooltip="Луцьк">
                  <a:extLst>
                    <a:ext uri="{A12FA001-AC4F-418D-AE19-62706E023703}">
                      <ahyp:hlinkClr xmlns:ahyp="http://schemas.microsoft.com/office/drawing/2018/hyperlinkcolor" xmlns="" val="tx"/>
                    </a:ext>
                  </a:extLst>
                </a:hlinkClick>
              </a:rPr>
              <a:t>Луцьк</a:t>
            </a:r>
            <a:r>
              <a:rPr lang="uk" dirty="0"/>
              <a:t> звернули увагу на темну </a:t>
            </a:r>
            <a:r>
              <a:rPr lang="uk" dirty="0">
                <a:hlinkClick r:id="rId7" tooltip="Ікона">
                  <a:extLst>
                    <a:ext uri="{A12FA001-AC4F-418D-AE19-62706E023703}">
                      <ahyp:hlinkClr xmlns:ahyp="http://schemas.microsoft.com/office/drawing/2018/hyperlinkcolor" xmlns="" val="tx"/>
                    </a:ext>
                  </a:extLst>
                </a:hlinkClick>
              </a:rPr>
              <a:t>ікону</a:t>
            </a:r>
            <a:r>
              <a:rPr lang="uk" dirty="0"/>
              <a:t> у </a:t>
            </a:r>
            <a:r>
              <a:rPr lang="uk" dirty="0">
                <a:hlinkClick r:id="rId8" tooltip="Вівтар">
                  <a:extLst>
                    <a:ext uri="{A12FA001-AC4F-418D-AE19-62706E023703}">
                      <ahyp:hlinkClr xmlns:ahyp="http://schemas.microsoft.com/office/drawing/2018/hyperlinkcolor" xmlns="" val="tx"/>
                    </a:ext>
                  </a:extLst>
                </a:hlinkClick>
              </a:rPr>
              <a:t>вівтарі</a:t>
            </a:r>
            <a:r>
              <a:rPr lang="uk" dirty="0"/>
              <a:t>. Надто стара дошка і нашарування фарб були вказівкою на старовинність твору. Ікону придбав Київський музей українського образотворчого мистецтва (</a:t>
            </a:r>
            <a:r>
              <a:rPr lang="uk" dirty="0">
                <a:hlinkClick r:id="rId9" tooltip="Національний художній музей України">
                  <a:extLst>
                    <a:ext uri="{A12FA001-AC4F-418D-AE19-62706E023703}">
                      <ahyp:hlinkClr xmlns:ahyp="http://schemas.microsoft.com/office/drawing/2018/hyperlinkcolor" xmlns="" val="tx"/>
                    </a:ext>
                  </a:extLst>
                </a:hlinkClick>
              </a:rPr>
              <a:t>Національний художній музей України</a:t>
            </a:r>
            <a:r>
              <a:rPr lang="uk" dirty="0"/>
              <a:t>). </a:t>
            </a:r>
            <a:endParaRPr lang="en-US" dirty="0"/>
          </a:p>
        </p:txBody>
      </p:sp>
    </p:spTree>
    <p:extLst>
      <p:ext uri="{BB962C8B-B14F-4D97-AF65-F5344CB8AC3E}">
        <p14:creationId xmlns="" xmlns:p14="http://schemas.microsoft.com/office/powerpoint/2010/main" val="20625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7700C-4991-E444-A6A9-1B1E5DBC2171}"/>
              </a:ext>
            </a:extLst>
          </p:cNvPr>
          <p:cNvSpPr>
            <a:spLocks noGrp="1"/>
          </p:cNvSpPr>
          <p:nvPr>
            <p:ph type="title"/>
          </p:nvPr>
        </p:nvSpPr>
        <p:spPr>
          <a:xfrm>
            <a:off x="5983111" y="804519"/>
            <a:ext cx="5071743"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3074" name="Picture 2" descr="https://upload.wikimedia.org/wikipedia/commons/5/5d/%D0%97%D0%BE%D0%BB%D0%BE%D1%82%D1%96_%D0%A6%D0%B0%D1%80%D1%81%D1%8C%D0%BA%D1%96_%D0%B2%D1%80%D0%B0%D1%82%D0%B0%2C_%D0%B2%D0%B8%D0%B3%D0%BE%D1%82%D0%BE%D0%B2%D0%BB%D0%B5%D0%BD%D1%96_%D0%BA%D0%BE%D1%88%D1%82%D0%BE%D0%BC_%D0%86.%D0%9C%D0%B0%D0%B7%D0%B5%D0%BF%D0%B8.jpg">
            <a:extLst>
              <a:ext uri="{FF2B5EF4-FFF2-40B4-BE49-F238E27FC236}">
                <a16:creationId xmlns:a16="http://schemas.microsoft.com/office/drawing/2014/main" xmlns="" id="{9CBC3CAB-980D-CA44-BA06-9C31D61F7668}"/>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9357" y="128934"/>
            <a:ext cx="4057531" cy="587551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11AF13F-0DE4-FE48-8790-5C4A80ED86DC}"/>
              </a:ext>
            </a:extLst>
          </p:cNvPr>
          <p:cNvSpPr txBox="1"/>
          <p:nvPr/>
        </p:nvSpPr>
        <p:spPr>
          <a:xfrm>
            <a:off x="4538134" y="2009423"/>
            <a:ext cx="6807199" cy="646331"/>
          </a:xfrm>
          <a:prstGeom prst="rect">
            <a:avLst/>
          </a:prstGeom>
          <a:noFill/>
        </p:spPr>
        <p:txBody>
          <a:bodyPr wrap="square" rtlCol="0">
            <a:spAutoFit/>
          </a:bodyPr>
          <a:lstStyle/>
          <a:p>
            <a:r>
              <a:rPr lang="ru" dirty="0"/>
              <a:t>Золоті Царські врата, виготовлені коштом І. Мазепи, </a:t>
            </a:r>
            <a:r>
              <a:rPr lang="ru" dirty="0">
                <a:hlinkClick r:id="rId3" tooltip="Собор Бориса й Гліба (Чернігів)">
                  <a:extLst>
                    <a:ext uri="{A12FA001-AC4F-418D-AE19-62706E023703}">
                      <ahyp:hlinkClr xmlns:ahyp="http://schemas.microsoft.com/office/drawing/2018/hyperlinkcolor" xmlns="" val="tx"/>
                    </a:ext>
                  </a:extLst>
                </a:hlinkClick>
              </a:rPr>
              <a:t>Собор Бориса й Гліба (Чернігів)</a:t>
            </a:r>
            <a:endParaRPr lang="en-US" dirty="0"/>
          </a:p>
        </p:txBody>
      </p:sp>
      <p:sp>
        <p:nvSpPr>
          <p:cNvPr id="5" name="TextBox 4">
            <a:extLst>
              <a:ext uri="{FF2B5EF4-FFF2-40B4-BE49-F238E27FC236}">
                <a16:creationId xmlns:a16="http://schemas.microsoft.com/office/drawing/2014/main" xmlns="" id="{91CF5F8B-E633-3444-9D31-346BDBEB5382}"/>
              </a:ext>
            </a:extLst>
          </p:cNvPr>
          <p:cNvSpPr txBox="1"/>
          <p:nvPr/>
        </p:nvSpPr>
        <p:spPr>
          <a:xfrm>
            <a:off x="4538134" y="3262489"/>
            <a:ext cx="7213599" cy="923330"/>
          </a:xfrm>
          <a:prstGeom prst="rect">
            <a:avLst/>
          </a:prstGeom>
          <a:noFill/>
        </p:spPr>
        <p:txBody>
          <a:bodyPr wrap="square" rtlCol="0">
            <a:spAutoFit/>
          </a:bodyPr>
          <a:lstStyle/>
          <a:p>
            <a:r>
              <a:rPr lang="ru" b="1" dirty="0"/>
              <a:t>Борисоглі́бський собо́р</a:t>
            </a:r>
            <a:r>
              <a:rPr lang="ru" dirty="0"/>
              <a:t> — відома пам'ятка архітектури міста </a:t>
            </a:r>
            <a:r>
              <a:rPr lang="ru" dirty="0">
                <a:hlinkClick r:id="rId4" tooltip="Чернігів">
                  <a:extLst>
                    <a:ext uri="{A12FA001-AC4F-418D-AE19-62706E023703}">
                      <ahyp:hlinkClr xmlns:ahyp="http://schemas.microsoft.com/office/drawing/2018/hyperlinkcolor" xmlns="" val="tx"/>
                    </a:ext>
                  </a:extLst>
                </a:hlinkClick>
              </a:rPr>
              <a:t>Чернігова</a:t>
            </a:r>
            <a:r>
              <a:rPr lang="ru" dirty="0"/>
              <a:t> домонгольської доби. За плануванням - триапсидний, тринефний, шестистовпний, однокупольний храм.</a:t>
            </a:r>
            <a:endParaRPr lang="en-US" dirty="0"/>
          </a:p>
        </p:txBody>
      </p:sp>
    </p:spTree>
    <p:extLst>
      <p:ext uri="{BB962C8B-B14F-4D97-AF65-F5344CB8AC3E}">
        <p14:creationId xmlns="" xmlns:p14="http://schemas.microsoft.com/office/powerpoint/2010/main" val="4064229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20FC0-04D2-4049-945B-4E54AAFC0913}"/>
              </a:ext>
            </a:extLst>
          </p:cNvPr>
          <p:cNvSpPr>
            <a:spLocks noGrp="1"/>
          </p:cNvSpPr>
          <p:nvPr>
            <p:ph type="title"/>
          </p:nvPr>
        </p:nvSpPr>
        <p:spPr>
          <a:xfrm>
            <a:off x="5915378" y="804519"/>
            <a:ext cx="5139476"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4098" name="Picture 2" descr="https://upload.wikimedia.org/wikipedia/commons/4/42/PinzelAngel.jpg">
            <a:extLst>
              <a:ext uri="{FF2B5EF4-FFF2-40B4-BE49-F238E27FC236}">
                <a16:creationId xmlns:a16="http://schemas.microsoft.com/office/drawing/2014/main" xmlns="" id="{D77E748C-2025-294A-A652-9F8FD806F6FC}"/>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0472" y="128499"/>
            <a:ext cx="4586995" cy="58601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F33B873-3771-D64B-B544-6A5ACD8AF8D7}"/>
              </a:ext>
            </a:extLst>
          </p:cNvPr>
          <p:cNvSpPr txBox="1"/>
          <p:nvPr/>
        </p:nvSpPr>
        <p:spPr>
          <a:xfrm>
            <a:off x="5247201" y="2873888"/>
            <a:ext cx="4474667" cy="369332"/>
          </a:xfrm>
          <a:prstGeom prst="rect">
            <a:avLst/>
          </a:prstGeom>
          <a:noFill/>
        </p:spPr>
        <p:txBody>
          <a:bodyPr wrap="square" rtlCol="0">
            <a:spAutoFit/>
          </a:bodyPr>
          <a:lstStyle/>
          <a:p>
            <a:r>
              <a:rPr lang="ru" dirty="0"/>
              <a:t>Ск. Пінзель, «Ангел», середина XVIII ст. </a:t>
            </a:r>
            <a:endParaRPr lang="en-US" dirty="0"/>
          </a:p>
        </p:txBody>
      </p:sp>
    </p:spTree>
    <p:extLst>
      <p:ext uri="{BB962C8B-B14F-4D97-AF65-F5344CB8AC3E}">
        <p14:creationId xmlns="" xmlns:p14="http://schemas.microsoft.com/office/powerpoint/2010/main" val="89303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14325-0214-6F40-80FA-DAF45C388556}"/>
              </a:ext>
            </a:extLst>
          </p:cNvPr>
          <p:cNvSpPr>
            <a:spLocks noGrp="1"/>
          </p:cNvSpPr>
          <p:nvPr>
            <p:ph type="title"/>
          </p:nvPr>
        </p:nvSpPr>
        <p:spPr>
          <a:xfrm>
            <a:off x="5949244" y="804519"/>
            <a:ext cx="5105610" cy="1049235"/>
          </a:xfrm>
        </p:spPr>
        <p:txBody>
          <a:bodyPr>
            <a:normAutofit fontScale="90000"/>
          </a:bodyPr>
          <a:lstStyle/>
          <a:p>
            <a:r>
              <a:rPr lang="uk-UA" dirty="0"/>
              <a:t>Українське малярство.</a:t>
            </a:r>
            <a:br>
              <a:rPr lang="uk-UA" dirty="0"/>
            </a:br>
            <a:r>
              <a:rPr lang="uk-UA" dirty="0"/>
              <a:t>Церковне мистецтво</a:t>
            </a:r>
            <a:endParaRPr lang="en-US" dirty="0"/>
          </a:p>
        </p:txBody>
      </p:sp>
      <p:pic>
        <p:nvPicPr>
          <p:cNvPr id="5122" name="Picture 2" descr="https://upload.wikimedia.org/wikipedia/commons/4/46/%D0%86.%D0%A1._%D0%87%D0%B6%D0%B0%D0%BA%D0%B5%D0%B2%D0%B8%D1%87._%D0%91%D0%BE%D0%B3%D0%BE%D0%BC%D0%B0%D1%82%D1%96%D1%80_%D0%9E%D1%80%D0%B0%D0%BD%D1%82%D0%B0._1884._%D0%9E%D0%BB%D1%96%D1%8F._%D0%9A%D0%B8%D1%80%D0%B8%D0%BB%D1%96%D0%B2%D1%81%D1%8C%D0%BA%D0%B0_%D1%86%D0%B5%D1%80%D0%BA%D0%B2%D0%B0%2C_%D1%85%D0%BE%D1%80%D0%B8%2C_%D0%BA%D0%BE%D0%BD%D1%85%D0%B0_%D0%BC%D0%BE%D0%BB%D0%B8%D1%82%D0%BE%D0%B2%D0%BD%D1%96.jpg">
            <a:extLst>
              <a:ext uri="{FF2B5EF4-FFF2-40B4-BE49-F238E27FC236}">
                <a16:creationId xmlns:a16="http://schemas.microsoft.com/office/drawing/2014/main" xmlns="" id="{C6F515CC-CE9D-2F47-AE2F-F7144B18A86E}"/>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7651" y="124971"/>
            <a:ext cx="4668838" cy="59060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49AAC5C-E84C-364A-B9BE-4DC2B4BE7E70}"/>
              </a:ext>
            </a:extLst>
          </p:cNvPr>
          <p:cNvSpPr txBox="1"/>
          <p:nvPr/>
        </p:nvSpPr>
        <p:spPr>
          <a:xfrm>
            <a:off x="5271911" y="2099733"/>
            <a:ext cx="6265334" cy="646331"/>
          </a:xfrm>
          <a:prstGeom prst="rect">
            <a:avLst/>
          </a:prstGeom>
          <a:noFill/>
        </p:spPr>
        <p:txBody>
          <a:bodyPr wrap="square" rtlCol="0">
            <a:spAutoFit/>
          </a:bodyPr>
          <a:lstStyle/>
          <a:p>
            <a:r>
              <a:rPr lang="ru" dirty="0"/>
              <a:t>"Богоматір Оранта" (олія). 1884. </a:t>
            </a:r>
            <a:r>
              <a:rPr lang="ru" dirty="0">
                <a:hlinkClick r:id="rId3" tooltip="Кирилівська церква">
                  <a:extLst>
                    <a:ext uri="{A12FA001-AC4F-418D-AE19-62706E023703}">
                      <ahyp:hlinkClr xmlns:ahyp="http://schemas.microsoft.com/office/drawing/2018/hyperlinkcolor" xmlns="" val="tx"/>
                    </a:ext>
                  </a:extLst>
                </a:hlinkClick>
              </a:rPr>
              <a:t>Кирилівська церква</a:t>
            </a:r>
            <a:r>
              <a:rPr lang="ru" dirty="0"/>
              <a:t>, хори, конха молитовні, </a:t>
            </a:r>
            <a:r>
              <a:rPr lang="ru" dirty="0">
                <a:hlinkClick r:id="rId4" tooltip="Їжакевич Іван Сидорович">
                  <a:extLst>
                    <a:ext uri="{A12FA001-AC4F-418D-AE19-62706E023703}">
                      <ahyp:hlinkClr xmlns:ahyp="http://schemas.microsoft.com/office/drawing/2018/hyperlinkcolor" xmlns="" val="tx"/>
                    </a:ext>
                  </a:extLst>
                </a:hlinkClick>
              </a:rPr>
              <a:t>Їжакевич Іван Сидорович</a:t>
            </a:r>
            <a:endParaRPr lang="en-US" dirty="0"/>
          </a:p>
        </p:txBody>
      </p:sp>
    </p:spTree>
    <p:extLst>
      <p:ext uri="{BB962C8B-B14F-4D97-AF65-F5344CB8AC3E}">
        <p14:creationId xmlns="" xmlns:p14="http://schemas.microsoft.com/office/powerpoint/2010/main" val="134972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119</TotalTime>
  <Words>1580</Words>
  <Application>Microsoft Office PowerPoint</Application>
  <PresentationFormat>Произвольный</PresentationFormat>
  <Paragraphs>145</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Gallery</vt:lpstr>
      <vt:lpstr>Українське мистецтво</vt:lpstr>
      <vt:lpstr>Українське мистецтво</vt:lpstr>
      <vt:lpstr>Історичний розвиток</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Церковне мистецтво</vt:lpstr>
      <vt:lpstr>Українське малярство. Світський портрет</vt:lpstr>
      <vt:lpstr>Українське малярство. Світський портрет</vt:lpstr>
      <vt:lpstr>Українське мистецтво. Живопис 18 століття</vt:lpstr>
      <vt:lpstr>Українське мистецтво. Живопис 18 століття</vt:lpstr>
      <vt:lpstr>Українське мистецтво. Живопис 18 століття</vt:lpstr>
      <vt:lpstr>Українське мистецтво. Живопис 18 століття</vt:lpstr>
      <vt:lpstr>Українське мистецтво. Живопис 18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 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19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Живопис 20 століття</vt:lpstr>
      <vt:lpstr>Українське мистецтво. Народний живопис</vt:lpstr>
      <vt:lpstr>Дякую за увагу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Українське мистецтво</dc:title>
  <dc:creator>Microsoft Office User</dc:creator>
  <cp:lastModifiedBy>Svt</cp:lastModifiedBy>
  <cp:revision>14</cp:revision>
  <dcterms:created xsi:type="dcterms:W3CDTF">2018-11-18T21:51:16Z</dcterms:created>
  <dcterms:modified xsi:type="dcterms:W3CDTF">2018-11-30T08:29:00Z</dcterms:modified>
</cp:coreProperties>
</file>