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640960" cy="648072"/>
          </a:xfrm>
        </p:spPr>
        <p:txBody>
          <a:bodyPr/>
          <a:lstStyle/>
          <a:p>
            <a:pPr marL="0" indent="0" algn="l">
              <a:buNone/>
            </a:pPr>
            <a:r>
              <a:rPr lang="uk-UA" sz="1800" dirty="0" smtClean="0"/>
              <a:t>Національний </a:t>
            </a:r>
            <a:r>
              <a:rPr lang="uk-UA" sz="1800" dirty="0"/>
              <a:t>У</a:t>
            </a:r>
            <a:r>
              <a:rPr lang="uk-UA" sz="1800" dirty="0" smtClean="0"/>
              <a:t>ніверситет Біоресурсів і Природокористування України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280920" cy="570696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uk-UA" sz="3200" dirty="0" smtClean="0"/>
          </a:p>
          <a:p>
            <a:pPr marL="45720" indent="0">
              <a:buNone/>
            </a:pPr>
            <a:endParaRPr lang="uk-UA" sz="3200" dirty="0"/>
          </a:p>
          <a:p>
            <a:pPr marL="45720" indent="0">
              <a:buNone/>
            </a:pPr>
            <a:endParaRPr lang="uk-UA" sz="3200" dirty="0" smtClean="0"/>
          </a:p>
          <a:p>
            <a:pPr marL="45720" indent="0" algn="ctr">
              <a:buNone/>
            </a:pPr>
            <a:r>
              <a:rPr lang="uk-UA" sz="3200" b="1" dirty="0" smtClean="0"/>
              <a:t>Способи декорування </a:t>
            </a:r>
            <a:r>
              <a:rPr lang="uk-UA" sz="3200" b="1" dirty="0"/>
              <a:t>В</a:t>
            </a:r>
            <a:r>
              <a:rPr lang="uk-UA" sz="3200" b="1" dirty="0" smtClean="0"/>
              <a:t>еликодніх </a:t>
            </a:r>
            <a:r>
              <a:rPr lang="uk-UA" sz="3200" b="1" dirty="0"/>
              <a:t>яєць</a:t>
            </a:r>
            <a:endParaRPr lang="uk-UA" sz="3200" b="1" dirty="0" smtClean="0"/>
          </a:p>
          <a:p>
            <a:pPr marL="45720" indent="0" algn="r">
              <a:buNone/>
            </a:pPr>
            <a:endParaRPr lang="uk-UA" sz="2000" dirty="0" smtClean="0"/>
          </a:p>
          <a:p>
            <a:pPr marL="45720" indent="0" algn="r">
              <a:buNone/>
            </a:pPr>
            <a:endParaRPr lang="uk-UA" sz="2000" dirty="0"/>
          </a:p>
          <a:p>
            <a:pPr marL="45720" indent="0" algn="r">
              <a:buNone/>
            </a:pPr>
            <a:endParaRPr lang="uk-UA" sz="2000" dirty="0" smtClean="0"/>
          </a:p>
          <a:p>
            <a:pPr marL="45720" indent="0" algn="r">
              <a:buNone/>
            </a:pPr>
            <a:r>
              <a:rPr lang="uk-UA" sz="2000" dirty="0" smtClean="0"/>
              <a:t>Виконав: </a:t>
            </a:r>
          </a:p>
          <a:p>
            <a:pPr marL="45720" indent="0" algn="r">
              <a:buNone/>
            </a:pPr>
            <a:r>
              <a:rPr lang="uk-UA" sz="2000" dirty="0" smtClean="0"/>
              <a:t>Студент АБФ 2 групи</a:t>
            </a:r>
          </a:p>
          <a:p>
            <a:pPr marL="45720" indent="0" algn="r">
              <a:buNone/>
            </a:pPr>
            <a:r>
              <a:rPr lang="uk-UA" sz="2000" dirty="0" smtClean="0"/>
              <a:t>Мороз Владислав Олександрович</a:t>
            </a:r>
          </a:p>
          <a:p>
            <a:pPr marL="45720" indent="0" algn="r">
              <a:buNone/>
            </a:pPr>
            <a:endParaRPr lang="uk-UA" sz="2000" dirty="0"/>
          </a:p>
          <a:p>
            <a:pPr marL="45720" indent="0" algn="r">
              <a:buNone/>
            </a:pPr>
            <a:endParaRPr lang="uk-UA" sz="2000" dirty="0" smtClean="0"/>
          </a:p>
          <a:p>
            <a:pPr marL="45720" indent="0" algn="r">
              <a:buNone/>
            </a:pPr>
            <a:endParaRPr lang="uk-UA" sz="2000" dirty="0"/>
          </a:p>
          <a:p>
            <a:pPr marL="45720" indent="0" algn="r">
              <a:buNone/>
            </a:pPr>
            <a:endParaRPr lang="uk-UA" sz="2000" dirty="0" smtClean="0"/>
          </a:p>
          <a:p>
            <a:pPr marL="45720" indent="0" algn="r">
              <a:buNone/>
            </a:pPr>
            <a:r>
              <a:rPr lang="uk-UA" sz="2000" dirty="0" smtClean="0"/>
              <a:t> </a:t>
            </a:r>
          </a:p>
          <a:p>
            <a:pPr marL="45720" indent="0" algn="ctr">
              <a:buNone/>
            </a:pPr>
            <a:r>
              <a:rPr lang="uk-UA" sz="2800" dirty="0" smtClean="0"/>
              <a:t>Київ 2017</a:t>
            </a:r>
          </a:p>
          <a:p>
            <a:pPr marL="45720" indent="0" algn="ctr">
              <a:buNone/>
            </a:pP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30276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effectLst/>
              </a:rPr>
              <a:t>7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Мереживні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яйця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</a:rPr>
              <a:t>Також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досить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старовинний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спосіб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Обертаємо</a:t>
            </a:r>
            <a:r>
              <a:rPr lang="ru-RU" sz="1800" dirty="0">
                <a:solidFill>
                  <a:schemeClr val="tx1"/>
                </a:solidFill>
              </a:rPr>
              <a:t> яйце в </a:t>
            </a:r>
            <a:r>
              <a:rPr lang="ru-RU" sz="1800" dirty="0" err="1">
                <a:solidFill>
                  <a:schemeClr val="tx1"/>
                </a:solidFill>
              </a:rPr>
              <a:t>красиві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мережива</a:t>
            </a:r>
            <a:r>
              <a:rPr lang="ru-RU" sz="1800" dirty="0">
                <a:solidFill>
                  <a:schemeClr val="tx1"/>
                </a:solidFill>
              </a:rPr>
              <a:t> і </a:t>
            </a:r>
            <a:r>
              <a:rPr lang="ru-RU" sz="1800" dirty="0" err="1">
                <a:solidFill>
                  <a:schemeClr val="tx1"/>
                </a:solidFill>
              </a:rPr>
              <a:t>опускаємо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фарбу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 Готово!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1500997"/>
            <a:ext cx="9115578" cy="53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9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 smtClean="0"/>
              <a:t>Зміст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776864" cy="5688632"/>
          </a:xfrm>
        </p:spPr>
        <p:txBody>
          <a:bodyPr>
            <a:normAutofit lnSpcReduction="10000"/>
          </a:bodyPr>
          <a:lstStyle/>
          <a:p>
            <a:r>
              <a:rPr lang="uk-UA" sz="1800" dirty="0" smtClean="0">
                <a:solidFill>
                  <a:schemeClr val="tx1"/>
                </a:solidFill>
                <a:hlinkClick r:id="rId2" action="ppaction://hlinksldjump"/>
              </a:rPr>
              <a:t>Вступ;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ru-RU" sz="1800" dirty="0" err="1">
                <a:solidFill>
                  <a:schemeClr val="tx1"/>
                </a:solidFill>
                <a:hlinkClick r:id="rId3" action="ppaction://hlinksldjump"/>
              </a:rPr>
              <a:t>Прикрашання</a:t>
            </a:r>
            <a:r>
              <a:rPr lang="ru-RU" sz="1800" dirty="0">
                <a:solidFill>
                  <a:schemeClr val="tx1"/>
                </a:solidFill>
                <a:hlinkClick r:id="rId3" action="ppaction://hlinksldjump"/>
              </a:rPr>
              <a:t> </a:t>
            </a:r>
            <a:r>
              <a:rPr lang="ru-RU" sz="1800" dirty="0" err="1">
                <a:solidFill>
                  <a:schemeClr val="tx1"/>
                </a:solidFill>
                <a:hlinkClick r:id="rId3" action="ppaction://hlinksldjump"/>
              </a:rPr>
              <a:t>яйєць</a:t>
            </a:r>
            <a:r>
              <a:rPr lang="ru-RU" sz="1800" dirty="0">
                <a:solidFill>
                  <a:schemeClr val="tx1"/>
                </a:solidFill>
                <a:hlinkClick r:id="rId3" action="ppaction://hlinksldjump"/>
              </a:rPr>
              <a:t> </a:t>
            </a:r>
            <a:r>
              <a:rPr lang="ru-RU" sz="1800" dirty="0" err="1">
                <a:solidFill>
                  <a:schemeClr val="tx1"/>
                </a:solidFill>
                <a:hlinkClick r:id="rId3" action="ppaction://hlinksldjump"/>
              </a:rPr>
              <a:t>бісером</a:t>
            </a:r>
            <a:r>
              <a:rPr lang="uk-UA" sz="1800" dirty="0" smtClean="0">
                <a:hlinkClick r:id="rId3" action="ppaction://hlinksldjump"/>
              </a:rPr>
              <a:t>;</a:t>
            </a:r>
            <a:endParaRPr lang="uk-UA" sz="1800" dirty="0" smtClean="0"/>
          </a:p>
          <a:p>
            <a:r>
              <a:rPr lang="ru-RU" sz="1800" dirty="0" err="1">
                <a:solidFill>
                  <a:schemeClr val="tx1"/>
                </a:solidFill>
                <a:hlinkClick r:id="rId4" action="ppaction://hlinksldjump"/>
              </a:rPr>
              <a:t>Прикрашаємо</a:t>
            </a:r>
            <a:r>
              <a:rPr lang="ru-RU" sz="1800" dirty="0">
                <a:solidFill>
                  <a:schemeClr val="tx1"/>
                </a:solidFill>
                <a:hlinkClick r:id="rId4" action="ppaction://hlinksldjump"/>
              </a:rPr>
              <a:t> </a:t>
            </a:r>
            <a:r>
              <a:rPr lang="ru-RU" sz="1800" dirty="0" err="1">
                <a:solidFill>
                  <a:schemeClr val="tx1"/>
                </a:solidFill>
                <a:hlinkClick r:id="rId4" action="ppaction://hlinksldjump"/>
              </a:rPr>
              <a:t>яйця</a:t>
            </a:r>
            <a:r>
              <a:rPr lang="ru-RU" sz="1800" dirty="0">
                <a:solidFill>
                  <a:schemeClr val="tx1"/>
                </a:solidFill>
                <a:hlinkClick r:id="rId4" action="ppaction://hlinksldjump"/>
              </a:rPr>
              <a:t> продуктами </a:t>
            </a:r>
            <a:r>
              <a:rPr lang="ru-RU" sz="1800" dirty="0" err="1" smtClean="0">
                <a:solidFill>
                  <a:schemeClr val="tx1"/>
                </a:solidFill>
                <a:hlinkClick r:id="rId4" action="ppaction://hlinksldjump"/>
              </a:rPr>
              <a:t>харчування</a:t>
            </a:r>
            <a:r>
              <a:rPr lang="ru-RU" sz="1800" dirty="0">
                <a:solidFill>
                  <a:schemeClr val="tx1"/>
                </a:solidFill>
                <a:hlinkClick r:id="rId4" action="ppaction://hlinksldjump"/>
              </a:rPr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err="1" smtClean="0">
                <a:solidFill>
                  <a:schemeClr val="tx1"/>
                </a:solidFill>
                <a:hlinkClick r:id="rId5" action="ppaction://hlinksldjump"/>
              </a:rPr>
              <a:t>Яйця</a:t>
            </a:r>
            <a:r>
              <a:rPr lang="ru-RU" sz="1800" dirty="0" smtClean="0">
                <a:solidFill>
                  <a:schemeClr val="tx1"/>
                </a:solidFill>
                <a:hlinkClick r:id="rId5" action="ppaction://hlinksldjump"/>
              </a:rPr>
              <a:t> </a:t>
            </a:r>
            <a:r>
              <a:rPr lang="ru-RU" sz="1800" dirty="0">
                <a:solidFill>
                  <a:schemeClr val="tx1"/>
                </a:solidFill>
                <a:hlinkClick r:id="rId5" action="ppaction://hlinksldjump"/>
              </a:rPr>
              <a:t>з «</a:t>
            </a:r>
            <a:r>
              <a:rPr lang="ru-RU" sz="1800" dirty="0" err="1">
                <a:solidFill>
                  <a:schemeClr val="tx1"/>
                </a:solidFill>
                <a:hlinkClick r:id="rId5" action="ppaction://hlinksldjump"/>
              </a:rPr>
              <a:t>манікюром</a:t>
            </a:r>
            <a:r>
              <a:rPr lang="ru-RU" sz="1800" dirty="0" smtClean="0">
                <a:solidFill>
                  <a:schemeClr val="tx1"/>
                </a:solidFill>
                <a:hlinkClick r:id="rId5" action="ppaction://hlinksldjump"/>
              </a:rPr>
              <a:t>»;</a:t>
            </a:r>
            <a:endParaRPr lang="uk-UA" sz="1800" dirty="0" smtClean="0"/>
          </a:p>
          <a:p>
            <a:r>
              <a:rPr lang="ru-RU" sz="1800" dirty="0" err="1">
                <a:solidFill>
                  <a:schemeClr val="tx1"/>
                </a:solidFill>
                <a:hlinkClick r:id="rId6" action="ppaction://hlinksldjump"/>
              </a:rPr>
              <a:t>Використовуємо</a:t>
            </a:r>
            <a:r>
              <a:rPr lang="ru-RU" sz="1800" dirty="0">
                <a:solidFill>
                  <a:schemeClr val="tx1"/>
                </a:solidFill>
                <a:hlinkClick r:id="rId6" action="ppaction://hlinksldjump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rId6" action="ppaction://hlinksldjump"/>
              </a:rPr>
              <a:t>віск</a:t>
            </a:r>
            <a:r>
              <a:rPr lang="ru-RU" sz="1800" dirty="0" smtClean="0">
                <a:solidFill>
                  <a:schemeClr val="tx1"/>
                </a:solidFill>
                <a:hlinkClick r:id="rId6" action="ppaction://hlinksldjump"/>
              </a:rPr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uk-UA" sz="1800" dirty="0" smtClean="0">
                <a:solidFill>
                  <a:schemeClr val="tx1"/>
                </a:solidFill>
                <a:hlinkClick r:id="rId7" action="ppaction://hlinksldjump"/>
              </a:rPr>
              <a:t>Найстаріший спосіб;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uk-UA" sz="1800" dirty="0" smtClean="0">
                <a:solidFill>
                  <a:schemeClr val="tx1"/>
                </a:solidFill>
                <a:hlinkClick r:id="rId8" action="ppaction://hlinksldjump"/>
              </a:rPr>
              <a:t>Мармурові яйця;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uk-UA" sz="1800" dirty="0" smtClean="0">
                <a:solidFill>
                  <a:schemeClr val="tx1"/>
                </a:solidFill>
                <a:hlinkClick r:id="rId9" action="ppaction://hlinksldjump"/>
              </a:rPr>
              <a:t>Мереживні яйця;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uk-UA" sz="1800" dirty="0" smtClean="0">
                <a:solidFill>
                  <a:schemeClr val="tx1"/>
                </a:solidFill>
                <a:hlinkClick r:id="" action="ppaction://noaction"/>
              </a:rPr>
              <a:t>«Картина маслом»;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uk-UA" sz="1800" dirty="0" smtClean="0">
                <a:solidFill>
                  <a:schemeClr val="tx1"/>
                </a:solidFill>
                <a:hlinkClick r:id="" action="ppaction://noaction"/>
              </a:rPr>
              <a:t>Найпростіший спосіб;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uk-UA" sz="1800" dirty="0" smtClean="0">
                <a:solidFill>
                  <a:schemeClr val="tx1"/>
                </a:solidFill>
                <a:hlinkClick r:id="" action="ppaction://noaction"/>
              </a:rPr>
              <a:t>Використання  </a:t>
            </a:r>
            <a:r>
              <a:rPr lang="uk-UA" sz="1800" dirty="0" err="1" smtClean="0">
                <a:solidFill>
                  <a:schemeClr val="tx1"/>
                </a:solidFill>
                <a:hlinkClick r:id="" action="ppaction://noaction"/>
              </a:rPr>
              <a:t>ізоленти</a:t>
            </a:r>
            <a:r>
              <a:rPr lang="uk-UA" sz="1800" dirty="0" smtClean="0">
                <a:solidFill>
                  <a:schemeClr val="tx1"/>
                </a:solidFill>
                <a:hlinkClick r:id="" action="ppaction://noaction"/>
              </a:rPr>
              <a:t>; 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ru-RU" sz="1800" dirty="0" err="1">
                <a:solidFill>
                  <a:schemeClr val="tx1"/>
                </a:solidFill>
                <a:hlinkClick r:id="" action="ppaction://noaction"/>
              </a:rPr>
              <a:t>Обмотання</a:t>
            </a:r>
            <a:r>
              <a:rPr lang="ru-RU" sz="1800" dirty="0">
                <a:solidFill>
                  <a:schemeClr val="tx1"/>
                </a:solidFill>
                <a:hlinkClick r:id="" action="ppaction://noaction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hlinkClick r:id="" action="ppaction://noactio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" action="ppaction://noaction"/>
              </a:rPr>
              <a:t>яєць</a:t>
            </a:r>
            <a:r>
              <a:rPr lang="ru-RU" sz="1800" dirty="0" smtClean="0">
                <a:solidFill>
                  <a:schemeClr val="tx1"/>
                </a:solidFill>
                <a:hlinkClick r:id="" action="ppaction://noactio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" action="ppaction://noaction"/>
              </a:rPr>
              <a:t>різнокольоровими</a:t>
            </a:r>
            <a:r>
              <a:rPr lang="ru-RU" sz="1800" dirty="0">
                <a:solidFill>
                  <a:schemeClr val="tx1"/>
                </a:solidFill>
                <a:hlinkClick r:id="" action="ppaction://noaction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hlinkClick r:id="" action="ppaction://noaction"/>
              </a:rPr>
              <a:t>нитками;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err="1">
                <a:solidFill>
                  <a:schemeClr val="tx1"/>
                </a:solidFill>
                <a:hlinkClick r:id="" action="ppaction://noaction"/>
              </a:rPr>
              <a:t>Обклеєння</a:t>
            </a:r>
            <a:r>
              <a:rPr lang="ru-RU" sz="1800" dirty="0">
                <a:solidFill>
                  <a:schemeClr val="tx1"/>
                </a:solidFill>
                <a:hlinkClick r:id="" action="ppaction://noaction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hlinkClick r:id="" action="ppaction://noactio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" action="ppaction://noaction"/>
              </a:rPr>
              <a:t>яєць</a:t>
            </a:r>
            <a:r>
              <a:rPr lang="ru-RU" sz="1800" dirty="0" smtClean="0">
                <a:solidFill>
                  <a:schemeClr val="tx1"/>
                </a:solidFill>
                <a:hlinkClick r:id="" action="ppaction://noaction"/>
              </a:rPr>
              <a:t> </a:t>
            </a:r>
            <a:r>
              <a:rPr lang="ru-RU" sz="1800" dirty="0" err="1">
                <a:solidFill>
                  <a:schemeClr val="tx1"/>
                </a:solidFill>
                <a:hlinkClick r:id="" action="ppaction://noaction"/>
              </a:rPr>
              <a:t>кулінарною</a:t>
            </a:r>
            <a:r>
              <a:rPr lang="ru-RU" sz="1800" dirty="0">
                <a:solidFill>
                  <a:schemeClr val="tx1"/>
                </a:solidFill>
                <a:hlinkClick r:id="" action="ppaction://noaction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hlinkClick r:id="" action="ppaction://noactio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" action="ppaction://noaction"/>
              </a:rPr>
              <a:t>посипкою</a:t>
            </a:r>
            <a:r>
              <a:rPr lang="ru-RU" sz="1800" dirty="0" smtClean="0">
                <a:solidFill>
                  <a:schemeClr val="tx1"/>
                </a:solidFill>
                <a:hlinkClick r:id="" action="ppaction://noaction"/>
              </a:rPr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err="1">
                <a:solidFill>
                  <a:schemeClr val="tx1"/>
                </a:solidFill>
                <a:hlinkClick r:id="" action="ppaction://noaction"/>
              </a:rPr>
              <a:t>Використання</a:t>
            </a:r>
            <a:r>
              <a:rPr lang="ru-RU" sz="1800" dirty="0">
                <a:solidFill>
                  <a:schemeClr val="tx1"/>
                </a:solidFill>
                <a:hlinkClick r:id="" action="ppaction://noaction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hlinkClick r:id="" action="ppaction://noaction"/>
              </a:rPr>
              <a:t> резинок</a:t>
            </a:r>
            <a:r>
              <a:rPr lang="ru-RU" sz="1800" dirty="0">
                <a:solidFill>
                  <a:schemeClr val="tx1"/>
                </a:solidFill>
                <a:hlinkClick r:id="" action="ppaction://noaction"/>
              </a:rPr>
              <a:t> </a:t>
            </a:r>
            <a:r>
              <a:rPr lang="ru-RU" sz="1800" dirty="0" err="1">
                <a:solidFill>
                  <a:schemeClr val="tx1"/>
                </a:solidFill>
                <a:hlinkClick r:id="" action="ppaction://noaction"/>
              </a:rPr>
              <a:t>різного</a:t>
            </a:r>
            <a:r>
              <a:rPr lang="ru-RU" sz="1800" dirty="0">
                <a:solidFill>
                  <a:schemeClr val="tx1"/>
                </a:solidFill>
                <a:hlinkClick r:id="" action="ppaction://noaction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hlinkClick r:id="" action="ppaction://noaction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" action="ppaction://noaction"/>
              </a:rPr>
              <a:t>розміру</a:t>
            </a:r>
            <a:r>
              <a:rPr lang="ru-RU" sz="1800" dirty="0" smtClean="0">
                <a:solidFill>
                  <a:schemeClr val="tx1"/>
                </a:solidFill>
                <a:hlinkClick r:id="" action="ppaction://noaction"/>
              </a:rPr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uk-UA" sz="1800" dirty="0" smtClean="0">
                <a:solidFill>
                  <a:schemeClr val="tx1"/>
                </a:solidFill>
                <a:hlinkClick r:id="" action="ppaction://noaction"/>
              </a:rPr>
              <a:t>Обгорнення мереживом;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uk-UA" sz="1800" dirty="0" err="1" smtClean="0">
                <a:solidFill>
                  <a:schemeClr val="tx1"/>
                </a:solidFill>
                <a:hlinkClick r:id="" action="ppaction://noaction"/>
              </a:rPr>
              <a:t>Декупаж</a:t>
            </a:r>
            <a:r>
              <a:rPr lang="uk-UA" sz="1800" dirty="0" smtClean="0">
                <a:solidFill>
                  <a:schemeClr val="tx1"/>
                </a:solidFill>
                <a:hlinkClick r:id="" action="ppaction://noaction"/>
              </a:rPr>
              <a:t>;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uk-UA" sz="1800" dirty="0" err="1" smtClean="0">
                <a:solidFill>
                  <a:schemeClr val="tx1"/>
                </a:solidFill>
                <a:hlinkClick r:id="" action="ppaction://noaction"/>
              </a:rPr>
              <a:t>Намалювання</a:t>
            </a:r>
            <a:r>
              <a:rPr lang="uk-UA" sz="1800" dirty="0" smtClean="0">
                <a:solidFill>
                  <a:schemeClr val="tx1"/>
                </a:solidFill>
                <a:hlinkClick r:id="" action="ppaction://noaction"/>
              </a:rPr>
              <a:t> за допомогою маркера;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ru-RU" sz="1800" dirty="0" err="1" smtClean="0">
                <a:solidFill>
                  <a:schemeClr val="tx1"/>
                </a:solidFill>
                <a:hlinkClick r:id="" action="ppaction://noaction"/>
              </a:rPr>
              <a:t>Використання</a:t>
            </a:r>
            <a:r>
              <a:rPr lang="ru-RU" sz="1800" dirty="0" smtClean="0">
                <a:solidFill>
                  <a:schemeClr val="tx1"/>
                </a:solidFill>
                <a:hlinkClick r:id="" action="ppaction://noaction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hlinkClick r:id="" action="ppaction://noaction"/>
              </a:rPr>
              <a:t>різнокольорової</a:t>
            </a:r>
            <a:r>
              <a:rPr lang="ru-RU" sz="1800" dirty="0" smtClean="0">
                <a:solidFill>
                  <a:schemeClr val="tx1"/>
                </a:solidFill>
                <a:hlinkClick r:id="" action="ppaction://noaction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hlinkClick r:id="" action="ppaction://noaction"/>
              </a:rPr>
              <a:t>клейкої</a:t>
            </a:r>
            <a:r>
              <a:rPr lang="ru-RU" sz="1800" dirty="0" smtClean="0">
                <a:solidFill>
                  <a:schemeClr val="tx1"/>
                </a:solidFill>
                <a:hlinkClick r:id="" action="ppaction://noaction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hlinkClick r:id="" action="ppaction://noaction"/>
              </a:rPr>
              <a:t>ленти</a:t>
            </a:r>
            <a:r>
              <a:rPr lang="ru-RU" sz="1800" dirty="0" smtClean="0">
                <a:solidFill>
                  <a:schemeClr val="tx1"/>
                </a:solidFill>
                <a:hlinkClick r:id="" action="ppaction://noaction"/>
              </a:rPr>
              <a:t>.</a:t>
            </a:r>
            <a:endParaRPr lang="uk-UA" sz="1800" dirty="0" smtClean="0">
              <a:solidFill>
                <a:schemeClr val="tx1"/>
              </a:solidFill>
            </a:endParaRPr>
          </a:p>
          <a:p>
            <a:endParaRPr lang="uk-UA" sz="1800" dirty="0" smtClean="0">
              <a:solidFill>
                <a:schemeClr val="tx1"/>
              </a:solidFill>
            </a:endParaRPr>
          </a:p>
          <a:p>
            <a:endParaRPr lang="uk-UA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uk-UA" sz="1800" dirty="0" smtClean="0">
              <a:solidFill>
                <a:schemeClr val="tx1"/>
              </a:solidFill>
            </a:endParaRPr>
          </a:p>
          <a:p>
            <a:endParaRPr lang="uk-UA" sz="1800" dirty="0" smtClean="0">
              <a:solidFill>
                <a:schemeClr val="tx1"/>
              </a:solidFill>
            </a:endParaRPr>
          </a:p>
          <a:p>
            <a:endParaRPr lang="uk-UA" sz="1800" dirty="0" smtClean="0">
              <a:solidFill>
                <a:schemeClr val="tx1"/>
              </a:solidFill>
            </a:endParaRPr>
          </a:p>
          <a:p>
            <a:endParaRPr lang="uk-UA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7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effectLst/>
              </a:rPr>
              <a:t>Вступ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chemeClr val="tx1"/>
                </a:solidFill>
              </a:rPr>
              <a:t>Великдень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— </a:t>
            </a:r>
            <a:r>
              <a:rPr lang="ru-RU" dirty="0" err="1">
                <a:solidFill>
                  <a:schemeClr val="tx1"/>
                </a:solidFill>
              </a:rPr>
              <a:t>найдавніше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Х</a:t>
            </a:r>
            <a:r>
              <a:rPr lang="ru-RU" dirty="0" err="1" smtClean="0">
                <a:solidFill>
                  <a:schemeClr val="tx1"/>
                </a:solidFill>
              </a:rPr>
              <a:t>ристиянське</a:t>
            </a:r>
            <a:r>
              <a:rPr lang="ru-RU" dirty="0">
                <a:solidFill>
                  <a:schemeClr val="tx1"/>
                </a:solidFill>
              </a:rPr>
              <a:t> свято, головне свято Б</a:t>
            </a:r>
            <a:r>
              <a:rPr lang="ru-RU" dirty="0" smtClean="0">
                <a:solidFill>
                  <a:schemeClr val="tx1"/>
                </a:solidFill>
              </a:rPr>
              <a:t>огослужебного року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встановлено</a:t>
            </a:r>
            <a:r>
              <a:rPr lang="ru-RU" dirty="0">
                <a:solidFill>
                  <a:schemeClr val="tx1"/>
                </a:solidFill>
              </a:rPr>
              <a:t> на честь </a:t>
            </a:r>
            <a:r>
              <a:rPr lang="ru-RU" dirty="0" err="1">
                <a:solidFill>
                  <a:schemeClr val="tx1"/>
                </a:solidFill>
              </a:rPr>
              <a:t>Воскресіння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Ісуса</a:t>
            </a:r>
            <a:r>
              <a:rPr lang="ru-RU" dirty="0">
                <a:solidFill>
                  <a:schemeClr val="tx1"/>
                </a:solidFill>
              </a:rPr>
              <a:t> Христа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Ц</a:t>
            </a:r>
            <a:r>
              <a:rPr lang="ru-RU" dirty="0" err="1" smtClean="0">
                <a:solidFill>
                  <a:schemeClr val="tx1"/>
                </a:solidFill>
              </a:rPr>
              <a:t>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перехід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смерті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звільнення</a:t>
            </a:r>
            <a:r>
              <a:rPr lang="ru-RU" dirty="0">
                <a:solidFill>
                  <a:schemeClr val="tx1"/>
                </a:solidFill>
              </a:rPr>
              <a:t> нас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тягаря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гріхів</a:t>
            </a:r>
            <a:r>
              <a:rPr lang="ru-RU" dirty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вихід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перехід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з рабства </a:t>
            </a:r>
            <a:r>
              <a:rPr lang="ru-RU" dirty="0" err="1">
                <a:solidFill>
                  <a:schemeClr val="tx1"/>
                </a:solidFill>
              </a:rPr>
              <a:t>гріха</a:t>
            </a:r>
            <a:r>
              <a:rPr lang="ru-RU" dirty="0">
                <a:solidFill>
                  <a:schemeClr val="tx1"/>
                </a:solidFill>
              </a:rPr>
              <a:t>, зла до </a:t>
            </a:r>
            <a:r>
              <a:rPr lang="ru-RU" dirty="0" err="1">
                <a:solidFill>
                  <a:schemeClr val="tx1"/>
                </a:solidFill>
              </a:rPr>
              <a:t>свободи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любові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добра.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В це свято прийнято «битися» крашанками.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Існує безліч способів як прикрасити Великодні яйця своїми руками.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effectLst/>
              </a:rPr>
              <a:t>1. </a:t>
            </a:r>
            <a:r>
              <a:rPr lang="ru-RU" sz="3200" b="1" dirty="0" err="1" smtClean="0">
                <a:solidFill>
                  <a:schemeClr val="tx1"/>
                </a:solidFill>
                <a:effectLst/>
              </a:rPr>
              <a:t>Прикрашання</a:t>
            </a:r>
            <a:r>
              <a:rPr lang="ru-RU" sz="3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effectLst/>
              </a:rPr>
              <a:t>яйєць</a:t>
            </a:r>
            <a:r>
              <a:rPr lang="ru-RU" sz="3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effectLst/>
              </a:rPr>
              <a:t>бісером</a:t>
            </a:r>
            <a:r>
              <a:rPr lang="ru-RU" sz="3200" b="1" dirty="0">
                <a:effectLst/>
              </a:rPr>
              <a:t/>
            </a:r>
            <a:br>
              <a:rPr lang="ru-RU" sz="3200" b="1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</a:rPr>
              <a:t>Бісероплетіння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нині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в </a:t>
            </a:r>
            <a:r>
              <a:rPr lang="ru-RU" sz="1800" dirty="0" err="1" smtClean="0">
                <a:solidFill>
                  <a:schemeClr val="tx1"/>
                </a:solidFill>
              </a:rPr>
              <a:t>моді</a:t>
            </a:r>
            <a:r>
              <a:rPr lang="ru-RU" sz="1800" dirty="0" smtClean="0">
                <a:solidFill>
                  <a:schemeClr val="tx1"/>
                </a:solidFill>
              </a:rPr>
              <a:t> - </a:t>
            </a:r>
            <a:r>
              <a:rPr lang="ru-RU" sz="1800" dirty="0" err="1" smtClean="0">
                <a:solidFill>
                  <a:schemeClr val="tx1"/>
                </a:solidFill>
              </a:rPr>
              <a:t>це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круто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Змащуємо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заготівлю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клеєм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Обвалюємо</a:t>
            </a:r>
            <a:r>
              <a:rPr lang="ru-RU" sz="1800" dirty="0">
                <a:solidFill>
                  <a:schemeClr val="tx1"/>
                </a:solidFill>
              </a:rPr>
              <a:t> яйце з </a:t>
            </a:r>
            <a:r>
              <a:rPr lang="ru-RU" sz="1800" dirty="0" err="1">
                <a:solidFill>
                  <a:schemeClr val="tx1"/>
                </a:solidFill>
              </a:rPr>
              <a:t>клеєм</a:t>
            </a:r>
            <a:r>
              <a:rPr lang="ru-RU" sz="1800" dirty="0">
                <a:solidFill>
                  <a:schemeClr val="tx1"/>
                </a:solidFill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</a:rPr>
              <a:t>бісері</a:t>
            </a:r>
            <a:r>
              <a:rPr lang="ru-RU" sz="1800" dirty="0">
                <a:solidFill>
                  <a:schemeClr val="tx1"/>
                </a:solidFill>
              </a:rPr>
              <a:t>,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>
                <a:solidFill>
                  <a:schemeClr val="tx1"/>
                </a:solidFill>
              </a:rPr>
              <a:t>м</a:t>
            </a:r>
            <a:r>
              <a:rPr lang="ru-RU" sz="1800" dirty="0" err="1" smtClean="0">
                <a:solidFill>
                  <a:schemeClr val="tx1"/>
                </a:solidFill>
              </a:rPr>
              <a:t>ожна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>
                <a:solidFill>
                  <a:schemeClr val="tx1"/>
                </a:solidFill>
              </a:rPr>
              <a:t>одну сторону,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зробити</a:t>
            </a:r>
            <a:r>
              <a:rPr lang="ru-RU" sz="1800" dirty="0">
                <a:solidFill>
                  <a:schemeClr val="tx1"/>
                </a:solidFill>
              </a:rPr>
              <a:t> одним </a:t>
            </a:r>
            <a:r>
              <a:rPr lang="ru-RU" sz="1800" dirty="0" err="1">
                <a:solidFill>
                  <a:schemeClr val="tx1"/>
                </a:solidFill>
              </a:rPr>
              <a:t>кольором</a:t>
            </a:r>
            <a:r>
              <a:rPr lang="ru-RU" sz="1800" dirty="0">
                <a:solidFill>
                  <a:schemeClr val="tx1"/>
                </a:solidFill>
              </a:rPr>
              <a:t>, а другу </a:t>
            </a:r>
            <a:r>
              <a:rPr lang="ru-RU" sz="1800" dirty="0" smtClean="0">
                <a:solidFill>
                  <a:schemeClr val="tx1"/>
                </a:solidFill>
              </a:rPr>
              <a:t>сторону </a:t>
            </a:r>
            <a:r>
              <a:rPr lang="ru-RU" sz="1800" dirty="0">
                <a:solidFill>
                  <a:schemeClr val="tx1"/>
                </a:solidFill>
              </a:rPr>
              <a:t>– </a:t>
            </a:r>
            <a:r>
              <a:rPr lang="ru-RU" sz="1800" dirty="0" err="1">
                <a:solidFill>
                  <a:schemeClr val="tx1"/>
                </a:solidFill>
              </a:rPr>
              <a:t>іншим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Коштів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і часу </a:t>
            </a:r>
            <a:r>
              <a:rPr lang="ru-RU" sz="1800" dirty="0" err="1" smtClean="0">
                <a:solidFill>
                  <a:schemeClr val="tx1"/>
                </a:solidFill>
              </a:rPr>
              <a:t>піде</a:t>
            </a:r>
            <a:r>
              <a:rPr lang="ru-RU" sz="1800" dirty="0" smtClean="0">
                <a:solidFill>
                  <a:schemeClr val="tx1"/>
                </a:solidFill>
              </a:rPr>
              <a:t>  не </a:t>
            </a:r>
            <a:r>
              <a:rPr lang="ru-RU" sz="1800" dirty="0" err="1" smtClean="0">
                <a:solidFill>
                  <a:schemeClr val="tx1"/>
                </a:solidFill>
              </a:rPr>
              <a:t>багато</a:t>
            </a:r>
            <a:r>
              <a:rPr lang="ru-RU" sz="1800" dirty="0" smtClean="0">
                <a:solidFill>
                  <a:schemeClr val="tx1"/>
                </a:solidFill>
              </a:rPr>
              <a:t> , </a:t>
            </a:r>
            <a:r>
              <a:rPr lang="ru-RU" sz="1800" dirty="0">
                <a:solidFill>
                  <a:schemeClr val="tx1"/>
                </a:solidFill>
              </a:rPr>
              <a:t>а </a:t>
            </a:r>
            <a:r>
              <a:rPr lang="ru-RU" sz="1800" dirty="0" err="1">
                <a:solidFill>
                  <a:schemeClr val="tx1"/>
                </a:solidFill>
              </a:rPr>
              <a:t>кожен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виріб</a:t>
            </a:r>
            <a:r>
              <a:rPr lang="ru-RU" sz="1800" dirty="0">
                <a:solidFill>
                  <a:schemeClr val="tx1"/>
                </a:solidFill>
              </a:rPr>
              <a:t> буде </a:t>
            </a:r>
            <a:r>
              <a:rPr lang="ru-RU" sz="1800" dirty="0" smtClean="0">
                <a:solidFill>
                  <a:schemeClr val="tx1"/>
                </a:solidFill>
              </a:rPr>
              <a:t>не </a:t>
            </a:r>
            <a:r>
              <a:rPr lang="ru-RU" sz="1800" dirty="0" err="1" smtClean="0">
                <a:solidFill>
                  <a:schemeClr val="tx1"/>
                </a:solidFill>
              </a:rPr>
              <a:t>повторним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56895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2.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Прикрашаємо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яйця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продуктами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харчування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!</a:t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На </a:t>
            </a:r>
            <a:r>
              <a:rPr lang="ru-RU" sz="1800" dirty="0" err="1" smtClean="0">
                <a:solidFill>
                  <a:schemeClr val="tx1"/>
                </a:solidFill>
              </a:rPr>
              <a:t>заготівлю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>
                <a:solidFill>
                  <a:schemeClr val="tx1"/>
                </a:solidFill>
              </a:rPr>
              <a:t>нанесіть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заздалегідь</a:t>
            </a:r>
            <a:r>
              <a:rPr lang="ru-RU" sz="1800" dirty="0">
                <a:solidFill>
                  <a:schemeClr val="tx1"/>
                </a:solidFill>
              </a:rPr>
              <a:t> простим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олівцем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точки, де </a:t>
            </a:r>
            <a:r>
              <a:rPr lang="ru-RU" sz="1800" dirty="0" err="1">
                <a:solidFill>
                  <a:schemeClr val="tx1"/>
                </a:solidFill>
              </a:rPr>
              <a:t>будуть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розташовуватися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>
                <a:solidFill>
                  <a:schemeClr val="tx1"/>
                </a:solidFill>
              </a:rPr>
              <a:t>ваші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зірочки</a:t>
            </a:r>
            <a:r>
              <a:rPr lang="ru-RU" sz="1800" dirty="0">
                <a:solidFill>
                  <a:schemeClr val="tx1"/>
                </a:solidFill>
              </a:rPr>
              <a:t>. Красиво буде </a:t>
            </a:r>
            <a:r>
              <a:rPr lang="ru-RU" sz="1800" dirty="0" err="1">
                <a:solidFill>
                  <a:schemeClr val="tx1"/>
                </a:solidFill>
              </a:rPr>
              <a:t>виглядати</a:t>
            </a:r>
            <a:r>
              <a:rPr lang="ru-RU" sz="1800" dirty="0">
                <a:solidFill>
                  <a:schemeClr val="tx1"/>
                </a:solidFill>
              </a:rPr>
              <a:t> і </a:t>
            </a:r>
            <a:r>
              <a:rPr lang="ru-RU" sz="1800" dirty="0" err="1">
                <a:solidFill>
                  <a:schemeClr val="tx1"/>
                </a:solidFill>
              </a:rPr>
              <a:t>хаотичне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розташування</a:t>
            </a:r>
            <a:r>
              <a:rPr lang="ru-RU" sz="1800" dirty="0">
                <a:solidFill>
                  <a:schemeClr val="tx1"/>
                </a:solidFill>
              </a:rPr>
              <a:t>, і </a:t>
            </a:r>
            <a:r>
              <a:rPr lang="ru-RU" sz="1800" dirty="0" err="1">
                <a:solidFill>
                  <a:schemeClr val="tx1"/>
                </a:solidFill>
              </a:rPr>
              <a:t>конкретний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малюнок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Наприклад</a:t>
            </a:r>
            <a:r>
              <a:rPr lang="ru-RU" sz="1800" dirty="0" smtClean="0">
                <a:solidFill>
                  <a:schemeClr val="tx1"/>
                </a:solidFill>
              </a:rPr>
              <a:t>: </a:t>
            </a:r>
            <a:r>
              <a:rPr lang="ru-RU" sz="1800" dirty="0" err="1" smtClean="0">
                <a:solidFill>
                  <a:schemeClr val="tx1"/>
                </a:solidFill>
              </a:rPr>
              <a:t>елементарні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смужки</a:t>
            </a:r>
            <a:r>
              <a:rPr lang="ru-RU" sz="1800" dirty="0">
                <a:solidFill>
                  <a:schemeClr val="tx1"/>
                </a:solidFill>
              </a:rPr>
              <a:t> по колу, </a:t>
            </a:r>
            <a:r>
              <a:rPr lang="ru-RU" sz="1800" dirty="0" err="1" smtClean="0">
                <a:solidFill>
                  <a:schemeClr val="tx1"/>
                </a:solidFill>
              </a:rPr>
              <a:t>вздовж</a:t>
            </a:r>
            <a:r>
              <a:rPr lang="ru-RU" sz="1800" dirty="0" smtClean="0">
                <a:solidFill>
                  <a:schemeClr val="tx1"/>
                </a:solidFill>
              </a:rPr>
              <a:t>,  </a:t>
            </a:r>
            <a:r>
              <a:rPr lang="ru-RU" sz="1800" dirty="0" err="1">
                <a:solidFill>
                  <a:schemeClr val="tx1"/>
                </a:solidFill>
              </a:rPr>
              <a:t>або</a:t>
            </a:r>
            <a:r>
              <a:rPr lang="ru-RU" sz="1800" dirty="0">
                <a:solidFill>
                  <a:schemeClr val="tx1"/>
                </a:solidFill>
              </a:rPr>
              <a:t> поперек. Або, </a:t>
            </a:r>
            <a:r>
              <a:rPr lang="ru-RU" sz="1800" dirty="0" err="1">
                <a:solidFill>
                  <a:schemeClr val="tx1"/>
                </a:solidFill>
              </a:rPr>
              <a:t>пересічні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лінії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ромби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квадрати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/>
              <a:t> </a:t>
            </a:r>
            <a:r>
              <a:rPr lang="ru-RU" sz="1800" dirty="0" err="1">
                <a:solidFill>
                  <a:schemeClr val="tx1"/>
                </a:solidFill>
              </a:rPr>
              <a:t>Клеїмо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макаронні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фігурки</a:t>
            </a:r>
            <a:r>
              <a:rPr lang="ru-RU" sz="1800" dirty="0">
                <a:solidFill>
                  <a:schemeClr val="tx1"/>
                </a:solidFill>
              </a:rPr>
              <a:t> і </a:t>
            </a:r>
            <a:r>
              <a:rPr lang="ru-RU" sz="1800" dirty="0" err="1">
                <a:solidFill>
                  <a:schemeClr val="tx1"/>
                </a:solidFill>
              </a:rPr>
              <a:t>даємо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висохнути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944216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effectLst/>
              </a:rPr>
              <a:t>3.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Яйця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 з «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манікюром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»!</a:t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</a:rPr>
              <a:t>Найпростіший</a:t>
            </a:r>
            <a:r>
              <a:rPr lang="ru-RU" sz="1800" dirty="0">
                <a:solidFill>
                  <a:schemeClr val="tx1"/>
                </a:solidFill>
              </a:rPr>
              <a:t> і </a:t>
            </a:r>
            <a:r>
              <a:rPr lang="ru-RU" sz="1800" dirty="0" err="1">
                <a:solidFill>
                  <a:schemeClr val="tx1"/>
                </a:solidFill>
              </a:rPr>
              <a:t>перевірений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спосіб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-  </a:t>
            </a:r>
            <a:r>
              <a:rPr lang="ru-RU" sz="1800" dirty="0" err="1">
                <a:solidFill>
                  <a:schemeClr val="tx1"/>
                </a:solidFill>
              </a:rPr>
              <a:t>це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забарвлення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яєць</a:t>
            </a:r>
            <a:r>
              <a:rPr lang="ru-RU" sz="1800" dirty="0">
                <a:solidFill>
                  <a:schemeClr val="tx1"/>
                </a:solidFill>
              </a:rPr>
              <a:t> лаком для </a:t>
            </a:r>
            <a:r>
              <a:rPr lang="ru-RU" sz="1800" dirty="0" err="1">
                <a:solidFill>
                  <a:schemeClr val="tx1"/>
                </a:solidFill>
              </a:rPr>
              <a:t>нігтів</a:t>
            </a:r>
            <a:r>
              <a:rPr lang="ru-RU" sz="1800" dirty="0">
                <a:solidFill>
                  <a:schemeClr val="tx1"/>
                </a:solidFill>
              </a:rPr>
              <a:t> з </a:t>
            </a:r>
            <a:r>
              <a:rPr lang="ru-RU" sz="1800" dirty="0" err="1">
                <a:solidFill>
                  <a:schemeClr val="tx1"/>
                </a:solidFill>
              </a:rPr>
              <a:t>ефектом</a:t>
            </a:r>
            <a:r>
              <a:rPr lang="ru-RU" sz="1800" dirty="0">
                <a:solidFill>
                  <a:schemeClr val="tx1"/>
                </a:solidFill>
              </a:rPr>
              <a:t> кракелюра. Для </a:t>
            </a:r>
            <a:r>
              <a:rPr lang="ru-RU" sz="1800" dirty="0" err="1">
                <a:solidFill>
                  <a:schemeClr val="tx1"/>
                </a:solidFill>
              </a:rPr>
              <a:t>цієї</a:t>
            </a:r>
            <a:r>
              <a:rPr lang="ru-RU" sz="1800" dirty="0">
                <a:solidFill>
                  <a:schemeClr val="tx1"/>
                </a:solidFill>
              </a:rPr>
              <a:t> мети </a:t>
            </a:r>
            <a:r>
              <a:rPr lang="ru-RU" sz="1800" dirty="0" err="1">
                <a:solidFill>
                  <a:schemeClr val="tx1"/>
                </a:solidFill>
              </a:rPr>
              <a:t>краще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підійдуть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дерев'яні</a:t>
            </a:r>
            <a:r>
              <a:rPr lang="ru-RU" sz="1800" dirty="0">
                <a:solidFill>
                  <a:schemeClr val="tx1"/>
                </a:solidFill>
              </a:rPr>
              <a:t> заготовки. Тут </a:t>
            </a:r>
            <a:r>
              <a:rPr lang="ru-RU" sz="1800" dirty="0" err="1">
                <a:solidFill>
                  <a:schemeClr val="tx1"/>
                </a:solidFill>
              </a:rPr>
              <a:t>можна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грати</a:t>
            </a:r>
            <a:r>
              <a:rPr lang="ru-RU" sz="1800" dirty="0">
                <a:solidFill>
                  <a:schemeClr val="tx1"/>
                </a:solidFill>
              </a:rPr>
              <a:t> з </a:t>
            </a:r>
            <a:r>
              <a:rPr lang="ru-RU" sz="1800" dirty="0" err="1">
                <a:solidFill>
                  <a:schemeClr val="tx1"/>
                </a:solidFill>
              </a:rPr>
              <a:t>кольором</a:t>
            </a:r>
            <a:r>
              <a:rPr lang="ru-RU" sz="1800" dirty="0">
                <a:solidFill>
                  <a:schemeClr val="tx1"/>
                </a:solidFill>
              </a:rPr>
              <a:t>, як </a:t>
            </a:r>
            <a:r>
              <a:rPr lang="ru-RU" sz="1800" dirty="0" err="1">
                <a:solidFill>
                  <a:schemeClr val="tx1"/>
                </a:solidFill>
              </a:rPr>
              <a:t>завгодно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Це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дуже</a:t>
            </a:r>
            <a:r>
              <a:rPr lang="ru-RU" sz="1800" dirty="0">
                <a:solidFill>
                  <a:schemeClr val="tx1"/>
                </a:solidFill>
              </a:rPr>
              <a:t> легко, </a:t>
            </a:r>
            <a:r>
              <a:rPr lang="ru-RU" sz="1800" dirty="0" err="1">
                <a:solidFill>
                  <a:schemeClr val="tx1"/>
                </a:solidFill>
              </a:rPr>
              <a:t>швидко</a:t>
            </a:r>
            <a:r>
              <a:rPr lang="ru-RU" sz="1800" dirty="0">
                <a:solidFill>
                  <a:schemeClr val="tx1"/>
                </a:solidFill>
              </a:rPr>
              <a:t>, а, головне, красиво</a:t>
            </a:r>
            <a:r>
              <a:rPr lang="ru-RU" sz="1800" dirty="0" smtClean="0">
                <a:solidFill>
                  <a:schemeClr val="tx1"/>
                </a:solidFill>
              </a:rPr>
              <a:t>!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192688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effectLst/>
              </a:rPr>
              <a:t>4.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Використовуємо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віск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</a:rPr>
              <a:t>Ще</a:t>
            </a:r>
            <a:r>
              <a:rPr lang="ru-RU" sz="1800" dirty="0">
                <a:solidFill>
                  <a:schemeClr val="tx1"/>
                </a:solidFill>
              </a:rPr>
              <a:t> один </a:t>
            </a:r>
            <a:r>
              <a:rPr lang="ru-RU" sz="1800" dirty="0" err="1">
                <a:solidFill>
                  <a:schemeClr val="tx1"/>
                </a:solidFill>
              </a:rPr>
              <a:t>простий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спосіб</a:t>
            </a:r>
            <a:r>
              <a:rPr lang="ru-RU" sz="1800" dirty="0">
                <a:solidFill>
                  <a:schemeClr val="tx1"/>
                </a:solidFill>
              </a:rPr>
              <a:t>. На яйце наносимо </a:t>
            </a:r>
            <a:r>
              <a:rPr lang="ru-RU" sz="1800" dirty="0" smtClean="0">
                <a:solidFill>
                  <a:schemeClr val="tx1"/>
                </a:solidFill>
              </a:rPr>
              <a:t>будь-</a:t>
            </a:r>
            <a:r>
              <a:rPr lang="ru-RU" sz="1800" dirty="0" err="1" smtClean="0">
                <a:solidFill>
                  <a:schemeClr val="tx1"/>
                </a:solidFill>
              </a:rPr>
              <a:t>який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>
                <a:solidFill>
                  <a:schemeClr val="tx1"/>
                </a:solidFill>
              </a:rPr>
              <a:t>візерунок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можна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навіть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ім'я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тоді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це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буде </a:t>
            </a:r>
            <a:r>
              <a:rPr lang="ru-RU" sz="1800" dirty="0" err="1" smtClean="0">
                <a:solidFill>
                  <a:schemeClr val="tx1"/>
                </a:solidFill>
              </a:rPr>
              <a:t>іменне</a:t>
            </a:r>
            <a:r>
              <a:rPr lang="ru-RU" sz="1800" dirty="0" smtClean="0">
                <a:solidFill>
                  <a:schemeClr val="tx1"/>
                </a:solidFill>
              </a:rPr>
              <a:t> яйце</a:t>
            </a:r>
            <a:r>
              <a:rPr lang="ru-RU" sz="1800" dirty="0">
                <a:solidFill>
                  <a:schemeClr val="tx1"/>
                </a:solidFill>
              </a:rPr>
              <a:t>! І по </a:t>
            </a:r>
            <a:r>
              <a:rPr lang="ru-RU" sz="1800" dirty="0" err="1">
                <a:solidFill>
                  <a:schemeClr val="tx1"/>
                </a:solidFill>
              </a:rPr>
              <a:t>візерунку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капаємо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розплавленим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воском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або</a:t>
            </a:r>
            <a:r>
              <a:rPr lang="ru-RU" sz="1800" dirty="0">
                <a:solidFill>
                  <a:schemeClr val="tx1"/>
                </a:solidFill>
              </a:rPr>
              <a:t> воском </a:t>
            </a:r>
            <a:r>
              <a:rPr lang="ru-RU" sz="1800" dirty="0" err="1">
                <a:solidFill>
                  <a:schemeClr val="tx1"/>
                </a:solidFill>
              </a:rPr>
              <a:t>зі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свічки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Опускаємо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яйце </a:t>
            </a:r>
            <a:r>
              <a:rPr lang="ru-RU" sz="1800" dirty="0">
                <a:solidFill>
                  <a:schemeClr val="tx1"/>
                </a:solidFill>
              </a:rPr>
              <a:t>в </a:t>
            </a:r>
            <a:r>
              <a:rPr lang="ru-RU" sz="1800" dirty="0" err="1">
                <a:solidFill>
                  <a:schemeClr val="tx1"/>
                </a:solidFill>
              </a:rPr>
              <a:t>харчову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фарбу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і </a:t>
            </a:r>
            <a:r>
              <a:rPr lang="ru-RU" sz="1800" dirty="0" err="1">
                <a:solidFill>
                  <a:schemeClr val="tx1"/>
                </a:solidFill>
              </a:rPr>
              <a:t>даємо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йому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обсохнути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Потім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зчищають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віск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під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яким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залишається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красивий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малюнок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2234816"/>
            <a:ext cx="9118492" cy="45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120680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effectLst/>
              </a:rPr>
              <a:t>5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.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Найстаріший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спосіб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З </a:t>
            </a:r>
            <a:r>
              <a:rPr lang="ru-RU" sz="1800" dirty="0" err="1">
                <a:solidFill>
                  <a:schemeClr val="tx1"/>
                </a:solidFill>
              </a:rPr>
              <a:t>його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допомогою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можна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створити</a:t>
            </a:r>
            <a:r>
              <a:rPr lang="ru-RU" sz="1800" dirty="0">
                <a:solidFill>
                  <a:schemeClr val="tx1"/>
                </a:solidFill>
              </a:rPr>
              <a:t> будь-</a:t>
            </a:r>
            <a:r>
              <a:rPr lang="ru-RU" sz="1800" dirty="0" err="1">
                <a:solidFill>
                  <a:schemeClr val="tx1"/>
                </a:solidFill>
              </a:rPr>
              <a:t>який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гарний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візерунок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Прикладаємо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 smtClean="0">
                <a:solidFill>
                  <a:schemeClr val="tx1"/>
                </a:solidFill>
              </a:rPr>
              <a:t>яйця</a:t>
            </a:r>
            <a:r>
              <a:rPr lang="ru-RU" sz="1800" dirty="0" smtClean="0">
                <a:solidFill>
                  <a:schemeClr val="tx1"/>
                </a:solidFill>
              </a:rPr>
              <a:t> будь-</a:t>
            </a:r>
            <a:r>
              <a:rPr lang="ru-RU" sz="1800" dirty="0" err="1" smtClean="0">
                <a:solidFill>
                  <a:schemeClr val="tx1"/>
                </a:solidFill>
              </a:rPr>
              <a:t>який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>
                <a:solidFill>
                  <a:schemeClr val="tx1"/>
                </a:solidFill>
              </a:rPr>
              <a:t>листочок</a:t>
            </a:r>
            <a:r>
              <a:rPr lang="ru-RU" sz="1800" dirty="0">
                <a:solidFill>
                  <a:schemeClr val="tx1"/>
                </a:solidFill>
              </a:rPr>
              <a:t> дерева, трави, </a:t>
            </a:r>
            <a:r>
              <a:rPr lang="ru-RU" sz="1800" dirty="0" err="1">
                <a:solidFill>
                  <a:schemeClr val="tx1"/>
                </a:solidFill>
              </a:rPr>
              <a:t>кропу</a:t>
            </a:r>
            <a:r>
              <a:rPr lang="ru-RU" sz="1800" dirty="0">
                <a:solidFill>
                  <a:schemeClr val="tx1"/>
                </a:solidFill>
              </a:rPr>
              <a:t>, петрушки, </a:t>
            </a:r>
            <a:r>
              <a:rPr lang="ru-RU" sz="1800" dirty="0" err="1">
                <a:solidFill>
                  <a:schemeClr val="tx1"/>
                </a:solidFill>
              </a:rPr>
              <a:t>листя</a:t>
            </a:r>
            <a:r>
              <a:rPr lang="ru-RU" sz="1800" dirty="0">
                <a:solidFill>
                  <a:schemeClr val="tx1"/>
                </a:solidFill>
              </a:rPr>
              <a:t> салату, </a:t>
            </a:r>
            <a:r>
              <a:rPr lang="ru-RU" sz="1800" dirty="0" err="1">
                <a:solidFill>
                  <a:schemeClr val="tx1"/>
                </a:solidFill>
              </a:rPr>
              <a:t>чого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завгодно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Відрізаємо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шматок </a:t>
            </a:r>
            <a:r>
              <a:rPr lang="ru-RU" sz="1800" dirty="0" err="1">
                <a:solidFill>
                  <a:schemeClr val="tx1"/>
                </a:solidFill>
              </a:rPr>
              <a:t>від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старих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капронових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колгот і </a:t>
            </a:r>
            <a:r>
              <a:rPr lang="ru-RU" sz="1800" dirty="0" err="1">
                <a:solidFill>
                  <a:schemeClr val="tx1"/>
                </a:solidFill>
              </a:rPr>
              <a:t>щільно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обмотуємо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їм</a:t>
            </a:r>
            <a:r>
              <a:rPr lang="ru-RU" sz="1800" dirty="0">
                <a:solidFill>
                  <a:schemeClr val="tx1"/>
                </a:solidFill>
              </a:rPr>
              <a:t> яйце. </a:t>
            </a:r>
            <a:r>
              <a:rPr lang="ru-RU" sz="1800" dirty="0" err="1">
                <a:solidFill>
                  <a:schemeClr val="tx1"/>
                </a:solidFill>
              </a:rPr>
              <a:t>Опускаємо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фарбу</a:t>
            </a:r>
            <a:r>
              <a:rPr lang="ru-RU" sz="1800" dirty="0" smtClean="0">
                <a:solidFill>
                  <a:schemeClr val="tx1"/>
                </a:solidFill>
              </a:rPr>
              <a:t>.  </a:t>
            </a:r>
            <a:r>
              <a:rPr lang="ru-RU" sz="1800" dirty="0" err="1">
                <a:solidFill>
                  <a:schemeClr val="tx1"/>
                </a:solidFill>
              </a:rPr>
              <a:t>Даємо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висохнути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прибираємо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капрон </a:t>
            </a:r>
            <a:r>
              <a:rPr lang="ru-RU" sz="1800" dirty="0">
                <a:solidFill>
                  <a:schemeClr val="tx1"/>
                </a:solidFill>
              </a:rPr>
              <a:t>і </a:t>
            </a:r>
            <a:r>
              <a:rPr lang="ru-RU" sz="1800" dirty="0" err="1">
                <a:solidFill>
                  <a:schemeClr val="tx1"/>
                </a:solidFill>
              </a:rPr>
              <a:t>листочок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Вийшла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така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краса!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" y="2556651"/>
            <a:ext cx="9134663" cy="432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effectLst/>
              </a:rPr>
              <a:t>6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Робимо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мармурові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яйця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 smtClean="0">
                <a:solidFill>
                  <a:schemeClr val="tx1"/>
                </a:solidFill>
              </a:rPr>
              <a:t>Фарбуємо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яйце </a:t>
            </a:r>
            <a:r>
              <a:rPr lang="ru-RU" sz="1800" dirty="0" err="1">
                <a:solidFill>
                  <a:schemeClr val="tx1"/>
                </a:solidFill>
              </a:rPr>
              <a:t>світлою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фарбою</a:t>
            </a:r>
            <a:r>
              <a:rPr lang="ru-RU" sz="1800" dirty="0">
                <a:solidFill>
                  <a:schemeClr val="tx1"/>
                </a:solidFill>
              </a:rPr>
              <a:t> один раз. </a:t>
            </a:r>
            <a:r>
              <a:rPr lang="ru-RU" sz="1800" dirty="0" err="1">
                <a:solidFill>
                  <a:schemeClr val="tx1"/>
                </a:solidFill>
              </a:rPr>
              <a:t>Потім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беремо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фарбу</a:t>
            </a:r>
            <a:r>
              <a:rPr lang="ru-RU" sz="1800" dirty="0">
                <a:solidFill>
                  <a:schemeClr val="tx1"/>
                </a:solidFill>
              </a:rPr>
              <a:t> на тон </a:t>
            </a:r>
            <a:r>
              <a:rPr lang="ru-RU" sz="1800" dirty="0" err="1">
                <a:solidFill>
                  <a:schemeClr val="tx1"/>
                </a:solidFill>
              </a:rPr>
              <a:t>або</a:t>
            </a:r>
            <a:r>
              <a:rPr lang="ru-RU" sz="1800" dirty="0">
                <a:solidFill>
                  <a:schemeClr val="tx1"/>
                </a:solidFill>
              </a:rPr>
              <a:t> два </a:t>
            </a:r>
            <a:r>
              <a:rPr lang="ru-RU" sz="1800" dirty="0" err="1">
                <a:solidFill>
                  <a:schemeClr val="tx1"/>
                </a:solidFill>
              </a:rPr>
              <a:t>темніше</a:t>
            </a:r>
            <a:r>
              <a:rPr lang="ru-RU" sz="1800" dirty="0">
                <a:solidFill>
                  <a:schemeClr val="tx1"/>
                </a:solidFill>
              </a:rPr>
              <a:t> і </a:t>
            </a:r>
            <a:r>
              <a:rPr lang="ru-RU" sz="1800" dirty="0" err="1">
                <a:solidFill>
                  <a:schemeClr val="tx1"/>
                </a:solidFill>
              </a:rPr>
              <a:t>додаємо</a:t>
            </a:r>
            <a:r>
              <a:rPr lang="ru-RU" sz="1800" dirty="0">
                <a:solidFill>
                  <a:schemeClr val="tx1"/>
                </a:solidFill>
              </a:rPr>
              <a:t> в </a:t>
            </a:r>
            <a:r>
              <a:rPr lang="ru-RU" sz="1800" dirty="0" err="1">
                <a:solidFill>
                  <a:schemeClr val="tx1"/>
                </a:solidFill>
              </a:rPr>
              <a:t>неї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столову</a:t>
            </a:r>
            <a:r>
              <a:rPr lang="ru-RU" sz="1800" dirty="0">
                <a:solidFill>
                  <a:schemeClr val="tx1"/>
                </a:solidFill>
              </a:rPr>
              <a:t> ложку </a:t>
            </a:r>
            <a:r>
              <a:rPr lang="ru-RU" sz="1800" dirty="0" err="1">
                <a:solidFill>
                  <a:schemeClr val="tx1"/>
                </a:solidFill>
              </a:rPr>
              <a:t>рослинної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олії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</a:rPr>
              <a:t>Фарбуємо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щераз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в </a:t>
            </a:r>
            <a:r>
              <a:rPr lang="ru-RU" sz="1800" dirty="0" err="1">
                <a:solidFill>
                  <a:schemeClr val="tx1"/>
                </a:solidFill>
              </a:rPr>
              <a:t>цьому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складі</a:t>
            </a:r>
            <a:r>
              <a:rPr lang="ru-RU" sz="1800" dirty="0">
                <a:solidFill>
                  <a:schemeClr val="tx1"/>
                </a:solidFill>
              </a:rPr>
              <a:t>. Масло буде </a:t>
            </a:r>
            <a:r>
              <a:rPr lang="ru-RU" sz="1800" dirty="0" err="1">
                <a:solidFill>
                  <a:schemeClr val="tx1"/>
                </a:solidFill>
              </a:rPr>
              <a:t>давати</a:t>
            </a:r>
            <a:r>
              <a:rPr lang="ru-RU" sz="1800" dirty="0">
                <a:solidFill>
                  <a:schemeClr val="tx1"/>
                </a:solidFill>
              </a:rPr>
              <a:t> ту </a:t>
            </a:r>
            <a:r>
              <a:rPr lang="ru-RU" sz="1800" dirty="0" err="1">
                <a:solidFill>
                  <a:schemeClr val="tx1"/>
                </a:solidFill>
              </a:rPr>
              <a:t>нерівномірність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фарбування</a:t>
            </a:r>
            <a:r>
              <a:rPr lang="ru-RU" sz="1800" dirty="0">
                <a:solidFill>
                  <a:schemeClr val="tx1"/>
                </a:solidFill>
              </a:rPr>
              <a:t>, яка </a:t>
            </a:r>
            <a:r>
              <a:rPr lang="ru-RU" sz="1800" dirty="0" err="1">
                <a:solidFill>
                  <a:schemeClr val="tx1"/>
                </a:solidFill>
              </a:rPr>
              <a:t>створює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мармуровий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ефект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162128"/>
            <a:ext cx="9180512" cy="466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7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169</TotalTime>
  <Words>412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Національний Університет Біоресурсів і Природокористування України</vt:lpstr>
      <vt:lpstr>Зміст </vt:lpstr>
      <vt:lpstr>Вступ</vt:lpstr>
      <vt:lpstr>1. Прикрашання яйєць бісером </vt:lpstr>
      <vt:lpstr>  2. Прикрашаємо яйця продуктами харчування! </vt:lpstr>
      <vt:lpstr>3. Яйця з «манікюром»! </vt:lpstr>
      <vt:lpstr>4. Використовуємо віск </vt:lpstr>
      <vt:lpstr>5. Найстаріший спосіб </vt:lpstr>
      <vt:lpstr>6. Робимо мармурові яйця </vt:lpstr>
      <vt:lpstr>7. Мереживні яйця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Університет Біоресурсів і Природокористування України</dc:title>
  <dc:creator>Компик</dc:creator>
  <cp:lastModifiedBy>кафедра</cp:lastModifiedBy>
  <cp:revision>20</cp:revision>
  <dcterms:created xsi:type="dcterms:W3CDTF">2017-11-21T18:18:22Z</dcterms:created>
  <dcterms:modified xsi:type="dcterms:W3CDTF">2018-02-08T08:11:31Z</dcterms:modified>
</cp:coreProperties>
</file>