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«Картина маслом»!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Для такого способу </a:t>
            </a:r>
            <a:r>
              <a:rPr lang="ru-RU" sz="1800" dirty="0" err="1">
                <a:solidFill>
                  <a:schemeClr val="tx1"/>
                </a:solidFill>
              </a:rPr>
              <a:t>краще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взяти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білі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яйця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Отже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вибираємо</a:t>
            </a:r>
            <a:r>
              <a:rPr lang="ru-RU" sz="1800" dirty="0">
                <a:solidFill>
                  <a:schemeClr val="tx1"/>
                </a:solidFill>
              </a:rPr>
              <a:t> будь-яку </a:t>
            </a:r>
            <a:r>
              <a:rPr lang="ru-RU" sz="1800" dirty="0" err="1">
                <a:solidFill>
                  <a:schemeClr val="tx1"/>
                </a:solidFill>
              </a:rPr>
              <a:t>вподобану</a:t>
            </a:r>
            <a:r>
              <a:rPr lang="ru-RU" sz="1800" dirty="0">
                <a:solidFill>
                  <a:schemeClr val="tx1"/>
                </a:solidFill>
              </a:rPr>
              <a:t> картинку з журналу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спеціальну</a:t>
            </a:r>
            <a:r>
              <a:rPr lang="ru-RU" sz="1800" dirty="0">
                <a:solidFill>
                  <a:schemeClr val="tx1"/>
                </a:solidFill>
              </a:rPr>
              <a:t> для </a:t>
            </a:r>
            <a:r>
              <a:rPr lang="ru-RU" sz="1800" dirty="0" err="1">
                <a:solidFill>
                  <a:schemeClr val="tx1"/>
                </a:solidFill>
              </a:rPr>
              <a:t>В</a:t>
            </a:r>
            <a:r>
              <a:rPr lang="ru-RU" sz="1800" dirty="0" err="1" smtClean="0">
                <a:solidFill>
                  <a:schemeClr val="tx1"/>
                </a:solidFill>
              </a:rPr>
              <a:t>еликодніх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яєць</a:t>
            </a:r>
            <a:r>
              <a:rPr lang="ru-RU" sz="1800" dirty="0">
                <a:solidFill>
                  <a:schemeClr val="tx1"/>
                </a:solidFill>
              </a:rPr>
              <a:t>, і </a:t>
            </a:r>
            <a:r>
              <a:rPr lang="ru-RU" sz="1800" dirty="0" err="1">
                <a:solidFill>
                  <a:schemeClr val="tx1"/>
                </a:solidFill>
              </a:rPr>
              <a:t>приклеюємо</a:t>
            </a:r>
            <a:r>
              <a:rPr lang="ru-RU" sz="1800" dirty="0">
                <a:solidFill>
                  <a:schemeClr val="tx1"/>
                </a:solidFill>
              </a:rPr>
              <a:t> на яйце </a:t>
            </a:r>
            <a:r>
              <a:rPr lang="ru-RU" sz="1800" dirty="0" err="1">
                <a:solidFill>
                  <a:schemeClr val="tx1"/>
                </a:solidFill>
              </a:rPr>
              <a:t>клеєм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Зверху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можна</a:t>
            </a:r>
            <a:r>
              <a:rPr lang="ru-RU" sz="1800" dirty="0">
                <a:solidFill>
                  <a:schemeClr val="tx1"/>
                </a:solidFill>
              </a:rPr>
              <a:t> нанести </a:t>
            </a:r>
            <a:r>
              <a:rPr lang="ru-RU" sz="1800" dirty="0" err="1">
                <a:solidFill>
                  <a:schemeClr val="tx1"/>
                </a:solidFill>
              </a:rPr>
              <a:t>ще</a:t>
            </a:r>
            <a:r>
              <a:rPr lang="ru-RU" sz="1800" dirty="0">
                <a:solidFill>
                  <a:schemeClr val="tx1"/>
                </a:solidFill>
              </a:rPr>
              <a:t> один шар клею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прозорого</a:t>
            </a:r>
            <a:r>
              <a:rPr lang="ru-RU" sz="1800" dirty="0">
                <a:solidFill>
                  <a:schemeClr val="tx1"/>
                </a:solidFill>
              </a:rPr>
              <a:t> лаку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17.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Використайте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різнокольорову</a:t>
            </a:r>
            <a:r>
              <a:rPr lang="ru-RU" sz="2400" dirty="0">
                <a:solidFill>
                  <a:schemeClr val="tx1"/>
                </a:solidFill>
                <a:effectLst/>
              </a:rPr>
              <a:t> клейку ленту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61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17032"/>
          </a:xfrm>
        </p:spPr>
        <p:txBody>
          <a:bodyPr/>
          <a:lstStyle/>
          <a:p>
            <a:r>
              <a:rPr lang="uk-UA" sz="8000" dirty="0" smtClean="0">
                <a:solidFill>
                  <a:schemeClr val="bg1"/>
                </a:solidFill>
              </a:rPr>
              <a:t>Дякую за увагу!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9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Найпростіший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спосіб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«Простота -</a:t>
            </a:r>
            <a:r>
              <a:rPr lang="ru-RU" sz="1800" dirty="0" smtClean="0">
                <a:solidFill>
                  <a:schemeClr val="tx1"/>
                </a:solidFill>
              </a:rPr>
              <a:t>не </a:t>
            </a:r>
            <a:r>
              <a:rPr lang="ru-RU" sz="1800" dirty="0" err="1">
                <a:solidFill>
                  <a:schemeClr val="tx1"/>
                </a:solidFill>
              </a:rPr>
              <a:t>гріх</a:t>
            </a:r>
            <a:r>
              <a:rPr lang="ru-RU" sz="1800" dirty="0">
                <a:solidFill>
                  <a:schemeClr val="tx1"/>
                </a:solidFill>
              </a:rPr>
              <a:t>», - говорили Сирки з </a:t>
            </a:r>
            <a:r>
              <a:rPr lang="ru-RU" sz="1800" dirty="0" err="1">
                <a:solidFill>
                  <a:schemeClr val="tx1"/>
                </a:solidFill>
              </a:rPr>
              <a:t>улюбленого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фільму</a:t>
            </a:r>
            <a:r>
              <a:rPr lang="ru-RU" sz="1800" dirty="0">
                <a:solidFill>
                  <a:schemeClr val="tx1"/>
                </a:solidFill>
              </a:rPr>
              <a:t> «За </a:t>
            </a:r>
            <a:r>
              <a:rPr lang="ru-RU" sz="1800" dirty="0" err="1">
                <a:solidFill>
                  <a:schemeClr val="tx1"/>
                </a:solidFill>
              </a:rPr>
              <a:t>двома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зайцями</a:t>
            </a:r>
            <a:r>
              <a:rPr lang="ru-RU" sz="1800" dirty="0">
                <a:solidFill>
                  <a:schemeClr val="tx1"/>
                </a:solidFill>
              </a:rPr>
              <a:t>». І </a:t>
            </a:r>
            <a:r>
              <a:rPr lang="ru-RU" sz="1800" dirty="0" err="1">
                <a:solidFill>
                  <a:schemeClr val="tx1"/>
                </a:solidFill>
              </a:rPr>
              <a:t>це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правда. </a:t>
            </a:r>
            <a:r>
              <a:rPr lang="ru-RU" sz="1800" dirty="0" err="1">
                <a:solidFill>
                  <a:schemeClr val="tx1"/>
                </a:solidFill>
              </a:rPr>
              <a:t>Обклеюємо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яйця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гофрованим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кольоровим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папером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блискучою</a:t>
            </a:r>
            <a:r>
              <a:rPr lang="ru-RU" sz="1800" dirty="0">
                <a:solidFill>
                  <a:schemeClr val="tx1"/>
                </a:solidFill>
              </a:rPr>
              <a:t> фольгою. Буде </a:t>
            </a:r>
            <a:r>
              <a:rPr lang="ru-RU" sz="1800" dirty="0" err="1">
                <a:solidFill>
                  <a:schemeClr val="tx1"/>
                </a:solidFill>
              </a:rPr>
              <a:t>дуже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ефектно</a:t>
            </a:r>
            <a:r>
              <a:rPr lang="ru-RU" sz="1800" dirty="0">
                <a:solidFill>
                  <a:schemeClr val="tx1"/>
                </a:solidFill>
              </a:rPr>
              <a:t>! Просто, але </a:t>
            </a:r>
            <a:r>
              <a:rPr lang="ru-RU" sz="1800" dirty="0" err="1">
                <a:solidFill>
                  <a:schemeClr val="tx1"/>
                </a:solidFill>
              </a:rPr>
              <a:t>зі</a:t>
            </a:r>
            <a:r>
              <a:rPr lang="ru-RU" sz="1800" dirty="0">
                <a:solidFill>
                  <a:schemeClr val="tx1"/>
                </a:solidFill>
              </a:rPr>
              <a:t> смаком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272"/>
            <a:ext cx="9144000" cy="50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</a:rPr>
              <a:t>10.Використайте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ізоленту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Перед </a:t>
            </a:r>
            <a:r>
              <a:rPr lang="ru-RU" sz="1800" dirty="0" err="1">
                <a:solidFill>
                  <a:schemeClr val="tx1"/>
                </a:solidFill>
              </a:rPr>
              <a:t>кожним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зануренням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яйця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барвник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обклеюйте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різними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смужками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ізоленти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113"/>
            <a:ext cx="9144000" cy="532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12.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Обклеєння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яєць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кулінарною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посипкою</a:t>
            </a:r>
            <a:r>
              <a:rPr lang="ru-RU" sz="2400" dirty="0">
                <a:solidFill>
                  <a:schemeClr val="tx1"/>
                </a:solidFill>
                <a:effectLst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764705"/>
            <a:ext cx="906053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11.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Обмотання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яєць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різнокольоровими</a:t>
            </a:r>
            <a:r>
              <a:rPr lang="ru-RU" sz="2400" dirty="0">
                <a:solidFill>
                  <a:schemeClr val="tx1"/>
                </a:solidFill>
                <a:effectLst/>
              </a:rPr>
              <a:t> нитками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701"/>
            <a:ext cx="9144000" cy="61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120680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13.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Використання</a:t>
            </a:r>
            <a:r>
              <a:rPr lang="ru-RU" sz="2400" dirty="0">
                <a:solidFill>
                  <a:schemeClr val="tx1"/>
                </a:solidFill>
                <a:effectLst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резинок</a:t>
            </a:r>
            <a:r>
              <a:rPr lang="ru-RU" sz="2400" dirty="0">
                <a:solidFill>
                  <a:schemeClr val="tx1"/>
                </a:solidFill>
                <a:effectLst/>
              </a:rPr>
              <a:t> 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різного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розміру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" y="843401"/>
            <a:ext cx="9135082" cy="60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120680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14.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Обгорнення</a:t>
            </a:r>
            <a:r>
              <a:rPr lang="ru-RU" sz="2400" dirty="0">
                <a:solidFill>
                  <a:schemeClr val="tx1"/>
                </a:solidFill>
                <a:effectLst/>
              </a:rPr>
              <a:t> 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мереживом</a:t>
            </a:r>
            <a:r>
              <a:rPr lang="ru-RU" sz="2400" dirty="0">
                <a:solidFill>
                  <a:schemeClr val="tx1"/>
                </a:solidFill>
                <a:effectLst/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" y="814850"/>
            <a:ext cx="9113199" cy="60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15.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Д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екупаж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Для </a:t>
            </a:r>
            <a:r>
              <a:rPr lang="ru-RU" sz="1800" dirty="0" err="1">
                <a:solidFill>
                  <a:schemeClr val="tx1"/>
                </a:solidFill>
              </a:rPr>
              <a:t>цього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потрібні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гарні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серветки</a:t>
            </a:r>
            <a:r>
              <a:rPr lang="ru-RU" sz="1800" dirty="0">
                <a:solidFill>
                  <a:schemeClr val="tx1"/>
                </a:solidFill>
              </a:rPr>
              <a:t> та клей ПВА, 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розводять</a:t>
            </a:r>
            <a:r>
              <a:rPr lang="ru-RU" sz="1800" dirty="0">
                <a:solidFill>
                  <a:schemeClr val="tx1"/>
                </a:solidFill>
              </a:rPr>
              <a:t> з водою 1:1.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72101"/>
            <a:ext cx="9036496" cy="53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16.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Намалювання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візерунків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за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effectLst/>
              </a:rPr>
              <a:t> перманентного 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маркера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531"/>
            <a:ext cx="9144000" cy="571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169</TotalTime>
  <Words>156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8. «Картина маслом»! </vt:lpstr>
      <vt:lpstr>9. Найпростіший спосіб </vt:lpstr>
      <vt:lpstr>10.Використайте ізоленту</vt:lpstr>
      <vt:lpstr>12. Обклеєння яєць кулінарною посипкою.</vt:lpstr>
      <vt:lpstr>11. Обмотання яєць різнокольоровими нитками</vt:lpstr>
      <vt:lpstr>13. Використання резинок різного розміру</vt:lpstr>
      <vt:lpstr>14. Обгорнення мереживом </vt:lpstr>
      <vt:lpstr>15. Декупаж</vt:lpstr>
      <vt:lpstr>16. Намалювання візерунків за допомогою перманентного маркера</vt:lpstr>
      <vt:lpstr>17. Використайте різнокольорову клейку ленту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</dc:title>
  <dc:creator>Компик</dc:creator>
  <cp:lastModifiedBy>кафедра</cp:lastModifiedBy>
  <cp:revision>20</cp:revision>
  <dcterms:created xsi:type="dcterms:W3CDTF">2017-11-21T18:18:22Z</dcterms:created>
  <dcterms:modified xsi:type="dcterms:W3CDTF">2018-02-08T08:12:22Z</dcterms:modified>
</cp:coreProperties>
</file>