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Default Extension="jpg" ContentType="image/jpeg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95" r:id="rId3"/>
    <p:sldId id="316" r:id="rId4"/>
    <p:sldId id="257" r:id="rId5"/>
    <p:sldId id="264" r:id="rId6"/>
    <p:sldId id="258" r:id="rId7"/>
    <p:sldId id="259" r:id="rId8"/>
    <p:sldId id="268" r:id="rId9"/>
    <p:sldId id="269" r:id="rId10"/>
    <p:sldId id="319" r:id="rId11"/>
    <p:sldId id="270" r:id="rId12"/>
    <p:sldId id="321" r:id="rId13"/>
    <p:sldId id="285" r:id="rId14"/>
    <p:sldId id="286" r:id="rId15"/>
    <p:sldId id="310" r:id="rId16"/>
    <p:sldId id="324" r:id="rId17"/>
    <p:sldId id="325" r:id="rId18"/>
    <p:sldId id="293" r:id="rId19"/>
    <p:sldId id="311" r:id="rId20"/>
    <p:sldId id="278" r:id="rId21"/>
    <p:sldId id="313" r:id="rId22"/>
    <p:sldId id="312" r:id="rId23"/>
    <p:sldId id="279" r:id="rId24"/>
    <p:sldId id="314" r:id="rId25"/>
    <p:sldId id="280" r:id="rId26"/>
    <p:sldId id="272" r:id="rId27"/>
    <p:sldId id="273" r:id="rId28"/>
    <p:sldId id="287" r:id="rId29"/>
    <p:sldId id="294" r:id="rId30"/>
    <p:sldId id="288" r:id="rId31"/>
    <p:sldId id="289" r:id="rId32"/>
    <p:sldId id="290" r:id="rId33"/>
    <p:sldId id="315" r:id="rId34"/>
    <p:sldId id="30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1.pn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BBBE6-6960-4DE3-B699-98954F97FEEE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8F119E6-6321-42A6-A6CB-552A06D11327}">
      <dgm:prSet custT="1"/>
      <dgm:spPr/>
      <dgm:t>
        <a:bodyPr/>
        <a:lstStyle/>
        <a:p>
          <a:pPr algn="ctr" rtl="0"/>
          <a:r>
            <a:rPr lang="uk-UA" sz="8000" i="1" smtClean="0"/>
            <a:t>Види наукових публікацій</a:t>
          </a:r>
          <a:endParaRPr lang="ru-RU" sz="8000"/>
        </a:p>
      </dgm:t>
    </dgm:pt>
    <dgm:pt modelId="{2D0A6BBF-4719-49A1-899E-DCC435E55784}" type="parTrans" cxnId="{CFCA1CCD-68AB-48B1-9C8D-D34D024F5972}">
      <dgm:prSet/>
      <dgm:spPr/>
      <dgm:t>
        <a:bodyPr/>
        <a:lstStyle/>
        <a:p>
          <a:pPr algn="ctr"/>
          <a:endParaRPr lang="ru-RU" sz="2800"/>
        </a:p>
      </dgm:t>
    </dgm:pt>
    <dgm:pt modelId="{B300F0D7-44D4-4AEB-813D-C1EDB30CA828}" type="sibTrans" cxnId="{CFCA1CCD-68AB-48B1-9C8D-D34D024F5972}">
      <dgm:prSet/>
      <dgm:spPr/>
      <dgm:t>
        <a:bodyPr/>
        <a:lstStyle/>
        <a:p>
          <a:pPr algn="ctr"/>
          <a:endParaRPr lang="ru-RU" sz="2800"/>
        </a:p>
      </dgm:t>
    </dgm:pt>
    <dgm:pt modelId="{66C06417-CD4C-4131-BCAE-1A11098BE499}" type="pres">
      <dgm:prSet presAssocID="{1F5BBBE6-6960-4DE3-B699-98954F97FE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47297-4FBE-4546-97E2-07D2760537DE}" type="pres">
      <dgm:prSet presAssocID="{E8F119E6-6321-42A6-A6CB-552A06D11327}" presName="parentText" presStyleLbl="node1" presStyleIdx="0" presStyleCnt="1" custScaleX="62214" custScaleY="100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515D4-1619-46DB-9E72-D6A3A0E88624}" type="presOf" srcId="{1F5BBBE6-6960-4DE3-B699-98954F97FEEE}" destId="{66C06417-CD4C-4131-BCAE-1A11098BE499}" srcOrd="0" destOrd="0" presId="urn:microsoft.com/office/officeart/2005/8/layout/vList2"/>
    <dgm:cxn modelId="{CFCA1CCD-68AB-48B1-9C8D-D34D024F5972}" srcId="{1F5BBBE6-6960-4DE3-B699-98954F97FEEE}" destId="{E8F119E6-6321-42A6-A6CB-552A06D11327}" srcOrd="0" destOrd="0" parTransId="{2D0A6BBF-4719-49A1-899E-DCC435E55784}" sibTransId="{B300F0D7-44D4-4AEB-813D-C1EDB30CA828}"/>
    <dgm:cxn modelId="{B02BD9EA-ED75-417B-9920-4DE9AA2ECFAF}" type="presOf" srcId="{E8F119E6-6321-42A6-A6CB-552A06D11327}" destId="{35D47297-4FBE-4546-97E2-07D2760537DE}" srcOrd="0" destOrd="0" presId="urn:microsoft.com/office/officeart/2005/8/layout/vList2"/>
    <dgm:cxn modelId="{483C237E-80A5-4364-A5E9-5007478145AE}" type="presParOf" srcId="{66C06417-CD4C-4131-BCAE-1A11098BE499}" destId="{35D47297-4FBE-4546-97E2-07D2760537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D6FD74-BA4D-4A63-9866-DCB36FDE701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8A821E98-1BA6-4583-A9FD-3B2BA2D2CCCF}">
      <dgm:prSet/>
      <dgm:spPr/>
      <dgm:t>
        <a:bodyPr/>
        <a:lstStyle/>
        <a:p>
          <a:pPr rtl="0"/>
          <a:r>
            <a:rPr lang="ru-RU" smtClean="0"/>
            <a:t>Наукові видання вимагають суворого дотримання видавничого оформлення, а саме: </a:t>
          </a:r>
          <a:r>
            <a:rPr lang="ru-RU" b="1" smtClean="0"/>
            <a:t>вихідних відомостей, вихідних і випускних даних.</a:t>
          </a:r>
          <a:endParaRPr lang="ru-RU"/>
        </a:p>
      </dgm:t>
    </dgm:pt>
    <dgm:pt modelId="{8C846D1F-E1DF-49F0-B461-2DFAA73276F3}" type="parTrans" cxnId="{422AEDC9-30BC-4DFA-95EB-386F398393A7}">
      <dgm:prSet/>
      <dgm:spPr/>
      <dgm:t>
        <a:bodyPr/>
        <a:lstStyle/>
        <a:p>
          <a:endParaRPr lang="ru-RU"/>
        </a:p>
      </dgm:t>
    </dgm:pt>
    <dgm:pt modelId="{0951D513-6213-4702-A86A-280A9AE25841}" type="sibTrans" cxnId="{422AEDC9-30BC-4DFA-95EB-386F398393A7}">
      <dgm:prSet/>
      <dgm:spPr/>
      <dgm:t>
        <a:bodyPr/>
        <a:lstStyle/>
        <a:p>
          <a:endParaRPr lang="ru-RU"/>
        </a:p>
      </dgm:t>
    </dgm:pt>
    <dgm:pt modelId="{CE3C1F7C-9FE6-444A-BF49-C44D6EFA232D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Вихідні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відомості</a:t>
          </a:r>
          <a:r>
            <a:rPr lang="ru-RU" b="1" i="1" u="sng" dirty="0" smtClean="0">
              <a:solidFill>
                <a:srgbClr val="00B050"/>
              </a:solidFill>
            </a:rPr>
            <a:t> </a:t>
          </a:r>
          <a:r>
            <a:rPr lang="ru-RU" dirty="0" smtClean="0"/>
            <a:t>—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відомості</a:t>
          </a:r>
          <a:r>
            <a:rPr lang="ru-RU" dirty="0" smtClean="0"/>
            <a:t> про: </a:t>
          </a:r>
          <a:r>
            <a:rPr lang="ru-RU" dirty="0" err="1" smtClean="0"/>
            <a:t>авторів</a:t>
          </a:r>
          <a:r>
            <a:rPr lang="ru-RU" dirty="0" smtClean="0"/>
            <a:t>, </a:t>
          </a:r>
          <a:r>
            <a:rPr lang="ru-RU" dirty="0" err="1" smtClean="0"/>
            <a:t>назву</a:t>
          </a:r>
          <a:r>
            <a:rPr lang="ru-RU" dirty="0" smtClean="0"/>
            <a:t> </a:t>
          </a:r>
          <a:r>
            <a:rPr lang="ru-RU" dirty="0" err="1" smtClean="0"/>
            <a:t>видання</a:t>
          </a:r>
          <a:r>
            <a:rPr lang="ru-RU" dirty="0" smtClean="0"/>
            <a:t>, </a:t>
          </a:r>
          <a:r>
            <a:rPr lang="ru-RU" dirty="0" err="1" smtClean="0"/>
            <a:t>підзаголовні</a:t>
          </a:r>
          <a:r>
            <a:rPr lang="ru-RU" dirty="0" smtClean="0"/>
            <a:t> й </a:t>
          </a:r>
          <a:r>
            <a:rPr lang="ru-RU" dirty="0" err="1" smtClean="0"/>
            <a:t>надзаголовні</a:t>
          </a:r>
          <a:r>
            <a:rPr lang="ru-RU" dirty="0" smtClean="0"/>
            <a:t> </a:t>
          </a:r>
          <a:r>
            <a:rPr lang="ru-RU" dirty="0" err="1" smtClean="0"/>
            <a:t>дані</a:t>
          </a:r>
          <a:r>
            <a:rPr lang="ru-RU" dirty="0" smtClean="0"/>
            <a:t>, </a:t>
          </a:r>
          <a:r>
            <a:rPr lang="ru-RU" dirty="0" err="1" smtClean="0"/>
            <a:t>нумерація</a:t>
          </a:r>
          <a:r>
            <a:rPr lang="ru-RU" dirty="0" smtClean="0"/>
            <a:t>, </a:t>
          </a:r>
          <a:r>
            <a:rPr lang="ru-RU" dirty="0" err="1" smtClean="0"/>
            <a:t>вихідні</a:t>
          </a:r>
          <a:r>
            <a:rPr lang="ru-RU" dirty="0" smtClean="0"/>
            <a:t> </a:t>
          </a:r>
          <a:r>
            <a:rPr lang="ru-RU" dirty="0" err="1" smtClean="0"/>
            <a:t>дані</a:t>
          </a:r>
          <a:r>
            <a:rPr lang="ru-RU" dirty="0" smtClean="0"/>
            <a:t>, </a:t>
          </a:r>
          <a:r>
            <a:rPr lang="ru-RU" dirty="0" err="1" smtClean="0"/>
            <a:t>індекси</a:t>
          </a:r>
          <a:r>
            <a:rPr lang="ru-RU" dirty="0" smtClean="0"/>
            <a:t> УДК </a:t>
          </a:r>
          <a:r>
            <a:rPr lang="ru-RU" dirty="0" err="1" smtClean="0"/>
            <a:t>або</a:t>
          </a:r>
          <a:r>
            <a:rPr lang="ru-RU" dirty="0" smtClean="0"/>
            <a:t> ББК, </a:t>
          </a:r>
          <a:r>
            <a:rPr lang="ru-RU" dirty="0" err="1" smtClean="0"/>
            <a:t>міжнародний</a:t>
          </a:r>
          <a:r>
            <a:rPr lang="ru-RU" dirty="0" smtClean="0"/>
            <a:t> </a:t>
          </a:r>
          <a:r>
            <a:rPr lang="ru-RU" dirty="0" err="1" smtClean="0"/>
            <a:t>стандартний</a:t>
          </a:r>
          <a:r>
            <a:rPr lang="ru-RU" dirty="0" smtClean="0"/>
            <a:t> номер книги </a:t>
          </a:r>
          <a:r>
            <a:rPr lang="ru-RU" dirty="0" err="1" smtClean="0"/>
            <a:t>тощо</a:t>
          </a:r>
          <a:r>
            <a:rPr lang="ru-RU" dirty="0" smtClean="0"/>
            <a:t>.</a:t>
          </a:r>
          <a:endParaRPr lang="ru-RU" dirty="0"/>
        </a:p>
      </dgm:t>
    </dgm:pt>
    <dgm:pt modelId="{9CCFDBF8-EEC5-47C7-BCB6-A2B949A78240}" type="parTrans" cxnId="{63819A81-4066-4516-A2DD-C3669BA9C95A}">
      <dgm:prSet/>
      <dgm:spPr/>
      <dgm:t>
        <a:bodyPr/>
        <a:lstStyle/>
        <a:p>
          <a:endParaRPr lang="ru-RU"/>
        </a:p>
      </dgm:t>
    </dgm:pt>
    <dgm:pt modelId="{F2927497-9F03-464F-8F8E-743E6901F7E9}" type="sibTrans" cxnId="{63819A81-4066-4516-A2DD-C3669BA9C95A}">
      <dgm:prSet/>
      <dgm:spPr/>
      <dgm:t>
        <a:bodyPr/>
        <a:lstStyle/>
        <a:p>
          <a:endParaRPr lang="ru-RU"/>
        </a:p>
      </dgm:t>
    </dgm:pt>
    <dgm:pt modelId="{A01007E1-2FC6-444E-8960-C02E08DE6527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Вихідні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дані</a:t>
          </a:r>
          <a:r>
            <a:rPr lang="ru-RU" u="sng" dirty="0" smtClean="0">
              <a:solidFill>
                <a:srgbClr val="00B050"/>
              </a:solidFill>
            </a:rPr>
            <a:t> </a:t>
          </a:r>
          <a:r>
            <a:rPr lang="ru-RU" dirty="0" err="1" smtClean="0"/>
            <a:t>включають</a:t>
          </a:r>
          <a:r>
            <a:rPr lang="ru-RU" dirty="0" smtClean="0"/>
            <a:t>: </a:t>
          </a:r>
          <a:r>
            <a:rPr lang="ru-RU" dirty="0" err="1" smtClean="0"/>
            <a:t>місце</a:t>
          </a:r>
          <a:r>
            <a:rPr lang="ru-RU" dirty="0" smtClean="0"/>
            <a:t> </a:t>
          </a:r>
          <a:r>
            <a:rPr lang="ru-RU" dirty="0" err="1" smtClean="0"/>
            <a:t>випуску</a:t>
          </a:r>
          <a:r>
            <a:rPr lang="ru-RU" dirty="0" smtClean="0"/>
            <a:t> </a:t>
          </a:r>
          <a:r>
            <a:rPr lang="ru-RU" dirty="0" err="1" smtClean="0"/>
            <a:t>видання</a:t>
          </a:r>
          <a:r>
            <a:rPr lang="ru-RU" dirty="0" smtClean="0"/>
            <a:t>, </a:t>
          </a:r>
          <a:r>
            <a:rPr lang="ru-RU" dirty="0" err="1" smtClean="0"/>
            <a:t>назву</a:t>
          </a:r>
          <a:r>
            <a:rPr lang="ru-RU" dirty="0" smtClean="0"/>
            <a:t> </a:t>
          </a:r>
          <a:r>
            <a:rPr lang="ru-RU" dirty="0" err="1" smtClean="0"/>
            <a:t>видавництва</a:t>
          </a:r>
          <a:r>
            <a:rPr lang="ru-RU" dirty="0" smtClean="0"/>
            <a:t> і </a:t>
          </a:r>
          <a:r>
            <a:rPr lang="ru-RU" dirty="0" err="1" smtClean="0"/>
            <a:t>рік</a:t>
          </a:r>
          <a:r>
            <a:rPr lang="ru-RU" dirty="0" smtClean="0"/>
            <a:t> </a:t>
          </a:r>
          <a:r>
            <a:rPr lang="ru-RU" dirty="0" err="1" smtClean="0"/>
            <a:t>випуску</a:t>
          </a:r>
          <a:r>
            <a:rPr lang="ru-RU" dirty="0" smtClean="0"/>
            <a:t>.</a:t>
          </a:r>
          <a:endParaRPr lang="ru-RU" dirty="0"/>
        </a:p>
      </dgm:t>
    </dgm:pt>
    <dgm:pt modelId="{51CD76E9-A1E6-4934-905F-8B0E2DD2DF9A}" type="parTrans" cxnId="{BDB05140-4B5B-4660-B3E2-EC74D02634B2}">
      <dgm:prSet/>
      <dgm:spPr/>
      <dgm:t>
        <a:bodyPr/>
        <a:lstStyle/>
        <a:p>
          <a:endParaRPr lang="ru-RU"/>
        </a:p>
      </dgm:t>
    </dgm:pt>
    <dgm:pt modelId="{9041C4AF-375C-4EF3-9C5B-E5A9C86AE3FB}" type="sibTrans" cxnId="{BDB05140-4B5B-4660-B3E2-EC74D02634B2}">
      <dgm:prSet/>
      <dgm:spPr/>
      <dgm:t>
        <a:bodyPr/>
        <a:lstStyle/>
        <a:p>
          <a:endParaRPr lang="ru-RU"/>
        </a:p>
      </dgm:t>
    </dgm:pt>
    <dgm:pt modelId="{D6B50E8E-3A83-41D0-8E62-A6653E91F511}" type="pres">
      <dgm:prSet presAssocID="{0BD6FD74-BA4D-4A63-9866-DCB36FDE70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9E9D46-0DD0-4CD9-BC1E-90BAFD07098C}" type="pres">
      <dgm:prSet presAssocID="{8A821E98-1BA6-4583-A9FD-3B2BA2D2CCCF}" presName="root" presStyleCnt="0"/>
      <dgm:spPr/>
    </dgm:pt>
    <dgm:pt modelId="{05FF5960-9240-47F3-AD70-E8D63E1097BF}" type="pres">
      <dgm:prSet presAssocID="{8A821E98-1BA6-4583-A9FD-3B2BA2D2CCCF}" presName="rootComposite" presStyleCnt="0"/>
      <dgm:spPr/>
    </dgm:pt>
    <dgm:pt modelId="{4B2F8677-ED90-430F-9EED-64FAF57B4EED}" type="pres">
      <dgm:prSet presAssocID="{8A821E98-1BA6-4583-A9FD-3B2BA2D2CCCF}" presName="rootText" presStyleLbl="node1" presStyleIdx="0" presStyleCnt="3" custLinFactX="28269" custLinFactY="-32228" custLinFactNeighborX="100000" custLinFactNeighborY="-100000"/>
      <dgm:spPr/>
      <dgm:t>
        <a:bodyPr/>
        <a:lstStyle/>
        <a:p>
          <a:endParaRPr lang="ru-RU"/>
        </a:p>
      </dgm:t>
    </dgm:pt>
    <dgm:pt modelId="{FF37F45E-D11E-4F02-8761-789FB677FC0F}" type="pres">
      <dgm:prSet presAssocID="{8A821E98-1BA6-4583-A9FD-3B2BA2D2CCCF}" presName="rootConnector" presStyleLbl="node1" presStyleIdx="0" presStyleCnt="3"/>
      <dgm:spPr/>
      <dgm:t>
        <a:bodyPr/>
        <a:lstStyle/>
        <a:p>
          <a:endParaRPr lang="ru-RU"/>
        </a:p>
      </dgm:t>
    </dgm:pt>
    <dgm:pt modelId="{202B1AA4-51D4-4224-9648-CD00A5BD5C0F}" type="pres">
      <dgm:prSet presAssocID="{8A821E98-1BA6-4583-A9FD-3B2BA2D2CCCF}" presName="childShape" presStyleCnt="0"/>
      <dgm:spPr/>
    </dgm:pt>
    <dgm:pt modelId="{AA263BF4-4DCB-44DA-BA6D-4DF81494510D}" type="pres">
      <dgm:prSet presAssocID="{CE3C1F7C-9FE6-444A-BF49-C44D6EFA232D}" presName="root" presStyleCnt="0"/>
      <dgm:spPr/>
    </dgm:pt>
    <dgm:pt modelId="{0204AF77-4C28-49AE-A545-DCDEDA70291B}" type="pres">
      <dgm:prSet presAssocID="{CE3C1F7C-9FE6-444A-BF49-C44D6EFA232D}" presName="rootComposite" presStyleCnt="0"/>
      <dgm:spPr/>
    </dgm:pt>
    <dgm:pt modelId="{3FD77459-3CF9-4507-8B31-276F708D4CC4}" type="pres">
      <dgm:prSet presAssocID="{CE3C1F7C-9FE6-444A-BF49-C44D6EFA232D}" presName="rootText" presStyleLbl="node1" presStyleIdx="1" presStyleCnt="3" custLinFactX="-12829" custLinFactNeighborX="-100000" custLinFactNeighborY="-25337"/>
      <dgm:spPr/>
      <dgm:t>
        <a:bodyPr/>
        <a:lstStyle/>
        <a:p>
          <a:endParaRPr lang="ru-RU"/>
        </a:p>
      </dgm:t>
    </dgm:pt>
    <dgm:pt modelId="{13ACE22B-54BB-49BB-9159-A782AC36C008}" type="pres">
      <dgm:prSet presAssocID="{CE3C1F7C-9FE6-444A-BF49-C44D6EFA23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44A46AFF-ADDA-4BC6-A169-A81D2A5DA028}" type="pres">
      <dgm:prSet presAssocID="{CE3C1F7C-9FE6-444A-BF49-C44D6EFA232D}" presName="childShape" presStyleCnt="0"/>
      <dgm:spPr/>
    </dgm:pt>
    <dgm:pt modelId="{D24B181D-D234-4195-860F-A54057859B95}" type="pres">
      <dgm:prSet presAssocID="{A01007E1-2FC6-444E-8960-C02E08DE6527}" presName="root" presStyleCnt="0"/>
      <dgm:spPr/>
    </dgm:pt>
    <dgm:pt modelId="{9116DD1F-0150-4B03-95BD-3D653259FFAE}" type="pres">
      <dgm:prSet presAssocID="{A01007E1-2FC6-444E-8960-C02E08DE6527}" presName="rootComposite" presStyleCnt="0"/>
      <dgm:spPr/>
    </dgm:pt>
    <dgm:pt modelId="{80D53BA5-D611-4C0E-96C1-021347CEF519}" type="pres">
      <dgm:prSet presAssocID="{A01007E1-2FC6-444E-8960-C02E08DE6527}" presName="rootText" presStyleLbl="node1" presStyleIdx="2" presStyleCnt="3" custLinFactNeighborX="-12273" custLinFactNeighborY="-26129"/>
      <dgm:spPr/>
      <dgm:t>
        <a:bodyPr/>
        <a:lstStyle/>
        <a:p>
          <a:endParaRPr lang="ru-RU"/>
        </a:p>
      </dgm:t>
    </dgm:pt>
    <dgm:pt modelId="{7AB308D7-602D-4695-BCA9-EE449BAEAF94}" type="pres">
      <dgm:prSet presAssocID="{A01007E1-2FC6-444E-8960-C02E08DE6527}" presName="rootConnector" presStyleLbl="node1" presStyleIdx="2" presStyleCnt="3"/>
      <dgm:spPr/>
      <dgm:t>
        <a:bodyPr/>
        <a:lstStyle/>
        <a:p>
          <a:endParaRPr lang="ru-RU"/>
        </a:p>
      </dgm:t>
    </dgm:pt>
    <dgm:pt modelId="{E1FBF577-1238-4901-9F9A-63980FC8F739}" type="pres">
      <dgm:prSet presAssocID="{A01007E1-2FC6-444E-8960-C02E08DE6527}" presName="childShape" presStyleCnt="0"/>
      <dgm:spPr/>
    </dgm:pt>
  </dgm:ptLst>
  <dgm:cxnLst>
    <dgm:cxn modelId="{8E80FF31-A88B-4FCE-8E24-E23926537155}" type="presOf" srcId="{8A821E98-1BA6-4583-A9FD-3B2BA2D2CCCF}" destId="{4B2F8677-ED90-430F-9EED-64FAF57B4EED}" srcOrd="0" destOrd="0" presId="urn:microsoft.com/office/officeart/2005/8/layout/hierarchy3"/>
    <dgm:cxn modelId="{5731A7A0-02E6-43BC-8A01-4C0A43DC8658}" type="presOf" srcId="{CE3C1F7C-9FE6-444A-BF49-C44D6EFA232D}" destId="{13ACE22B-54BB-49BB-9159-A782AC36C008}" srcOrd="1" destOrd="0" presId="urn:microsoft.com/office/officeart/2005/8/layout/hierarchy3"/>
    <dgm:cxn modelId="{DB01C7ED-1161-47A2-85DD-DDCB983648E6}" type="presOf" srcId="{8A821E98-1BA6-4583-A9FD-3B2BA2D2CCCF}" destId="{FF37F45E-D11E-4F02-8761-789FB677FC0F}" srcOrd="1" destOrd="0" presId="urn:microsoft.com/office/officeart/2005/8/layout/hierarchy3"/>
    <dgm:cxn modelId="{31CAB491-488C-4168-B54E-1ED121E1C570}" type="presOf" srcId="{A01007E1-2FC6-444E-8960-C02E08DE6527}" destId="{80D53BA5-D611-4C0E-96C1-021347CEF519}" srcOrd="0" destOrd="0" presId="urn:microsoft.com/office/officeart/2005/8/layout/hierarchy3"/>
    <dgm:cxn modelId="{BDB05140-4B5B-4660-B3E2-EC74D02634B2}" srcId="{0BD6FD74-BA4D-4A63-9866-DCB36FDE701E}" destId="{A01007E1-2FC6-444E-8960-C02E08DE6527}" srcOrd="2" destOrd="0" parTransId="{51CD76E9-A1E6-4934-905F-8B0E2DD2DF9A}" sibTransId="{9041C4AF-375C-4EF3-9C5B-E5A9C86AE3FB}"/>
    <dgm:cxn modelId="{8E71566E-9270-4DF8-871E-C7B2BDC5B533}" type="presOf" srcId="{0BD6FD74-BA4D-4A63-9866-DCB36FDE701E}" destId="{D6B50E8E-3A83-41D0-8E62-A6653E91F511}" srcOrd="0" destOrd="0" presId="urn:microsoft.com/office/officeart/2005/8/layout/hierarchy3"/>
    <dgm:cxn modelId="{D0F3AD97-E74D-423C-94F7-C6A3A377D7D8}" type="presOf" srcId="{A01007E1-2FC6-444E-8960-C02E08DE6527}" destId="{7AB308D7-602D-4695-BCA9-EE449BAEAF94}" srcOrd="1" destOrd="0" presId="urn:microsoft.com/office/officeart/2005/8/layout/hierarchy3"/>
    <dgm:cxn modelId="{422AEDC9-30BC-4DFA-95EB-386F398393A7}" srcId="{0BD6FD74-BA4D-4A63-9866-DCB36FDE701E}" destId="{8A821E98-1BA6-4583-A9FD-3B2BA2D2CCCF}" srcOrd="0" destOrd="0" parTransId="{8C846D1F-E1DF-49F0-B461-2DFAA73276F3}" sibTransId="{0951D513-6213-4702-A86A-280A9AE25841}"/>
    <dgm:cxn modelId="{A1C32FD0-AE42-42BE-8C76-144D39646720}" type="presOf" srcId="{CE3C1F7C-9FE6-444A-BF49-C44D6EFA232D}" destId="{3FD77459-3CF9-4507-8B31-276F708D4CC4}" srcOrd="0" destOrd="0" presId="urn:microsoft.com/office/officeart/2005/8/layout/hierarchy3"/>
    <dgm:cxn modelId="{63819A81-4066-4516-A2DD-C3669BA9C95A}" srcId="{0BD6FD74-BA4D-4A63-9866-DCB36FDE701E}" destId="{CE3C1F7C-9FE6-444A-BF49-C44D6EFA232D}" srcOrd="1" destOrd="0" parTransId="{9CCFDBF8-EEC5-47C7-BCB6-A2B949A78240}" sibTransId="{F2927497-9F03-464F-8F8E-743E6901F7E9}"/>
    <dgm:cxn modelId="{08551164-F3D6-40FF-AB96-8150F3E8B8DB}" type="presParOf" srcId="{D6B50E8E-3A83-41D0-8E62-A6653E91F511}" destId="{EC9E9D46-0DD0-4CD9-BC1E-90BAFD07098C}" srcOrd="0" destOrd="0" presId="urn:microsoft.com/office/officeart/2005/8/layout/hierarchy3"/>
    <dgm:cxn modelId="{CFBA7DA6-2F57-4BBA-8DFF-3D1C78FEFD82}" type="presParOf" srcId="{EC9E9D46-0DD0-4CD9-BC1E-90BAFD07098C}" destId="{05FF5960-9240-47F3-AD70-E8D63E1097BF}" srcOrd="0" destOrd="0" presId="urn:microsoft.com/office/officeart/2005/8/layout/hierarchy3"/>
    <dgm:cxn modelId="{B97D7451-AEA2-463A-8A33-6CBDF241EE41}" type="presParOf" srcId="{05FF5960-9240-47F3-AD70-E8D63E1097BF}" destId="{4B2F8677-ED90-430F-9EED-64FAF57B4EED}" srcOrd="0" destOrd="0" presId="urn:microsoft.com/office/officeart/2005/8/layout/hierarchy3"/>
    <dgm:cxn modelId="{BB2961B9-FCDE-478F-BB36-B01E2555E105}" type="presParOf" srcId="{05FF5960-9240-47F3-AD70-E8D63E1097BF}" destId="{FF37F45E-D11E-4F02-8761-789FB677FC0F}" srcOrd="1" destOrd="0" presId="urn:microsoft.com/office/officeart/2005/8/layout/hierarchy3"/>
    <dgm:cxn modelId="{15852E51-FB8B-4720-A96E-B33294C83BAA}" type="presParOf" srcId="{EC9E9D46-0DD0-4CD9-BC1E-90BAFD07098C}" destId="{202B1AA4-51D4-4224-9648-CD00A5BD5C0F}" srcOrd="1" destOrd="0" presId="urn:microsoft.com/office/officeart/2005/8/layout/hierarchy3"/>
    <dgm:cxn modelId="{6C8A4DFB-1CA5-488E-AE7F-3E4EDCDA1422}" type="presParOf" srcId="{D6B50E8E-3A83-41D0-8E62-A6653E91F511}" destId="{AA263BF4-4DCB-44DA-BA6D-4DF81494510D}" srcOrd="1" destOrd="0" presId="urn:microsoft.com/office/officeart/2005/8/layout/hierarchy3"/>
    <dgm:cxn modelId="{39C3C898-0A59-4B1B-9AC7-FBBFA93275E2}" type="presParOf" srcId="{AA263BF4-4DCB-44DA-BA6D-4DF81494510D}" destId="{0204AF77-4C28-49AE-A545-DCDEDA70291B}" srcOrd="0" destOrd="0" presId="urn:microsoft.com/office/officeart/2005/8/layout/hierarchy3"/>
    <dgm:cxn modelId="{62459853-CC4B-4926-9BD2-70ABBF03C692}" type="presParOf" srcId="{0204AF77-4C28-49AE-A545-DCDEDA70291B}" destId="{3FD77459-3CF9-4507-8B31-276F708D4CC4}" srcOrd="0" destOrd="0" presId="urn:microsoft.com/office/officeart/2005/8/layout/hierarchy3"/>
    <dgm:cxn modelId="{3EE02F20-B1BC-4EE5-8680-6715FF388FEC}" type="presParOf" srcId="{0204AF77-4C28-49AE-A545-DCDEDA70291B}" destId="{13ACE22B-54BB-49BB-9159-A782AC36C008}" srcOrd="1" destOrd="0" presId="urn:microsoft.com/office/officeart/2005/8/layout/hierarchy3"/>
    <dgm:cxn modelId="{8F167CCA-2CDB-4021-A5FD-C490BD582256}" type="presParOf" srcId="{AA263BF4-4DCB-44DA-BA6D-4DF81494510D}" destId="{44A46AFF-ADDA-4BC6-A169-A81D2A5DA028}" srcOrd="1" destOrd="0" presId="urn:microsoft.com/office/officeart/2005/8/layout/hierarchy3"/>
    <dgm:cxn modelId="{D911CF5E-815E-4B79-BB59-59B673040EDA}" type="presParOf" srcId="{D6B50E8E-3A83-41D0-8E62-A6653E91F511}" destId="{D24B181D-D234-4195-860F-A54057859B95}" srcOrd="2" destOrd="0" presId="urn:microsoft.com/office/officeart/2005/8/layout/hierarchy3"/>
    <dgm:cxn modelId="{5A2D09D0-0DAD-4B9B-893C-AB34E0809032}" type="presParOf" srcId="{D24B181D-D234-4195-860F-A54057859B95}" destId="{9116DD1F-0150-4B03-95BD-3D653259FFAE}" srcOrd="0" destOrd="0" presId="urn:microsoft.com/office/officeart/2005/8/layout/hierarchy3"/>
    <dgm:cxn modelId="{440871EE-335C-47CC-99F4-95116A6865C1}" type="presParOf" srcId="{9116DD1F-0150-4B03-95BD-3D653259FFAE}" destId="{80D53BA5-D611-4C0E-96C1-021347CEF519}" srcOrd="0" destOrd="0" presId="urn:microsoft.com/office/officeart/2005/8/layout/hierarchy3"/>
    <dgm:cxn modelId="{5B9C6FE5-5642-4BD3-9BE6-34342ADCEA83}" type="presParOf" srcId="{9116DD1F-0150-4B03-95BD-3D653259FFAE}" destId="{7AB308D7-602D-4695-BCA9-EE449BAEAF94}" srcOrd="1" destOrd="0" presId="urn:microsoft.com/office/officeart/2005/8/layout/hierarchy3"/>
    <dgm:cxn modelId="{43FAACAB-035E-4FC9-B456-A25054647EAA}" type="presParOf" srcId="{D24B181D-D234-4195-860F-A54057859B95}" destId="{E1FBF577-1238-4901-9F9A-63980FC8F73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DE2743-1B01-4DE9-B6A6-ADC9EBA976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A7A32E-5B27-44C3-AA90-BF278699099B}">
      <dgm:prSet/>
      <dgm:spPr/>
      <dgm:t>
        <a:bodyPr/>
        <a:lstStyle/>
        <a:p>
          <a:pPr rtl="0"/>
          <a:r>
            <a:rPr lang="ru-RU" b="1" i="1" u="sng" dirty="0" smtClean="0">
              <a:solidFill>
                <a:srgbClr val="00B050"/>
              </a:solidFill>
            </a:rPr>
            <a:t>До </a:t>
          </a:r>
          <a:r>
            <a:rPr lang="ru-RU" b="1" i="1" u="sng" dirty="0" err="1" smtClean="0">
              <a:solidFill>
                <a:srgbClr val="00B050"/>
              </a:solidFill>
            </a:rPr>
            <a:t>випускних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даних</a:t>
          </a:r>
          <a:r>
            <a:rPr lang="ru-RU" dirty="0" smtClean="0"/>
            <a:t> належать: </a:t>
          </a:r>
          <a:r>
            <a:rPr lang="ru-RU" dirty="0" err="1" smtClean="0"/>
            <a:t>дати</a:t>
          </a:r>
          <a:r>
            <a:rPr lang="ru-RU" dirty="0" smtClean="0"/>
            <a:t> </a:t>
          </a:r>
          <a:r>
            <a:rPr lang="ru-RU" dirty="0" err="1" smtClean="0"/>
            <a:t>подання</a:t>
          </a:r>
          <a:r>
            <a:rPr lang="ru-RU" dirty="0" smtClean="0"/>
            <a:t> й </a:t>
          </a:r>
          <a:r>
            <a:rPr lang="ru-RU" dirty="0" err="1" smtClean="0"/>
            <a:t>підписання</a:t>
          </a:r>
          <a:r>
            <a:rPr lang="ru-RU" dirty="0" smtClean="0"/>
            <a:t> до </a:t>
          </a:r>
          <a:r>
            <a:rPr lang="ru-RU" dirty="0" err="1" smtClean="0"/>
            <a:t>друку</a:t>
          </a:r>
          <a:r>
            <a:rPr lang="ru-RU" dirty="0" smtClean="0"/>
            <a:t>; формат </a:t>
          </a:r>
          <a:r>
            <a:rPr lang="ru-RU" dirty="0" err="1" smtClean="0"/>
            <a:t>паперу</a:t>
          </a:r>
          <a:r>
            <a:rPr lang="ru-RU" dirty="0" smtClean="0"/>
            <a:t> і </a:t>
          </a:r>
          <a:r>
            <a:rPr lang="ru-RU" dirty="0" err="1" smtClean="0"/>
            <a:t>частка</a:t>
          </a:r>
          <a:r>
            <a:rPr lang="ru-RU" dirty="0" smtClean="0"/>
            <a:t> </a:t>
          </a:r>
          <a:r>
            <a:rPr lang="ru-RU" dirty="0" err="1" smtClean="0"/>
            <a:t>аркуша</a:t>
          </a:r>
          <a:r>
            <a:rPr lang="ru-RU" dirty="0" smtClean="0"/>
            <a:t>; вид і номер </a:t>
          </a:r>
          <a:r>
            <a:rPr lang="ru-RU" dirty="0" err="1" smtClean="0"/>
            <a:t>паперу</a:t>
          </a:r>
          <a:r>
            <a:rPr lang="ru-RU" dirty="0" smtClean="0"/>
            <a:t>; </a:t>
          </a:r>
          <a:r>
            <a:rPr lang="ru-RU" dirty="0" err="1" smtClean="0"/>
            <a:t>гарнітура</a:t>
          </a:r>
          <a:r>
            <a:rPr lang="ru-RU" dirty="0" smtClean="0"/>
            <a:t> шрифту основного тексту; </a:t>
          </a:r>
          <a:r>
            <a:rPr lang="ru-RU" dirty="0" err="1" smtClean="0"/>
            <a:t>спосіб</a:t>
          </a:r>
          <a:r>
            <a:rPr lang="ru-RU" dirty="0" smtClean="0"/>
            <a:t> </a:t>
          </a:r>
          <a:r>
            <a:rPr lang="ru-RU" dirty="0" err="1" smtClean="0"/>
            <a:t>друку</a:t>
          </a:r>
          <a:r>
            <a:rPr lang="ru-RU" dirty="0" smtClean="0"/>
            <a:t>; </a:t>
          </a:r>
          <a:r>
            <a:rPr lang="ru-RU" dirty="0" err="1" smtClean="0"/>
            <a:t>обсяг</a:t>
          </a:r>
          <a:r>
            <a:rPr lang="ru-RU" dirty="0" smtClean="0"/>
            <a:t> </a:t>
          </a:r>
          <a:r>
            <a:rPr lang="ru-RU" dirty="0" err="1" smtClean="0"/>
            <a:t>видання</a:t>
          </a:r>
          <a:r>
            <a:rPr lang="ru-RU" dirty="0" smtClean="0"/>
            <a:t> в </a:t>
          </a:r>
          <a:r>
            <a:rPr lang="ru-RU" dirty="0" err="1" smtClean="0"/>
            <a:t>умовних</a:t>
          </a:r>
          <a:r>
            <a:rPr lang="ru-RU" dirty="0" smtClean="0"/>
            <a:t> </a:t>
          </a:r>
          <a:r>
            <a:rPr lang="ru-RU" dirty="0" err="1" smtClean="0"/>
            <a:t>друкарських</a:t>
          </a:r>
          <a:r>
            <a:rPr lang="ru-RU" dirty="0" smtClean="0"/>
            <a:t> та </a:t>
          </a:r>
          <a:r>
            <a:rPr lang="ru-RU" dirty="0" err="1" smtClean="0"/>
            <a:t>обліково-видавничих</a:t>
          </a:r>
          <a:r>
            <a:rPr lang="ru-RU" dirty="0" smtClean="0"/>
            <a:t> </a:t>
          </a:r>
          <a:r>
            <a:rPr lang="ru-RU" dirty="0" err="1" smtClean="0"/>
            <a:t>аркушах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.</a:t>
          </a:r>
          <a:endParaRPr lang="ru-RU" dirty="0"/>
        </a:p>
      </dgm:t>
    </dgm:pt>
    <dgm:pt modelId="{44E26B13-894F-47E5-A1BE-18DA6A4DEA7C}" type="parTrans" cxnId="{CAC87E38-B980-492B-94FD-224B230239D7}">
      <dgm:prSet/>
      <dgm:spPr/>
      <dgm:t>
        <a:bodyPr/>
        <a:lstStyle/>
        <a:p>
          <a:endParaRPr lang="ru-RU"/>
        </a:p>
      </dgm:t>
    </dgm:pt>
    <dgm:pt modelId="{BA2CBFE9-40A8-4DFE-9943-7A64839D0512}" type="sibTrans" cxnId="{CAC87E38-B980-492B-94FD-224B230239D7}">
      <dgm:prSet/>
      <dgm:spPr/>
      <dgm:t>
        <a:bodyPr/>
        <a:lstStyle/>
        <a:p>
          <a:endParaRPr lang="ru-RU"/>
        </a:p>
      </dgm:t>
    </dgm:pt>
    <dgm:pt modelId="{1F1C13A1-975A-4E6E-9720-D26E7ADF0B25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Основний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зміст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дисертацій</a:t>
          </a:r>
          <a:r>
            <a:rPr lang="ru-RU" dirty="0" smtClean="0"/>
            <a:t> 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висвітлюватись</a:t>
          </a:r>
          <a:r>
            <a:rPr lang="ru-RU" dirty="0" smtClean="0"/>
            <a:t> як у </a:t>
          </a:r>
          <a:r>
            <a:rPr lang="ru-RU" dirty="0" err="1" smtClean="0"/>
            <a:t>фахових</a:t>
          </a:r>
          <a:r>
            <a:rPr lang="ru-RU" dirty="0" smtClean="0"/>
            <a:t> </a:t>
          </a:r>
          <a:r>
            <a:rPr lang="ru-RU" dirty="0" err="1" smtClean="0"/>
            <a:t>виданнях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вважаються</a:t>
          </a:r>
          <a:r>
            <a:rPr lang="ru-RU" dirty="0" smtClean="0"/>
            <a:t> </a:t>
          </a:r>
          <a:r>
            <a:rPr lang="ru-RU" dirty="0" err="1" smtClean="0"/>
            <a:t>основними</a:t>
          </a:r>
          <a:r>
            <a:rPr lang="ru-RU" dirty="0" smtClean="0"/>
            <a:t> при </a:t>
          </a:r>
          <a:r>
            <a:rPr lang="ru-RU" dirty="0" err="1" smtClean="0"/>
            <a:t>захисті</a:t>
          </a:r>
          <a:r>
            <a:rPr lang="ru-RU" dirty="0" smtClean="0"/>
            <a:t> </a:t>
          </a:r>
          <a:r>
            <a:rPr lang="ru-RU" dirty="0" err="1" smtClean="0"/>
            <a:t>дисертації</a:t>
          </a:r>
          <a:r>
            <a:rPr lang="ru-RU" dirty="0" smtClean="0"/>
            <a:t>, так і в будь-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наукових</a:t>
          </a:r>
          <a:r>
            <a:rPr lang="ru-RU" dirty="0" smtClean="0"/>
            <a:t> </a:t>
          </a:r>
          <a:r>
            <a:rPr lang="ru-RU" dirty="0" err="1" smtClean="0"/>
            <a:t>друкованих</a:t>
          </a:r>
          <a:r>
            <a:rPr lang="ru-RU" dirty="0" smtClean="0"/>
            <a:t> </a:t>
          </a:r>
          <a:r>
            <a:rPr lang="ru-RU" dirty="0" err="1" smtClean="0"/>
            <a:t>виданнях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розглядаються</a:t>
          </a:r>
          <a:r>
            <a:rPr lang="ru-RU" dirty="0" smtClean="0"/>
            <a:t> як </a:t>
          </a:r>
          <a:r>
            <a:rPr lang="ru-RU" dirty="0" err="1" smtClean="0"/>
            <a:t>додаткові</a:t>
          </a:r>
          <a:r>
            <a:rPr lang="ru-RU" dirty="0" smtClean="0"/>
            <a:t>.</a:t>
          </a:r>
          <a:endParaRPr lang="ru-RU" dirty="0"/>
        </a:p>
      </dgm:t>
    </dgm:pt>
    <dgm:pt modelId="{54184238-B6EB-46CF-8101-6E1F3959530F}" type="parTrans" cxnId="{1FDCD2C9-0273-4EA7-99A6-7059A2520CB9}">
      <dgm:prSet/>
      <dgm:spPr/>
      <dgm:t>
        <a:bodyPr/>
        <a:lstStyle/>
        <a:p>
          <a:endParaRPr lang="ru-RU"/>
        </a:p>
      </dgm:t>
    </dgm:pt>
    <dgm:pt modelId="{E3AE5177-ABAA-4201-8294-A5D2998D2C10}" type="sibTrans" cxnId="{1FDCD2C9-0273-4EA7-99A6-7059A2520CB9}">
      <dgm:prSet/>
      <dgm:spPr/>
      <dgm:t>
        <a:bodyPr/>
        <a:lstStyle/>
        <a:p>
          <a:endParaRPr lang="ru-RU"/>
        </a:p>
      </dgm:t>
    </dgm:pt>
    <dgm:pt modelId="{51A90660-3294-412D-AA15-B8661D0649E5}" type="pres">
      <dgm:prSet presAssocID="{BADE2743-1B01-4DE9-B6A6-ADC9EBA976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D67F-B02F-4723-ACB8-B0B026B4A15E}" type="pres">
      <dgm:prSet presAssocID="{65A7A32E-5B27-44C3-AA90-BF278699099B}" presName="parentText" presStyleLbl="node1" presStyleIdx="0" presStyleCnt="2" custScaleX="48249" custLinFactNeighborX="-25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BF929-FD36-49DA-91B2-9B8F0926BE78}" type="pres">
      <dgm:prSet presAssocID="{BA2CBFE9-40A8-4DFE-9943-7A64839D0512}" presName="spacer" presStyleCnt="0"/>
      <dgm:spPr/>
    </dgm:pt>
    <dgm:pt modelId="{1F773412-0019-4637-9B18-8D4A71A6C287}" type="pres">
      <dgm:prSet presAssocID="{1F1C13A1-975A-4E6E-9720-D26E7ADF0B25}" presName="parentText" presStyleLbl="node1" presStyleIdx="1" presStyleCnt="2" custScaleX="45989" custLinFactNeighborX="2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87E38-B980-492B-94FD-224B230239D7}" srcId="{BADE2743-1B01-4DE9-B6A6-ADC9EBA9762A}" destId="{65A7A32E-5B27-44C3-AA90-BF278699099B}" srcOrd="0" destOrd="0" parTransId="{44E26B13-894F-47E5-A1BE-18DA6A4DEA7C}" sibTransId="{BA2CBFE9-40A8-4DFE-9943-7A64839D0512}"/>
    <dgm:cxn modelId="{1FDCD2C9-0273-4EA7-99A6-7059A2520CB9}" srcId="{BADE2743-1B01-4DE9-B6A6-ADC9EBA9762A}" destId="{1F1C13A1-975A-4E6E-9720-D26E7ADF0B25}" srcOrd="1" destOrd="0" parTransId="{54184238-B6EB-46CF-8101-6E1F3959530F}" sibTransId="{E3AE5177-ABAA-4201-8294-A5D2998D2C10}"/>
    <dgm:cxn modelId="{7C87DBE7-71D3-4850-8F5A-DD7BABA294AE}" type="presOf" srcId="{1F1C13A1-975A-4E6E-9720-D26E7ADF0B25}" destId="{1F773412-0019-4637-9B18-8D4A71A6C287}" srcOrd="0" destOrd="0" presId="urn:microsoft.com/office/officeart/2005/8/layout/vList2"/>
    <dgm:cxn modelId="{5921CCCB-3630-4622-8422-98A7C880C8F1}" type="presOf" srcId="{65A7A32E-5B27-44C3-AA90-BF278699099B}" destId="{D787D67F-B02F-4723-ACB8-B0B026B4A15E}" srcOrd="0" destOrd="0" presId="urn:microsoft.com/office/officeart/2005/8/layout/vList2"/>
    <dgm:cxn modelId="{D69703FF-011A-4A4C-99FA-07B4A2484BA3}" type="presOf" srcId="{BADE2743-1B01-4DE9-B6A6-ADC9EBA9762A}" destId="{51A90660-3294-412D-AA15-B8661D0649E5}" srcOrd="0" destOrd="0" presId="urn:microsoft.com/office/officeart/2005/8/layout/vList2"/>
    <dgm:cxn modelId="{8AC69C66-33A5-4E47-98EE-9B6AB4C88464}" type="presParOf" srcId="{51A90660-3294-412D-AA15-B8661D0649E5}" destId="{D787D67F-B02F-4723-ACB8-B0B026B4A15E}" srcOrd="0" destOrd="0" presId="urn:microsoft.com/office/officeart/2005/8/layout/vList2"/>
    <dgm:cxn modelId="{D3D69EA1-CCE7-4473-AB6A-F37753BC07FB}" type="presParOf" srcId="{51A90660-3294-412D-AA15-B8661D0649E5}" destId="{9ADBF929-FD36-49DA-91B2-9B8F0926BE78}" srcOrd="1" destOrd="0" presId="urn:microsoft.com/office/officeart/2005/8/layout/vList2"/>
    <dgm:cxn modelId="{3C15B3BC-225F-4801-8309-736FC09608F4}" type="presParOf" srcId="{51A90660-3294-412D-AA15-B8661D0649E5}" destId="{1F773412-0019-4637-9B18-8D4A71A6C2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2DC8E5-52F7-4E80-9695-6ED743F607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74350A-5ECE-4D7C-9D01-F64E7BA74468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Наукова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стаття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dirty="0" smtClean="0"/>
            <a:t>— один з </a:t>
          </a:r>
          <a:r>
            <a:rPr lang="ru-RU" b="1" dirty="0" err="1" smtClean="0"/>
            <a:t>основних</a:t>
          </a:r>
          <a:r>
            <a:rPr lang="ru-RU" b="1" dirty="0" smtClean="0"/>
            <a:t> </a:t>
          </a:r>
          <a:r>
            <a:rPr lang="ru-RU" b="1" dirty="0" err="1" smtClean="0"/>
            <a:t>видів</a:t>
          </a:r>
          <a:r>
            <a:rPr lang="ru-RU" b="1" dirty="0" smtClean="0"/>
            <a:t> </a:t>
          </a:r>
          <a:r>
            <a:rPr lang="ru-RU" b="1" dirty="0" err="1" smtClean="0"/>
            <a:t>публікацій</a:t>
          </a:r>
          <a:r>
            <a:rPr lang="ru-RU" b="1" dirty="0" smtClean="0"/>
            <a:t>. Вона </a:t>
          </a:r>
          <a:r>
            <a:rPr lang="ru-RU" b="1" dirty="0" err="1" smtClean="0"/>
            <a:t>містить</a:t>
          </a:r>
          <a:r>
            <a:rPr lang="ru-RU" b="1" dirty="0" smtClean="0"/>
            <a:t> </a:t>
          </a:r>
          <a:r>
            <a:rPr lang="ru-RU" b="1" dirty="0" err="1" smtClean="0"/>
            <a:t>виклад</a:t>
          </a:r>
          <a:r>
            <a:rPr lang="ru-RU" b="1" dirty="0" smtClean="0"/>
            <a:t> </a:t>
          </a:r>
          <a:r>
            <a:rPr lang="ru-RU" b="1" dirty="0" err="1" smtClean="0"/>
            <a:t>проміжних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кінцевих</a:t>
          </a:r>
          <a:r>
            <a:rPr lang="ru-RU" b="1" dirty="0" smtClean="0"/>
            <a:t> </a:t>
          </a:r>
          <a:r>
            <a:rPr lang="ru-RU" b="1" dirty="0" err="1" smtClean="0"/>
            <a:t>результатів</a:t>
          </a:r>
          <a:r>
            <a:rPr lang="ru-RU" b="1" dirty="0" smtClean="0"/>
            <a:t> </a:t>
          </a:r>
          <a:r>
            <a:rPr lang="ru-RU" b="1" dirty="0" err="1" smtClean="0"/>
            <a:t>наукового</a:t>
          </a:r>
          <a:r>
            <a:rPr lang="ru-RU" b="1" dirty="0" smtClean="0"/>
            <a:t> </a:t>
          </a:r>
          <a:r>
            <a:rPr lang="ru-RU" b="1" dirty="0" err="1" smtClean="0"/>
            <a:t>дослідження</a:t>
          </a:r>
          <a:r>
            <a:rPr lang="ru-RU" b="1" dirty="0" smtClean="0"/>
            <a:t>, </a:t>
          </a:r>
          <a:r>
            <a:rPr lang="ru-RU" b="1" dirty="0" err="1" smtClean="0"/>
            <a:t>висвітлює</a:t>
          </a:r>
          <a:r>
            <a:rPr lang="ru-RU" b="1" dirty="0" smtClean="0"/>
            <a:t> </a:t>
          </a:r>
          <a:r>
            <a:rPr lang="ru-RU" b="1" dirty="0" err="1" smtClean="0"/>
            <a:t>конкретне</a:t>
          </a:r>
          <a:r>
            <a:rPr lang="ru-RU" b="1" dirty="0" smtClean="0"/>
            <a:t> </a:t>
          </a:r>
          <a:r>
            <a:rPr lang="ru-RU" b="1" dirty="0" err="1" smtClean="0"/>
            <a:t>окреме</a:t>
          </a:r>
          <a:r>
            <a:rPr lang="ru-RU" b="1" dirty="0" smtClean="0"/>
            <a:t> </a:t>
          </a:r>
          <a:r>
            <a:rPr lang="ru-RU" b="1" dirty="0" err="1" smtClean="0"/>
            <a:t>питання</a:t>
          </a:r>
          <a:r>
            <a:rPr lang="ru-RU" b="1" dirty="0" smtClean="0"/>
            <a:t> з теми </a:t>
          </a:r>
          <a:r>
            <a:rPr lang="ru-RU" b="1" dirty="0" err="1" smtClean="0"/>
            <a:t>дисертації</a:t>
          </a:r>
          <a:r>
            <a:rPr lang="ru-RU" b="1" dirty="0" smtClean="0"/>
            <a:t>, </a:t>
          </a:r>
          <a:r>
            <a:rPr lang="ru-RU" b="1" dirty="0" err="1" smtClean="0"/>
            <a:t>фіксує</a:t>
          </a:r>
          <a:r>
            <a:rPr lang="ru-RU" b="1" dirty="0" smtClean="0"/>
            <a:t> </a:t>
          </a:r>
          <a:r>
            <a:rPr lang="ru-RU" b="1" dirty="0" err="1" smtClean="0"/>
            <a:t>науковий</a:t>
          </a:r>
          <a:r>
            <a:rPr lang="ru-RU" b="1" dirty="0" smtClean="0"/>
            <a:t> </a:t>
          </a:r>
          <a:r>
            <a:rPr lang="ru-RU" b="1" dirty="0" err="1" smtClean="0"/>
            <a:t>пріоритет</a:t>
          </a:r>
          <a:r>
            <a:rPr lang="ru-RU" b="1" dirty="0" smtClean="0"/>
            <a:t> автора, </a:t>
          </a:r>
          <a:r>
            <a:rPr lang="ru-RU" b="1" dirty="0" err="1" smtClean="0"/>
            <a:t>робить</a:t>
          </a:r>
          <a:r>
            <a:rPr lang="ru-RU" b="1" dirty="0" smtClean="0"/>
            <a:t> </a:t>
          </a:r>
          <a:r>
            <a:rPr lang="ru-RU" b="1" dirty="0" err="1" smtClean="0"/>
            <a:t>матеріал</a:t>
          </a:r>
          <a:r>
            <a:rPr lang="ru-RU" b="1" dirty="0" smtClean="0"/>
            <a:t> </a:t>
          </a:r>
          <a:r>
            <a:rPr lang="ru-RU" b="1" dirty="0" err="1" smtClean="0"/>
            <a:t>надбанням</a:t>
          </a:r>
          <a:r>
            <a:rPr lang="ru-RU" b="1" dirty="0" smtClean="0"/>
            <a:t> </a:t>
          </a:r>
          <a:r>
            <a:rPr lang="ru-RU" b="1" dirty="0" err="1" smtClean="0"/>
            <a:t>фахівців</a:t>
          </a:r>
          <a:r>
            <a:rPr lang="ru-RU" b="1" dirty="0" smtClean="0"/>
            <a:t>. </a:t>
          </a:r>
          <a:r>
            <a:rPr lang="ru-RU" b="1" dirty="0" err="1" smtClean="0"/>
            <a:t>Наукові</a:t>
          </a:r>
          <a:r>
            <a:rPr lang="ru-RU" b="1" dirty="0" smtClean="0"/>
            <a:t> </a:t>
          </a:r>
          <a:r>
            <a:rPr lang="ru-RU" b="1" dirty="0" err="1" smtClean="0"/>
            <a:t>статті</a:t>
          </a:r>
          <a:r>
            <a:rPr lang="ru-RU" b="1" dirty="0" smtClean="0"/>
            <a:t> до </a:t>
          </a:r>
          <a:r>
            <a:rPr lang="ru-RU" b="1" dirty="0" err="1" smtClean="0"/>
            <a:t>дисертацій</a:t>
          </a:r>
          <a:r>
            <a:rPr lang="ru-RU" b="1" dirty="0" smtClean="0"/>
            <a:t> </a:t>
          </a:r>
          <a:r>
            <a:rPr lang="ru-RU" b="1" dirty="0" err="1" smtClean="0"/>
            <a:t>мають</a:t>
          </a:r>
          <a:r>
            <a:rPr lang="ru-RU" b="1" dirty="0" smtClean="0"/>
            <a:t> </a:t>
          </a:r>
          <a:r>
            <a:rPr lang="ru-RU" b="1" dirty="0" err="1" smtClean="0"/>
            <a:t>обов'язково</a:t>
          </a:r>
          <a:r>
            <a:rPr lang="ru-RU" b="1" dirty="0" smtClean="0"/>
            <a:t> бути </a:t>
          </a:r>
          <a:r>
            <a:rPr lang="ru-RU" b="1" dirty="0" err="1" smtClean="0"/>
            <a:t>опубліковані</a:t>
          </a:r>
          <a:r>
            <a:rPr lang="ru-RU" b="1" dirty="0" smtClean="0"/>
            <a:t> у </a:t>
          </a:r>
          <a:r>
            <a:rPr lang="ru-RU" b="1" dirty="0" err="1" smtClean="0"/>
            <a:t>виданнях</a:t>
          </a:r>
          <a:r>
            <a:rPr lang="ru-RU" b="1" dirty="0" smtClean="0"/>
            <a:t>, </a:t>
          </a:r>
          <a:r>
            <a:rPr lang="ru-RU" b="1" dirty="0" err="1" smtClean="0"/>
            <a:t>перелік</a:t>
          </a:r>
          <a:r>
            <a:rPr lang="ru-RU" b="1" dirty="0" smtClean="0"/>
            <a:t> </a:t>
          </a:r>
          <a:r>
            <a:rPr lang="ru-RU" b="1" dirty="0" err="1" smtClean="0"/>
            <a:t>яких</a:t>
          </a:r>
          <a:r>
            <a:rPr lang="ru-RU" b="1" dirty="0" smtClean="0"/>
            <a:t> </a:t>
          </a:r>
          <a:r>
            <a:rPr lang="ru-RU" b="1" dirty="0" err="1" smtClean="0"/>
            <a:t>затверджений</a:t>
          </a:r>
          <a:r>
            <a:rPr lang="ru-RU" b="1" dirty="0" smtClean="0"/>
            <a:t> ВАК </a:t>
          </a:r>
          <a:r>
            <a:rPr lang="ru-RU" b="1" dirty="0" err="1" smtClean="0"/>
            <a:t>України</a:t>
          </a:r>
          <a:r>
            <a:rPr lang="ru-RU" b="1" dirty="0" smtClean="0"/>
            <a:t>.</a:t>
          </a:r>
          <a:endParaRPr lang="ru-RU" dirty="0"/>
        </a:p>
      </dgm:t>
    </dgm:pt>
    <dgm:pt modelId="{04A5233F-E77A-4136-9E7F-13C144648340}" type="parTrans" cxnId="{AE0668C0-E97D-4C32-8BFD-EF67B13F1BA0}">
      <dgm:prSet/>
      <dgm:spPr/>
      <dgm:t>
        <a:bodyPr/>
        <a:lstStyle/>
        <a:p>
          <a:endParaRPr lang="ru-RU"/>
        </a:p>
      </dgm:t>
    </dgm:pt>
    <dgm:pt modelId="{E1DE9DDF-D228-422E-B063-F8CBBF88DB78}" type="sibTrans" cxnId="{AE0668C0-E97D-4C32-8BFD-EF67B13F1BA0}">
      <dgm:prSet/>
      <dgm:spPr/>
      <dgm:t>
        <a:bodyPr/>
        <a:lstStyle/>
        <a:p>
          <a:endParaRPr lang="ru-RU"/>
        </a:p>
      </dgm:t>
    </dgm:pt>
    <dgm:pt modelId="{2DDD543B-BD10-42CA-AC79-6A1FDF77DD32}">
      <dgm:prSet/>
      <dgm:spPr/>
      <dgm:t>
        <a:bodyPr/>
        <a:lstStyle/>
        <a:p>
          <a:pPr rtl="0"/>
          <a:r>
            <a:rPr lang="ru-RU" b="1" smtClean="0"/>
            <a:t>Наукова стаття направляється до редакції в завершеному вигляді відповідно до вимог, які публікуються в окремих номерах журналів або збірниках у вигляді пам'ятки авторам.</a:t>
          </a:r>
          <a:endParaRPr lang="ru-RU"/>
        </a:p>
      </dgm:t>
    </dgm:pt>
    <dgm:pt modelId="{368ADFC0-F741-4A81-9C9C-D3AC60BA0FCF}" type="parTrans" cxnId="{2641C2D5-D0AA-4704-B045-D5397226D202}">
      <dgm:prSet/>
      <dgm:spPr/>
      <dgm:t>
        <a:bodyPr/>
        <a:lstStyle/>
        <a:p>
          <a:endParaRPr lang="ru-RU"/>
        </a:p>
      </dgm:t>
    </dgm:pt>
    <dgm:pt modelId="{9EC4D6A1-E2BE-4D74-917C-63AC5A2B6798}" type="sibTrans" cxnId="{2641C2D5-D0AA-4704-B045-D5397226D202}">
      <dgm:prSet/>
      <dgm:spPr/>
      <dgm:t>
        <a:bodyPr/>
        <a:lstStyle/>
        <a:p>
          <a:endParaRPr lang="ru-RU"/>
        </a:p>
      </dgm:t>
    </dgm:pt>
    <dgm:pt modelId="{5DC9642E-18C1-4551-A3A2-BAA10168878D}">
      <dgm:prSet/>
      <dgm:spPr/>
      <dgm:t>
        <a:bodyPr/>
        <a:lstStyle/>
        <a:p>
          <a:pPr rtl="0"/>
          <a:r>
            <a:rPr lang="ru-RU" b="1" smtClean="0"/>
            <a:t>Оптимальний обсяг наукової статті — 0,5 авторського аркуша ( до12 сторінок друкованого на комп'ютері тексту через 1,5 інтервали, шрифт 14).</a:t>
          </a:r>
          <a:endParaRPr lang="ru-RU"/>
        </a:p>
      </dgm:t>
    </dgm:pt>
    <dgm:pt modelId="{373F8EA4-3034-48E0-BCDB-481F25BE6F13}" type="parTrans" cxnId="{A9AE5F8E-5E93-4763-8F69-C672BE5B4162}">
      <dgm:prSet/>
      <dgm:spPr/>
      <dgm:t>
        <a:bodyPr/>
        <a:lstStyle/>
        <a:p>
          <a:endParaRPr lang="ru-RU"/>
        </a:p>
      </dgm:t>
    </dgm:pt>
    <dgm:pt modelId="{45855E45-0BEF-4B68-9274-D82C9A03DB8D}" type="sibTrans" cxnId="{A9AE5F8E-5E93-4763-8F69-C672BE5B4162}">
      <dgm:prSet/>
      <dgm:spPr/>
      <dgm:t>
        <a:bodyPr/>
        <a:lstStyle/>
        <a:p>
          <a:endParaRPr lang="ru-RU"/>
        </a:p>
      </dgm:t>
    </dgm:pt>
    <dgm:pt modelId="{8DADF4EA-B58B-4C5A-95BD-41DE8280E6EC}">
      <dgm:prSet/>
      <dgm:spPr/>
      <dgm:t>
        <a:bodyPr/>
        <a:lstStyle/>
        <a:p>
          <a:pPr rtl="0"/>
          <a:r>
            <a:rPr lang="ru-RU" b="1" smtClean="0"/>
            <a:t>Рукопис статті, крім основного тексту, має містити повну назву роботи, прізвище та ініціали автора (-ів), анотацію (на окремій сторінці), список використаної літератури.</a:t>
          </a:r>
          <a:endParaRPr lang="ru-RU"/>
        </a:p>
      </dgm:t>
    </dgm:pt>
    <dgm:pt modelId="{849E4CB7-1B8B-41C5-A3C8-36E1848F5902}" type="parTrans" cxnId="{4D5B1A4D-F630-4262-B3C3-BB916A490771}">
      <dgm:prSet/>
      <dgm:spPr/>
      <dgm:t>
        <a:bodyPr/>
        <a:lstStyle/>
        <a:p>
          <a:endParaRPr lang="ru-RU"/>
        </a:p>
      </dgm:t>
    </dgm:pt>
    <dgm:pt modelId="{0BB8746F-B599-4BD2-BFFB-05344A96AD72}" type="sibTrans" cxnId="{4D5B1A4D-F630-4262-B3C3-BB916A490771}">
      <dgm:prSet/>
      <dgm:spPr/>
      <dgm:t>
        <a:bodyPr/>
        <a:lstStyle/>
        <a:p>
          <a:endParaRPr lang="ru-RU"/>
        </a:p>
      </dgm:t>
    </dgm:pt>
    <dgm:pt modelId="{945D909A-20E0-4191-93FE-42E92E89E9BB}" type="pres">
      <dgm:prSet presAssocID="{172DC8E5-52F7-4E80-9695-6ED743F607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A99BC-FE3C-415B-A9B5-14920FD79DE4}" type="pres">
      <dgm:prSet presAssocID="{C274350A-5ECE-4D7C-9D01-F64E7BA744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22036-5DC3-4889-A450-01F6E3D279BC}" type="pres">
      <dgm:prSet presAssocID="{E1DE9DDF-D228-422E-B063-F8CBBF88DB78}" presName="spacer" presStyleCnt="0"/>
      <dgm:spPr/>
    </dgm:pt>
    <dgm:pt modelId="{80519A97-5BD5-4B2E-852A-15CB4E481E6E}" type="pres">
      <dgm:prSet presAssocID="{2DDD543B-BD10-42CA-AC79-6A1FDF77DD32}" presName="parentText" presStyleLbl="node1" presStyleIdx="1" presStyleCnt="4" custScaleX="52975" custScaleY="89986" custLinFactNeighborX="-23046" custLinFactNeighborY="4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F2D18-156E-4B3F-916D-F5EE48FBA7FB}" type="pres">
      <dgm:prSet presAssocID="{9EC4D6A1-E2BE-4D74-917C-63AC5A2B6798}" presName="spacer" presStyleCnt="0"/>
      <dgm:spPr/>
    </dgm:pt>
    <dgm:pt modelId="{C40F7F68-DFB5-44FF-ACAB-274C359C0E39}" type="pres">
      <dgm:prSet presAssocID="{5DC9642E-18C1-4551-A3A2-BAA10168878D}" presName="parentText" presStyleLbl="node1" presStyleIdx="2" presStyleCnt="4" custScaleX="53238" custScaleY="81796" custLinFactNeighborX="-24717" custLinFactNeighborY="680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3F9E1-51B2-4D82-9406-02E52DAE1CDB}" type="pres">
      <dgm:prSet presAssocID="{45855E45-0BEF-4B68-9274-D82C9A03DB8D}" presName="spacer" presStyleCnt="0"/>
      <dgm:spPr/>
    </dgm:pt>
    <dgm:pt modelId="{D37C64DA-1168-4BB1-9C43-11AC941ED772}" type="pres">
      <dgm:prSet presAssocID="{8DADF4EA-B58B-4C5A-95BD-41DE8280E6EC}" presName="parentText" presStyleLbl="node1" presStyleIdx="3" presStyleCnt="4" custScaleX="52976" custScaleY="87771" custLinFactY="1455" custLinFactNeighborX="-230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E5F8E-5E93-4763-8F69-C672BE5B4162}" srcId="{172DC8E5-52F7-4E80-9695-6ED743F607AD}" destId="{5DC9642E-18C1-4551-A3A2-BAA10168878D}" srcOrd="2" destOrd="0" parTransId="{373F8EA4-3034-48E0-BCDB-481F25BE6F13}" sibTransId="{45855E45-0BEF-4B68-9274-D82C9A03DB8D}"/>
    <dgm:cxn modelId="{AE0668C0-E97D-4C32-8BFD-EF67B13F1BA0}" srcId="{172DC8E5-52F7-4E80-9695-6ED743F607AD}" destId="{C274350A-5ECE-4D7C-9D01-F64E7BA74468}" srcOrd="0" destOrd="0" parTransId="{04A5233F-E77A-4136-9E7F-13C144648340}" sibTransId="{E1DE9DDF-D228-422E-B063-F8CBBF88DB78}"/>
    <dgm:cxn modelId="{04A552C7-6212-4C4F-BA0B-AE85EE02EE91}" type="presOf" srcId="{2DDD543B-BD10-42CA-AC79-6A1FDF77DD32}" destId="{80519A97-5BD5-4B2E-852A-15CB4E481E6E}" srcOrd="0" destOrd="0" presId="urn:microsoft.com/office/officeart/2005/8/layout/vList2"/>
    <dgm:cxn modelId="{2641C2D5-D0AA-4704-B045-D5397226D202}" srcId="{172DC8E5-52F7-4E80-9695-6ED743F607AD}" destId="{2DDD543B-BD10-42CA-AC79-6A1FDF77DD32}" srcOrd="1" destOrd="0" parTransId="{368ADFC0-F741-4A81-9C9C-D3AC60BA0FCF}" sibTransId="{9EC4D6A1-E2BE-4D74-917C-63AC5A2B6798}"/>
    <dgm:cxn modelId="{4D5B1A4D-F630-4262-B3C3-BB916A490771}" srcId="{172DC8E5-52F7-4E80-9695-6ED743F607AD}" destId="{8DADF4EA-B58B-4C5A-95BD-41DE8280E6EC}" srcOrd="3" destOrd="0" parTransId="{849E4CB7-1B8B-41C5-A3C8-36E1848F5902}" sibTransId="{0BB8746F-B599-4BD2-BFFB-05344A96AD72}"/>
    <dgm:cxn modelId="{805A537E-E63C-4CAB-A5A6-FD492FDBDF59}" type="presOf" srcId="{5DC9642E-18C1-4551-A3A2-BAA10168878D}" destId="{C40F7F68-DFB5-44FF-ACAB-274C359C0E39}" srcOrd="0" destOrd="0" presId="urn:microsoft.com/office/officeart/2005/8/layout/vList2"/>
    <dgm:cxn modelId="{6FA5DCEC-9372-40CD-AD4A-231FC3E446B6}" type="presOf" srcId="{C274350A-5ECE-4D7C-9D01-F64E7BA74468}" destId="{900A99BC-FE3C-415B-A9B5-14920FD79DE4}" srcOrd="0" destOrd="0" presId="urn:microsoft.com/office/officeart/2005/8/layout/vList2"/>
    <dgm:cxn modelId="{A209E0FB-CAC1-48C2-A482-0C6B0A64C537}" type="presOf" srcId="{172DC8E5-52F7-4E80-9695-6ED743F607AD}" destId="{945D909A-20E0-4191-93FE-42E92E89E9BB}" srcOrd="0" destOrd="0" presId="urn:microsoft.com/office/officeart/2005/8/layout/vList2"/>
    <dgm:cxn modelId="{8966B81A-4B9D-4F22-B125-C516E1DA0920}" type="presOf" srcId="{8DADF4EA-B58B-4C5A-95BD-41DE8280E6EC}" destId="{D37C64DA-1168-4BB1-9C43-11AC941ED772}" srcOrd="0" destOrd="0" presId="urn:microsoft.com/office/officeart/2005/8/layout/vList2"/>
    <dgm:cxn modelId="{91FE0CE8-5E31-4CC4-9699-965D558B89CB}" type="presParOf" srcId="{945D909A-20E0-4191-93FE-42E92E89E9BB}" destId="{900A99BC-FE3C-415B-A9B5-14920FD79DE4}" srcOrd="0" destOrd="0" presId="urn:microsoft.com/office/officeart/2005/8/layout/vList2"/>
    <dgm:cxn modelId="{6446A34E-B1F4-4631-B354-BE0BF6B150DB}" type="presParOf" srcId="{945D909A-20E0-4191-93FE-42E92E89E9BB}" destId="{1B122036-5DC3-4889-A450-01F6E3D279BC}" srcOrd="1" destOrd="0" presId="urn:microsoft.com/office/officeart/2005/8/layout/vList2"/>
    <dgm:cxn modelId="{33B14A87-9784-46F5-ADF0-D5A0EF986E29}" type="presParOf" srcId="{945D909A-20E0-4191-93FE-42E92E89E9BB}" destId="{80519A97-5BD5-4B2E-852A-15CB4E481E6E}" srcOrd="2" destOrd="0" presId="urn:microsoft.com/office/officeart/2005/8/layout/vList2"/>
    <dgm:cxn modelId="{120C61B9-20B6-4AE0-AAEE-BDB20847C84B}" type="presParOf" srcId="{945D909A-20E0-4191-93FE-42E92E89E9BB}" destId="{254F2D18-156E-4B3F-916D-F5EE48FBA7FB}" srcOrd="3" destOrd="0" presId="urn:microsoft.com/office/officeart/2005/8/layout/vList2"/>
    <dgm:cxn modelId="{DAEF2D96-C05F-4D22-8CF2-67CF4C224D8E}" type="presParOf" srcId="{945D909A-20E0-4191-93FE-42E92E89E9BB}" destId="{C40F7F68-DFB5-44FF-ACAB-274C359C0E39}" srcOrd="4" destOrd="0" presId="urn:microsoft.com/office/officeart/2005/8/layout/vList2"/>
    <dgm:cxn modelId="{932D0522-7564-4037-99C7-DCDB76083C43}" type="presParOf" srcId="{945D909A-20E0-4191-93FE-42E92E89E9BB}" destId="{FD33F9E1-51B2-4D82-9406-02E52DAE1CDB}" srcOrd="5" destOrd="0" presId="urn:microsoft.com/office/officeart/2005/8/layout/vList2"/>
    <dgm:cxn modelId="{BACA12CA-DD09-4984-A494-A362FFE77CD1}" type="presParOf" srcId="{945D909A-20E0-4191-93FE-42E92E89E9BB}" destId="{D37C64DA-1168-4BB1-9C43-11AC941ED7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7F6167-22A8-4437-A993-1B7B5CB48B47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93ED058A-B61F-45DE-A11D-9B6849C5C37C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Вступ</a:t>
          </a:r>
          <a:r>
            <a:rPr lang="ru-RU" b="1" i="1" u="sng" dirty="0" smtClean="0">
              <a:solidFill>
                <a:srgbClr val="00B050"/>
              </a:solidFill>
            </a:rPr>
            <a:t> </a:t>
          </a:r>
          <a:r>
            <a:rPr lang="ru-RU" b="1" i="1" dirty="0" smtClean="0"/>
            <a:t>— постановка </a:t>
          </a:r>
          <a:r>
            <a:rPr lang="ru-RU" b="1" i="1" dirty="0" err="1" smtClean="0"/>
            <a:t>наукової</a:t>
          </a:r>
          <a:r>
            <a:rPr lang="ru-RU" b="1" i="1" dirty="0" smtClean="0"/>
            <a:t> </a:t>
          </a:r>
          <a:r>
            <a:rPr lang="ru-RU" b="1" i="1" dirty="0" err="1" smtClean="0"/>
            <a:t>проблеми</a:t>
          </a:r>
          <a:r>
            <a:rPr lang="ru-RU" b="1" i="1" dirty="0" smtClean="0"/>
            <a:t>, </a:t>
          </a:r>
          <a:r>
            <a:rPr lang="ru-RU" b="1" i="1" dirty="0" err="1" smtClean="0"/>
            <a:t>її</a:t>
          </a:r>
          <a:r>
            <a:rPr lang="ru-RU" b="1" i="1" dirty="0" smtClean="0"/>
            <a:t> </a:t>
          </a:r>
          <a:r>
            <a:rPr lang="ru-RU" b="1" i="1" dirty="0" err="1" smtClean="0"/>
            <a:t>актуальність</a:t>
          </a:r>
          <a:r>
            <a:rPr lang="ru-RU" b="1" i="1" dirty="0" smtClean="0"/>
            <a:t>, </a:t>
          </a:r>
          <a:r>
            <a:rPr lang="ru-RU" b="1" i="1" dirty="0" err="1" smtClean="0"/>
            <a:t>зв'язок</a:t>
          </a:r>
          <a:r>
            <a:rPr lang="ru-RU" b="1" i="1" dirty="0" smtClean="0"/>
            <a:t> з </a:t>
          </a:r>
          <a:r>
            <a:rPr lang="ru-RU" b="1" i="1" dirty="0" err="1" smtClean="0"/>
            <a:t>найважливішими</a:t>
          </a:r>
          <a:r>
            <a:rPr lang="ru-RU" b="1" i="1" dirty="0" smtClean="0"/>
            <a:t> </a:t>
          </a:r>
          <a:r>
            <a:rPr lang="ru-RU" b="1" i="1" dirty="0" err="1" smtClean="0"/>
            <a:t>завданнями</a:t>
          </a:r>
          <a:r>
            <a:rPr lang="ru-RU" b="1" i="1" dirty="0" smtClean="0"/>
            <a:t> науки й народного </a:t>
          </a:r>
          <a:r>
            <a:rPr lang="ru-RU" b="1" i="1" dirty="0" err="1" smtClean="0"/>
            <a:t>господарства</a:t>
          </a:r>
          <a:r>
            <a:rPr lang="ru-RU" b="1" i="1" dirty="0" smtClean="0"/>
            <a:t> </a:t>
          </a:r>
          <a:r>
            <a:rPr lang="ru-RU" b="1" i="1" dirty="0" err="1" smtClean="0"/>
            <a:t>України</a:t>
          </a:r>
          <a:r>
            <a:rPr lang="ru-RU" b="1" i="1" dirty="0" smtClean="0"/>
            <a:t>, </a:t>
          </a:r>
          <a:r>
            <a:rPr lang="ru-RU" b="1" i="1" dirty="0" err="1" smtClean="0"/>
            <a:t>значення</a:t>
          </a:r>
          <a:r>
            <a:rPr lang="ru-RU" b="1" i="1" dirty="0" smtClean="0"/>
            <a:t> для </a:t>
          </a:r>
          <a:r>
            <a:rPr lang="ru-RU" b="1" i="1" dirty="0" err="1" smtClean="0"/>
            <a:t>розвитку</a:t>
          </a:r>
          <a:r>
            <a:rPr lang="ru-RU" b="1" i="1" dirty="0" smtClean="0"/>
            <a:t> </a:t>
          </a:r>
          <a:r>
            <a:rPr lang="ru-RU" b="1" i="1" dirty="0" err="1" smtClean="0"/>
            <a:t>певної</a:t>
          </a:r>
          <a:r>
            <a:rPr lang="ru-RU" b="1" i="1" dirty="0" smtClean="0"/>
            <a:t> </a:t>
          </a:r>
          <a:r>
            <a:rPr lang="ru-RU" b="1" i="1" dirty="0" err="1" smtClean="0"/>
            <a:t>галузі</a:t>
          </a:r>
          <a:r>
            <a:rPr lang="ru-RU" b="1" i="1" dirty="0" smtClean="0"/>
            <a:t> науки </a:t>
          </a:r>
          <a:r>
            <a:rPr lang="ru-RU" b="1" i="1" dirty="0" err="1" smtClean="0"/>
            <a:t>або</a:t>
          </a:r>
          <a:r>
            <a:rPr lang="ru-RU" b="1" i="1" dirty="0" smtClean="0"/>
            <a:t> </a:t>
          </a:r>
          <a:r>
            <a:rPr lang="ru-RU" b="1" i="1" dirty="0" err="1" smtClean="0"/>
            <a:t>практичної</a:t>
          </a:r>
          <a:r>
            <a:rPr lang="ru-RU" b="1" i="1" dirty="0" smtClean="0"/>
            <a:t> </a:t>
          </a:r>
          <a:r>
            <a:rPr lang="ru-RU" b="1" i="1" dirty="0" err="1" smtClean="0"/>
            <a:t>діяльності</a:t>
          </a:r>
          <a:r>
            <a:rPr lang="ru-RU" b="1" i="1" dirty="0" smtClean="0"/>
            <a:t> (перший абзац </a:t>
          </a:r>
          <a:r>
            <a:rPr lang="ru-RU" b="1" i="1" dirty="0" err="1" smtClean="0"/>
            <a:t>або</a:t>
          </a:r>
          <a:r>
            <a:rPr lang="ru-RU" b="1" i="1" dirty="0" smtClean="0"/>
            <a:t> 5-10 </a:t>
          </a:r>
          <a:r>
            <a:rPr lang="ru-RU" b="1" i="1" dirty="0" err="1" smtClean="0"/>
            <a:t>рядків</a:t>
          </a:r>
          <a:r>
            <a:rPr lang="ru-RU" b="1" i="1" dirty="0" smtClean="0"/>
            <a:t>). Метою </a:t>
          </a:r>
          <a:r>
            <a:rPr lang="ru-RU" b="1" i="1" dirty="0" err="1" smtClean="0"/>
            <a:t>вступу</a:t>
          </a:r>
          <a:r>
            <a:rPr lang="ru-RU" b="1" i="1" dirty="0" smtClean="0"/>
            <a:t> є </a:t>
          </a:r>
          <a:r>
            <a:rPr lang="ru-RU" b="1" i="1" dirty="0" err="1" smtClean="0"/>
            <a:t>доведення</a:t>
          </a:r>
          <a:r>
            <a:rPr lang="ru-RU" b="1" i="1" dirty="0" smtClean="0"/>
            <a:t> до </a:t>
          </a:r>
          <a:r>
            <a:rPr lang="ru-RU" b="1" i="1" dirty="0" err="1" smtClean="0"/>
            <a:t>читача</a:t>
          </a:r>
          <a:r>
            <a:rPr lang="ru-RU" b="1" i="1" dirty="0" smtClean="0"/>
            <a:t> </a:t>
          </a:r>
          <a:r>
            <a:rPr lang="ru-RU" b="1" i="1" dirty="0" err="1" smtClean="0"/>
            <a:t>основних</a:t>
          </a:r>
          <a:r>
            <a:rPr lang="ru-RU" b="1" i="1" dirty="0" smtClean="0"/>
            <a:t> </a:t>
          </a:r>
          <a:r>
            <a:rPr lang="ru-RU" b="1" i="1" dirty="0" err="1" smtClean="0"/>
            <a:t>завдань</a:t>
          </a:r>
          <a:r>
            <a:rPr lang="ru-RU" b="1" i="1" dirty="0" smtClean="0"/>
            <a:t>, </a:t>
          </a:r>
          <a:r>
            <a:rPr lang="ru-RU" b="1" i="1" dirty="0" err="1" smtClean="0"/>
            <a:t>які</a:t>
          </a:r>
          <a:r>
            <a:rPr lang="ru-RU" b="1" i="1" dirty="0" smtClean="0"/>
            <a:t> ставив перед собою автор </a:t>
          </a:r>
          <a:r>
            <a:rPr lang="ru-RU" b="1" i="1" dirty="0" err="1" smtClean="0"/>
            <a:t>статті</a:t>
          </a:r>
          <a:r>
            <a:rPr lang="ru-RU" b="1" i="1" dirty="0" smtClean="0"/>
            <a:t>.</a:t>
          </a:r>
          <a:endParaRPr lang="uk-UA" dirty="0"/>
        </a:p>
      </dgm:t>
    </dgm:pt>
    <dgm:pt modelId="{84AFD915-7AC5-44AE-B780-EC8BF6CB7F49}" type="parTrans" cxnId="{20327D9E-6B50-47D6-ACB9-B6A5E7494952}">
      <dgm:prSet/>
      <dgm:spPr/>
      <dgm:t>
        <a:bodyPr/>
        <a:lstStyle/>
        <a:p>
          <a:endParaRPr lang="uk-UA"/>
        </a:p>
      </dgm:t>
    </dgm:pt>
    <dgm:pt modelId="{7E24CBE9-7D06-4AAD-B837-3513D9B30D83}" type="sibTrans" cxnId="{20327D9E-6B50-47D6-ACB9-B6A5E7494952}">
      <dgm:prSet/>
      <dgm:spPr/>
      <dgm:t>
        <a:bodyPr/>
        <a:lstStyle/>
        <a:p>
          <a:endParaRPr lang="uk-UA"/>
        </a:p>
      </dgm:t>
    </dgm:pt>
    <dgm:pt modelId="{8D0D7598-5CB8-4ABA-9D86-CA45C3D53EC1}">
      <dgm:prSet/>
      <dgm:spPr/>
      <dgm:t>
        <a:bodyPr/>
        <a:lstStyle/>
        <a:p>
          <a:pPr rtl="0"/>
          <a:r>
            <a:rPr lang="ru-RU" b="1" smtClean="0"/>
            <a:t>Вступ має включати :</a:t>
          </a:r>
          <a:endParaRPr lang="uk-UA"/>
        </a:p>
      </dgm:t>
    </dgm:pt>
    <dgm:pt modelId="{72E31B9E-5763-468D-9464-B44938E82302}" type="parTrans" cxnId="{456DA37E-D925-4F01-B22E-180B0EE086DB}">
      <dgm:prSet/>
      <dgm:spPr/>
      <dgm:t>
        <a:bodyPr/>
        <a:lstStyle/>
        <a:p>
          <a:endParaRPr lang="uk-UA"/>
        </a:p>
      </dgm:t>
    </dgm:pt>
    <dgm:pt modelId="{D892280A-C24C-4BBA-82A4-F82900FC6E8F}" type="sibTrans" cxnId="{456DA37E-D925-4F01-B22E-180B0EE086DB}">
      <dgm:prSet/>
      <dgm:spPr/>
      <dgm:t>
        <a:bodyPr/>
        <a:lstStyle/>
        <a:p>
          <a:endParaRPr lang="uk-UA"/>
        </a:p>
      </dgm:t>
    </dgm:pt>
    <dgm:pt modelId="{1E85A3BF-5DB4-43B2-9227-2E55C5A8ACDC}">
      <dgm:prSet/>
      <dgm:spPr/>
      <dgm:t>
        <a:bodyPr/>
        <a:lstStyle/>
        <a:p>
          <a:pPr rtl="0"/>
          <a:r>
            <a:rPr lang="ru-RU" b="1" smtClean="0"/>
            <a:t>визначення наукової гіпотези;</a:t>
          </a:r>
          <a:endParaRPr lang="uk-UA"/>
        </a:p>
      </dgm:t>
    </dgm:pt>
    <dgm:pt modelId="{ACC50695-4028-4AFD-B134-BB7B763F1D76}" type="parTrans" cxnId="{5C19988B-1DF4-4A07-A143-2DF14431EC2A}">
      <dgm:prSet/>
      <dgm:spPr/>
      <dgm:t>
        <a:bodyPr/>
        <a:lstStyle/>
        <a:p>
          <a:endParaRPr lang="uk-UA"/>
        </a:p>
      </dgm:t>
    </dgm:pt>
    <dgm:pt modelId="{BEA14FA4-7C7E-4738-B104-79260DAAEA85}" type="sibTrans" cxnId="{5C19988B-1DF4-4A07-A143-2DF14431EC2A}">
      <dgm:prSet/>
      <dgm:spPr/>
      <dgm:t>
        <a:bodyPr/>
        <a:lstStyle/>
        <a:p>
          <a:endParaRPr lang="uk-UA"/>
        </a:p>
      </dgm:t>
    </dgm:pt>
    <dgm:pt modelId="{4D731DDE-9C8C-4E38-A9FE-9892A919D7B2}">
      <dgm:prSet/>
      <dgm:spPr/>
      <dgm:t>
        <a:bodyPr/>
        <a:lstStyle/>
        <a:p>
          <a:pPr rtl="0"/>
          <a:r>
            <a:rPr lang="ru-RU" b="1" smtClean="0"/>
            <a:t>докладно пояснювати причини, за якими було почато дослідження;</a:t>
          </a:r>
          <a:endParaRPr lang="uk-UA"/>
        </a:p>
      </dgm:t>
    </dgm:pt>
    <dgm:pt modelId="{9CC1C15A-B94C-4FCD-908A-43462C01287B}" type="parTrans" cxnId="{9F038EEC-EEFC-4674-A12D-AF7F2A47FAD0}">
      <dgm:prSet/>
      <dgm:spPr/>
      <dgm:t>
        <a:bodyPr/>
        <a:lstStyle/>
        <a:p>
          <a:endParaRPr lang="uk-UA"/>
        </a:p>
      </dgm:t>
    </dgm:pt>
    <dgm:pt modelId="{80A7E8CF-55B1-434E-BDB8-CE444535BB2B}" type="sibTrans" cxnId="{9F038EEC-EEFC-4674-A12D-AF7F2A47FAD0}">
      <dgm:prSet/>
      <dgm:spPr/>
      <dgm:t>
        <a:bodyPr/>
        <a:lstStyle/>
        <a:p>
          <a:endParaRPr lang="uk-UA"/>
        </a:p>
      </dgm:t>
    </dgm:pt>
    <dgm:pt modelId="{B550F185-35A1-4502-9504-7860226F0CD7}">
      <dgm:prSet/>
      <dgm:spPr/>
      <dgm:t>
        <a:bodyPr/>
        <a:lstStyle/>
        <a:p>
          <a:pPr rtl="0"/>
          <a:r>
            <a:rPr lang="ru-RU" b="1" smtClean="0"/>
            <a:t>розкривати рівень актуальності даної теми;</a:t>
          </a:r>
          <a:endParaRPr lang="uk-UA"/>
        </a:p>
      </dgm:t>
    </dgm:pt>
    <dgm:pt modelId="{3E8BDDCE-9ACC-4392-8E81-51588C95EA80}" type="parTrans" cxnId="{3DD36A6F-18C4-4F85-A3A3-FC2B0CC9FFFB}">
      <dgm:prSet/>
      <dgm:spPr/>
      <dgm:t>
        <a:bodyPr/>
        <a:lstStyle/>
        <a:p>
          <a:endParaRPr lang="uk-UA"/>
        </a:p>
      </dgm:t>
    </dgm:pt>
    <dgm:pt modelId="{C016E3DD-1DBB-43E4-8D1D-8B474EDCA638}" type="sibTrans" cxnId="{3DD36A6F-18C4-4F85-A3A3-FC2B0CC9FFFB}">
      <dgm:prSet/>
      <dgm:spPr/>
      <dgm:t>
        <a:bodyPr/>
        <a:lstStyle/>
        <a:p>
          <a:endParaRPr lang="uk-UA"/>
        </a:p>
      </dgm:t>
    </dgm:pt>
    <dgm:pt modelId="{F8CE40E2-0DDC-4C66-9468-C4824C4B4FD4}">
      <dgm:prSet/>
      <dgm:spPr/>
      <dgm:t>
        <a:bodyPr/>
        <a:lstStyle/>
        <a:p>
          <a:pPr rtl="0"/>
          <a:r>
            <a:rPr lang="ru-RU" b="1" smtClean="0"/>
            <a:t>аналіз останніх досліджень і публікацій, в яких започатковано розв'язання даної проблеми та на яке спирається автор;</a:t>
          </a:r>
          <a:endParaRPr lang="uk-UA"/>
        </a:p>
      </dgm:t>
    </dgm:pt>
    <dgm:pt modelId="{BA447605-606D-4065-9E27-B29CF1196EC0}" type="parTrans" cxnId="{B67A9425-A578-4B44-A222-DEBBC9601FFA}">
      <dgm:prSet/>
      <dgm:spPr/>
      <dgm:t>
        <a:bodyPr/>
        <a:lstStyle/>
        <a:p>
          <a:endParaRPr lang="uk-UA"/>
        </a:p>
      </dgm:t>
    </dgm:pt>
    <dgm:pt modelId="{F952D734-CC5A-41FD-8866-265E5293AABF}" type="sibTrans" cxnId="{B67A9425-A578-4B44-A222-DEBBC9601FFA}">
      <dgm:prSet/>
      <dgm:spPr/>
      <dgm:t>
        <a:bodyPr/>
        <a:lstStyle/>
        <a:p>
          <a:endParaRPr lang="uk-UA"/>
        </a:p>
      </dgm:t>
    </dgm:pt>
    <dgm:pt modelId="{3F8D7C1A-B760-4523-B628-4182BC99E50E}" type="pres">
      <dgm:prSet presAssocID="{D77F6167-22A8-4437-A993-1B7B5CB48B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4EE96-506C-4450-8C24-EECE70A459F8}" type="pres">
      <dgm:prSet presAssocID="{93ED058A-B61F-45DE-A11D-9B6849C5C37C}" presName="linNode" presStyleCnt="0"/>
      <dgm:spPr/>
      <dgm:t>
        <a:bodyPr/>
        <a:lstStyle/>
        <a:p>
          <a:endParaRPr lang="ru-RU"/>
        </a:p>
      </dgm:t>
    </dgm:pt>
    <dgm:pt modelId="{496DBF81-6462-4D29-9F56-BD842745AF72}" type="pres">
      <dgm:prSet presAssocID="{93ED058A-B61F-45DE-A11D-9B6849C5C37C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7F016-9817-4771-A696-3B63937A671F}" type="pres">
      <dgm:prSet presAssocID="{7E24CBE9-7D06-4AAD-B837-3513D9B30D83}" presName="sp" presStyleCnt="0"/>
      <dgm:spPr/>
      <dgm:t>
        <a:bodyPr/>
        <a:lstStyle/>
        <a:p>
          <a:endParaRPr lang="ru-RU"/>
        </a:p>
      </dgm:t>
    </dgm:pt>
    <dgm:pt modelId="{0A610C78-B0EC-4CD1-BD3C-146ECA4B904E}" type="pres">
      <dgm:prSet presAssocID="{8D0D7598-5CB8-4ABA-9D86-CA45C3D53EC1}" presName="linNode" presStyleCnt="0"/>
      <dgm:spPr/>
      <dgm:t>
        <a:bodyPr/>
        <a:lstStyle/>
        <a:p>
          <a:endParaRPr lang="ru-RU"/>
        </a:p>
      </dgm:t>
    </dgm:pt>
    <dgm:pt modelId="{2CDCB2B1-C687-46F1-B4C8-E66E3B25C490}" type="pres">
      <dgm:prSet presAssocID="{8D0D7598-5CB8-4ABA-9D86-CA45C3D53EC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7057-82E3-4EE2-B25E-E1FC418BADDE}" type="pres">
      <dgm:prSet presAssocID="{8D0D7598-5CB8-4ABA-9D86-CA45C3D53EC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D005D-0F1B-4980-99FB-27B50B8B12D0}" type="presOf" srcId="{1E85A3BF-5DB4-43B2-9227-2E55C5A8ACDC}" destId="{98837057-82E3-4EE2-B25E-E1FC418BADDE}" srcOrd="0" destOrd="0" presId="urn:microsoft.com/office/officeart/2005/8/layout/vList5"/>
    <dgm:cxn modelId="{7E082F2E-4D12-44ED-B607-14E17A3A5F10}" type="presOf" srcId="{F8CE40E2-0DDC-4C66-9468-C4824C4B4FD4}" destId="{98837057-82E3-4EE2-B25E-E1FC418BADDE}" srcOrd="0" destOrd="3" presId="urn:microsoft.com/office/officeart/2005/8/layout/vList5"/>
    <dgm:cxn modelId="{B67A9425-A578-4B44-A222-DEBBC9601FFA}" srcId="{8D0D7598-5CB8-4ABA-9D86-CA45C3D53EC1}" destId="{F8CE40E2-0DDC-4C66-9468-C4824C4B4FD4}" srcOrd="3" destOrd="0" parTransId="{BA447605-606D-4065-9E27-B29CF1196EC0}" sibTransId="{F952D734-CC5A-41FD-8866-265E5293AABF}"/>
    <dgm:cxn modelId="{20327D9E-6B50-47D6-ACB9-B6A5E7494952}" srcId="{D77F6167-22A8-4437-A993-1B7B5CB48B47}" destId="{93ED058A-B61F-45DE-A11D-9B6849C5C37C}" srcOrd="0" destOrd="0" parTransId="{84AFD915-7AC5-44AE-B780-EC8BF6CB7F49}" sibTransId="{7E24CBE9-7D06-4AAD-B837-3513D9B30D83}"/>
    <dgm:cxn modelId="{20D140C8-00C1-4F78-AC44-036FD959182F}" type="presOf" srcId="{8D0D7598-5CB8-4ABA-9D86-CA45C3D53EC1}" destId="{2CDCB2B1-C687-46F1-B4C8-E66E3B25C490}" srcOrd="0" destOrd="0" presId="urn:microsoft.com/office/officeart/2005/8/layout/vList5"/>
    <dgm:cxn modelId="{456DA37E-D925-4F01-B22E-180B0EE086DB}" srcId="{D77F6167-22A8-4437-A993-1B7B5CB48B47}" destId="{8D0D7598-5CB8-4ABA-9D86-CA45C3D53EC1}" srcOrd="1" destOrd="0" parTransId="{72E31B9E-5763-468D-9464-B44938E82302}" sibTransId="{D892280A-C24C-4BBA-82A4-F82900FC6E8F}"/>
    <dgm:cxn modelId="{892E3413-FCED-40BE-9BE6-E93D4E0306D4}" type="presOf" srcId="{B550F185-35A1-4502-9504-7860226F0CD7}" destId="{98837057-82E3-4EE2-B25E-E1FC418BADDE}" srcOrd="0" destOrd="2" presId="urn:microsoft.com/office/officeart/2005/8/layout/vList5"/>
    <dgm:cxn modelId="{9F038EEC-EEFC-4674-A12D-AF7F2A47FAD0}" srcId="{8D0D7598-5CB8-4ABA-9D86-CA45C3D53EC1}" destId="{4D731DDE-9C8C-4E38-A9FE-9892A919D7B2}" srcOrd="1" destOrd="0" parTransId="{9CC1C15A-B94C-4FCD-908A-43462C01287B}" sibTransId="{80A7E8CF-55B1-434E-BDB8-CE444535BB2B}"/>
    <dgm:cxn modelId="{5C19988B-1DF4-4A07-A143-2DF14431EC2A}" srcId="{8D0D7598-5CB8-4ABA-9D86-CA45C3D53EC1}" destId="{1E85A3BF-5DB4-43B2-9227-2E55C5A8ACDC}" srcOrd="0" destOrd="0" parTransId="{ACC50695-4028-4AFD-B134-BB7B763F1D76}" sibTransId="{BEA14FA4-7C7E-4738-B104-79260DAAEA85}"/>
    <dgm:cxn modelId="{C38A54B7-116B-47BD-8F57-3A2697529043}" type="presOf" srcId="{93ED058A-B61F-45DE-A11D-9B6849C5C37C}" destId="{496DBF81-6462-4D29-9F56-BD842745AF72}" srcOrd="0" destOrd="0" presId="urn:microsoft.com/office/officeart/2005/8/layout/vList5"/>
    <dgm:cxn modelId="{3DD36A6F-18C4-4F85-A3A3-FC2B0CC9FFFB}" srcId="{8D0D7598-5CB8-4ABA-9D86-CA45C3D53EC1}" destId="{B550F185-35A1-4502-9504-7860226F0CD7}" srcOrd="2" destOrd="0" parTransId="{3E8BDDCE-9ACC-4392-8E81-51588C95EA80}" sibTransId="{C016E3DD-1DBB-43E4-8D1D-8B474EDCA638}"/>
    <dgm:cxn modelId="{DDB3EAFB-2D76-474B-8D6F-A3AFF81F5DFD}" type="presOf" srcId="{D77F6167-22A8-4437-A993-1B7B5CB48B47}" destId="{3F8D7C1A-B760-4523-B628-4182BC99E50E}" srcOrd="0" destOrd="0" presId="urn:microsoft.com/office/officeart/2005/8/layout/vList5"/>
    <dgm:cxn modelId="{A1E618F8-A0D8-4CD5-8BDE-70B3372E30B5}" type="presOf" srcId="{4D731DDE-9C8C-4E38-A9FE-9892A919D7B2}" destId="{98837057-82E3-4EE2-B25E-E1FC418BADDE}" srcOrd="0" destOrd="1" presId="urn:microsoft.com/office/officeart/2005/8/layout/vList5"/>
    <dgm:cxn modelId="{0112E115-0A7A-480D-96E7-78B06518331D}" type="presParOf" srcId="{3F8D7C1A-B760-4523-B628-4182BC99E50E}" destId="{3E64EE96-506C-4450-8C24-EECE70A459F8}" srcOrd="0" destOrd="0" presId="urn:microsoft.com/office/officeart/2005/8/layout/vList5"/>
    <dgm:cxn modelId="{8D7F3876-F20F-4849-854C-CEEC1DCE21E4}" type="presParOf" srcId="{3E64EE96-506C-4450-8C24-EECE70A459F8}" destId="{496DBF81-6462-4D29-9F56-BD842745AF72}" srcOrd="0" destOrd="0" presId="urn:microsoft.com/office/officeart/2005/8/layout/vList5"/>
    <dgm:cxn modelId="{06A01751-B797-4758-B3D3-F26BF5FFBD23}" type="presParOf" srcId="{3F8D7C1A-B760-4523-B628-4182BC99E50E}" destId="{A4B7F016-9817-4771-A696-3B63937A671F}" srcOrd="1" destOrd="0" presId="urn:microsoft.com/office/officeart/2005/8/layout/vList5"/>
    <dgm:cxn modelId="{CF9C7D99-87B2-4866-97BB-7CCFCA6DE62C}" type="presParOf" srcId="{3F8D7C1A-B760-4523-B628-4182BC99E50E}" destId="{0A610C78-B0EC-4CD1-BD3C-146ECA4B904E}" srcOrd="2" destOrd="0" presId="urn:microsoft.com/office/officeart/2005/8/layout/vList5"/>
    <dgm:cxn modelId="{50EA33E6-68ED-4693-89D2-1B738C8305B4}" type="presParOf" srcId="{0A610C78-B0EC-4CD1-BD3C-146ECA4B904E}" destId="{2CDCB2B1-C687-46F1-B4C8-E66E3B25C490}" srcOrd="0" destOrd="0" presId="urn:microsoft.com/office/officeart/2005/8/layout/vList5"/>
    <dgm:cxn modelId="{92CE70DB-FD3D-46EE-BA5E-8D2626E7DE84}" type="presParOf" srcId="{0A610C78-B0EC-4CD1-BD3C-146ECA4B904E}" destId="{98837057-82E3-4EE2-B25E-E1FC418BAD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94007A-6A72-4773-9647-8BADB94B506B}" type="doc">
      <dgm:prSet loTypeId="urn:microsoft.com/office/officeart/2005/8/layout/process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5EB3F9F3-77A7-489C-83E8-FB50A7F6D85F}">
      <dgm:prSet custT="1"/>
      <dgm:spPr/>
      <dgm:t>
        <a:bodyPr/>
        <a:lstStyle/>
        <a:p>
          <a:pPr rtl="0"/>
          <a:r>
            <a:rPr lang="ru-RU" sz="2400" b="1" dirty="0" err="1" smtClean="0"/>
            <a:t>Існуючі</a:t>
          </a:r>
          <a:r>
            <a:rPr lang="ru-RU" sz="2400" b="1" dirty="0" smtClean="0"/>
            <a:t> погляди на проблему;</a:t>
          </a:r>
          <a:endParaRPr lang="uk-UA" sz="2400" dirty="0"/>
        </a:p>
      </dgm:t>
    </dgm:pt>
    <dgm:pt modelId="{D5F31541-DB59-4EB3-8F15-32C12064911A}" type="parTrans" cxnId="{E523568E-5F27-4349-9E3E-6652E6EFC1B4}">
      <dgm:prSet/>
      <dgm:spPr/>
      <dgm:t>
        <a:bodyPr/>
        <a:lstStyle/>
        <a:p>
          <a:endParaRPr lang="uk-UA" sz="2000"/>
        </a:p>
      </dgm:t>
    </dgm:pt>
    <dgm:pt modelId="{BCC6665A-6AE2-4349-A011-43660F126AB9}" type="sibTrans" cxnId="{E523568E-5F27-4349-9E3E-6652E6EFC1B4}">
      <dgm:prSet/>
      <dgm:spPr/>
      <dgm:t>
        <a:bodyPr/>
        <a:lstStyle/>
        <a:p>
          <a:endParaRPr lang="uk-UA" sz="2000"/>
        </a:p>
      </dgm:t>
    </dgm:pt>
    <dgm:pt modelId="{2548C3E8-F765-4A81-AFA1-D821508C4BA7}">
      <dgm:prSet custT="1"/>
      <dgm:spPr/>
      <dgm:t>
        <a:bodyPr/>
        <a:lstStyle/>
        <a:p>
          <a:pPr rtl="0"/>
          <a:r>
            <a:rPr lang="ru-RU" sz="2400" b="1" dirty="0" err="1" smtClean="0"/>
            <a:t>труднощі</a:t>
          </a:r>
          <a:r>
            <a:rPr lang="ru-RU" sz="2400" b="1" dirty="0" smtClean="0"/>
            <a:t> при </a:t>
          </a:r>
          <a:r>
            <a:rPr lang="ru-RU" sz="2400" b="1" dirty="0" err="1" smtClean="0"/>
            <a:t>розробці</a:t>
          </a:r>
          <a:r>
            <a:rPr lang="ru-RU" sz="2400" b="1" dirty="0" smtClean="0"/>
            <a:t> </a:t>
          </a:r>
          <a:r>
            <a:rPr lang="ru-RU" sz="2400" b="1" dirty="0" err="1" smtClean="0"/>
            <a:t>даного</a:t>
          </a:r>
          <a:r>
            <a:rPr lang="ru-RU" sz="2400" b="1" dirty="0" smtClean="0"/>
            <a:t> </a:t>
          </a:r>
          <a:r>
            <a:rPr lang="ru-RU" sz="2400" b="1" dirty="0" err="1" smtClean="0"/>
            <a:t>питання</a:t>
          </a:r>
          <a:r>
            <a:rPr lang="ru-RU" sz="2400" b="1" dirty="0" smtClean="0"/>
            <a:t>, </a:t>
          </a:r>
          <a:r>
            <a:rPr lang="ru-RU" sz="2400" b="1" dirty="0" err="1" smtClean="0"/>
            <a:t>виділення</a:t>
          </a:r>
          <a:r>
            <a:rPr lang="ru-RU" sz="2400" b="1" dirty="0" smtClean="0"/>
            <a:t> </a:t>
          </a:r>
          <a:r>
            <a:rPr lang="ru-RU" sz="2400" b="1" dirty="0" err="1" smtClean="0"/>
            <a:t>невирішених</a:t>
          </a:r>
          <a:r>
            <a:rPr lang="ru-RU" sz="2400" b="1" dirty="0" smtClean="0"/>
            <a:t> </a:t>
          </a:r>
          <a:r>
            <a:rPr lang="ru-RU" sz="2400" b="1" dirty="0" err="1" smtClean="0"/>
            <a:t>питань</a:t>
          </a:r>
          <a:r>
            <a:rPr lang="ru-RU" sz="2400" b="1" dirty="0" smtClean="0"/>
            <a:t> у межах </a:t>
          </a:r>
          <a:r>
            <a:rPr lang="ru-RU" sz="2400" b="1" dirty="0" err="1" smtClean="0"/>
            <a:t>загальної</a:t>
          </a:r>
          <a:r>
            <a:rPr lang="ru-RU" sz="2400" b="1" dirty="0" smtClean="0"/>
            <a:t> </a:t>
          </a:r>
          <a:r>
            <a:rPr lang="ru-RU" sz="2400" b="1" dirty="0" err="1" smtClean="0"/>
            <a:t>проблеми</a:t>
          </a:r>
          <a:r>
            <a:rPr lang="ru-RU" sz="2400" b="1" dirty="0" smtClean="0"/>
            <a:t>, </a:t>
          </a:r>
          <a:r>
            <a:rPr lang="ru-RU" sz="2400" b="1" dirty="0" err="1" smtClean="0"/>
            <a:t>котрим</a:t>
          </a:r>
          <a:r>
            <a:rPr lang="ru-RU" sz="2400" b="1" dirty="0" smtClean="0"/>
            <a:t> </a:t>
          </a:r>
          <a:r>
            <a:rPr lang="ru-RU" sz="2400" b="1" dirty="0" err="1" smtClean="0"/>
            <a:t>присвячена</a:t>
          </a:r>
          <a:r>
            <a:rPr lang="ru-RU" sz="2400" b="1" dirty="0" smtClean="0"/>
            <a:t> </a:t>
          </a:r>
          <a:r>
            <a:rPr lang="ru-RU" sz="2400" b="1" dirty="0" err="1" smtClean="0"/>
            <a:t>стаття</a:t>
          </a:r>
          <a:r>
            <a:rPr lang="ru-RU" sz="2400" b="1" dirty="0" smtClean="0"/>
            <a:t> (0,5 - 2 </a:t>
          </a:r>
          <a:r>
            <a:rPr lang="ru-RU" sz="2400" b="1" dirty="0" err="1" smtClean="0"/>
            <a:t>сторінки</a:t>
          </a:r>
          <a:r>
            <a:rPr lang="ru-RU" sz="2400" b="1" dirty="0" smtClean="0"/>
            <a:t> </a:t>
          </a:r>
          <a:r>
            <a:rPr lang="ru-RU" sz="2400" b="1" dirty="0" err="1" smtClean="0"/>
            <a:t>друкованого</a:t>
          </a:r>
          <a:r>
            <a:rPr lang="ru-RU" sz="2400" b="1" dirty="0" smtClean="0"/>
            <a:t> тексту через </a:t>
          </a:r>
          <a:r>
            <a:rPr lang="ru-RU" sz="2400" b="1" dirty="0" err="1" smtClean="0"/>
            <a:t>півтора</a:t>
          </a:r>
          <a:r>
            <a:rPr lang="ru-RU" sz="2400" b="1" dirty="0" smtClean="0"/>
            <a:t> </a:t>
          </a:r>
          <a:r>
            <a:rPr lang="ru-RU" sz="2400" b="1" dirty="0" err="1" smtClean="0"/>
            <a:t>інтервали</a:t>
          </a:r>
          <a:r>
            <a:rPr lang="ru-RU" sz="2400" b="1" dirty="0" smtClean="0"/>
            <a:t>);</a:t>
          </a:r>
          <a:endParaRPr lang="uk-UA" sz="2400" dirty="0"/>
        </a:p>
      </dgm:t>
    </dgm:pt>
    <dgm:pt modelId="{E97DCCC8-9D9C-4ABC-8296-DDB531E016CE}" type="parTrans" cxnId="{700EE87B-2A95-4C78-B83B-228522F7E37F}">
      <dgm:prSet/>
      <dgm:spPr/>
      <dgm:t>
        <a:bodyPr/>
        <a:lstStyle/>
        <a:p>
          <a:endParaRPr lang="uk-UA" sz="2000"/>
        </a:p>
      </dgm:t>
    </dgm:pt>
    <dgm:pt modelId="{EDAA0F34-B7C2-4833-8A89-D51611B22AC3}" type="sibTrans" cxnId="{700EE87B-2A95-4C78-B83B-228522F7E37F}">
      <dgm:prSet/>
      <dgm:spPr/>
      <dgm:t>
        <a:bodyPr/>
        <a:lstStyle/>
        <a:p>
          <a:endParaRPr lang="uk-UA" sz="2000"/>
        </a:p>
      </dgm:t>
    </dgm:pt>
    <dgm:pt modelId="{9C947282-5A0A-451B-9BB3-936F38E9B45E}">
      <dgm:prSet custT="1"/>
      <dgm:spPr/>
      <dgm:t>
        <a:bodyPr/>
        <a:lstStyle/>
        <a:p>
          <a:pPr rtl="0"/>
          <a:r>
            <a:rPr lang="ru-RU" sz="2400" b="1" dirty="0" err="1" smtClean="0"/>
            <a:t>формулювання</a:t>
          </a:r>
          <a:r>
            <a:rPr lang="ru-RU" sz="2400" b="1" dirty="0" smtClean="0"/>
            <a:t> мети </a:t>
          </a:r>
          <a:r>
            <a:rPr lang="ru-RU" sz="2400" b="1" dirty="0" err="1" smtClean="0"/>
            <a:t>статті</a:t>
          </a:r>
          <a:r>
            <a:rPr lang="ru-RU" sz="2400" b="1" dirty="0" smtClean="0"/>
            <a:t> (постановка </a:t>
          </a:r>
          <a:r>
            <a:rPr lang="ru-RU" sz="2400" b="1" dirty="0" err="1" smtClean="0"/>
            <a:t>завдання</a:t>
          </a:r>
          <a:r>
            <a:rPr lang="ru-RU" sz="2400" b="1" dirty="0" smtClean="0"/>
            <a:t>) </a:t>
          </a:r>
          <a:r>
            <a:rPr lang="ru-RU" sz="2400" b="1" dirty="0" err="1" smtClean="0"/>
            <a:t>передбачає</a:t>
          </a:r>
          <a:r>
            <a:rPr lang="ru-RU" sz="2400" b="1" dirty="0" smtClean="0"/>
            <a:t> </a:t>
          </a:r>
          <a:r>
            <a:rPr lang="ru-RU" sz="2400" b="1" dirty="0" err="1" smtClean="0"/>
            <a:t>виголошення</a:t>
          </a:r>
          <a:r>
            <a:rPr lang="ru-RU" sz="2400" b="1" dirty="0" smtClean="0"/>
            <a:t> </a:t>
          </a:r>
          <a:r>
            <a:rPr lang="ru-RU" sz="2400" b="1" dirty="0" err="1" smtClean="0"/>
            <a:t>головної</a:t>
          </a:r>
          <a:r>
            <a:rPr lang="ru-RU" sz="2400" b="1" dirty="0" smtClean="0"/>
            <a:t> </a:t>
          </a:r>
          <a:r>
            <a:rPr lang="ru-RU" sz="2400" b="1" dirty="0" err="1" smtClean="0"/>
            <a:t>ідеї</a:t>
          </a:r>
          <a:r>
            <a:rPr lang="ru-RU" sz="2400" b="1" dirty="0" smtClean="0"/>
            <a:t> </a:t>
          </a:r>
          <a:r>
            <a:rPr lang="ru-RU" sz="2400" b="1" dirty="0" err="1" smtClean="0"/>
            <a:t>даної</a:t>
          </a:r>
          <a:r>
            <a:rPr lang="ru-RU" sz="2400" b="1" dirty="0" smtClean="0"/>
            <a:t> </a:t>
          </a:r>
          <a:r>
            <a:rPr lang="ru-RU" sz="2400" b="1" dirty="0" err="1" smtClean="0"/>
            <a:t>публікації</a:t>
          </a:r>
          <a:r>
            <a:rPr lang="ru-RU" sz="2400" b="1" dirty="0" smtClean="0"/>
            <a:t>, яка </a:t>
          </a:r>
          <a:r>
            <a:rPr lang="ru-RU" sz="2400" b="1" dirty="0" err="1" smtClean="0"/>
            <a:t>суттєво</a:t>
          </a:r>
          <a:r>
            <a:rPr lang="ru-RU" sz="2400" b="1" dirty="0" smtClean="0"/>
            <a:t> </a:t>
          </a:r>
          <a:r>
            <a:rPr lang="ru-RU" sz="2400" b="1" dirty="0" err="1" smtClean="0"/>
            <a:t>відрізняється</a:t>
          </a:r>
          <a:r>
            <a:rPr lang="ru-RU" sz="2400" b="1" dirty="0" smtClean="0"/>
            <a:t> </a:t>
          </a:r>
          <a:r>
            <a:rPr lang="ru-RU" sz="2400" b="1" dirty="0" err="1" smtClean="0"/>
            <a:t>від</a:t>
          </a:r>
          <a:r>
            <a:rPr lang="ru-RU" sz="2400" b="1" dirty="0" smtClean="0"/>
            <a:t> </a:t>
          </a:r>
          <a:r>
            <a:rPr lang="ru-RU" sz="2400" b="1" dirty="0" err="1" smtClean="0"/>
            <a:t>існуючих</a:t>
          </a:r>
          <a:r>
            <a:rPr lang="ru-RU" sz="2400" b="1" dirty="0" smtClean="0"/>
            <a:t>, </a:t>
          </a:r>
          <a:r>
            <a:rPr lang="ru-RU" sz="2400" b="1" dirty="0" err="1" smtClean="0"/>
            <a:t>доповнює</a:t>
          </a:r>
          <a:r>
            <a:rPr lang="ru-RU" sz="2400" b="1" dirty="0" smtClean="0"/>
            <a:t> </a:t>
          </a:r>
          <a:r>
            <a:rPr lang="ru-RU" sz="2400" b="1" dirty="0" err="1" smtClean="0"/>
            <a:t>або</a:t>
          </a:r>
          <a:r>
            <a:rPr lang="ru-RU" sz="2400" b="1" dirty="0" smtClean="0"/>
            <a:t> </a:t>
          </a:r>
          <a:r>
            <a:rPr lang="ru-RU" sz="2400" b="1" dirty="0" err="1" smtClean="0"/>
            <a:t>поглиблює</a:t>
          </a:r>
          <a:r>
            <a:rPr lang="ru-RU" sz="2400" b="1" dirty="0" smtClean="0"/>
            <a:t> </a:t>
          </a:r>
          <a:r>
            <a:rPr lang="ru-RU" sz="2400" b="1" dirty="0" err="1" smtClean="0"/>
            <a:t>вже</a:t>
          </a:r>
          <a:r>
            <a:rPr lang="ru-RU" sz="2400" b="1" dirty="0" smtClean="0"/>
            <a:t> </a:t>
          </a:r>
          <a:r>
            <a:rPr lang="ru-RU" sz="2400" b="1" dirty="0" err="1" smtClean="0"/>
            <a:t>відомі</a:t>
          </a:r>
          <a:r>
            <a:rPr lang="ru-RU" sz="2400" b="1" dirty="0" smtClean="0"/>
            <a:t> </a:t>
          </a:r>
          <a:r>
            <a:rPr lang="ru-RU" sz="2400" b="1" dirty="0" err="1" smtClean="0"/>
            <a:t>підходи</a:t>
          </a:r>
          <a:r>
            <a:rPr lang="ru-RU" sz="2400" b="1" dirty="0" smtClean="0"/>
            <a:t>;</a:t>
          </a:r>
          <a:endParaRPr lang="uk-UA" sz="2400" dirty="0"/>
        </a:p>
      </dgm:t>
    </dgm:pt>
    <dgm:pt modelId="{6B07F188-092B-4609-95B7-84B84134E232}" type="parTrans" cxnId="{86784E05-ED47-4DDB-A678-CE0232CC7B45}">
      <dgm:prSet/>
      <dgm:spPr/>
      <dgm:t>
        <a:bodyPr/>
        <a:lstStyle/>
        <a:p>
          <a:endParaRPr lang="uk-UA" sz="2000"/>
        </a:p>
      </dgm:t>
    </dgm:pt>
    <dgm:pt modelId="{1DF44D03-4B9D-42A3-8320-5AD43EFDE748}" type="sibTrans" cxnId="{86784E05-ED47-4DDB-A678-CE0232CC7B45}">
      <dgm:prSet/>
      <dgm:spPr/>
      <dgm:t>
        <a:bodyPr/>
        <a:lstStyle/>
        <a:p>
          <a:endParaRPr lang="uk-UA" sz="2000"/>
        </a:p>
      </dgm:t>
    </dgm:pt>
    <dgm:pt modelId="{CB73563D-6481-4F1A-845A-C16042C2D4A8}">
      <dgm:prSet custT="1"/>
      <dgm:spPr/>
      <dgm:t>
        <a:bodyPr/>
        <a:lstStyle/>
        <a:p>
          <a:pPr rtl="0"/>
          <a:r>
            <a:rPr lang="ru-RU" sz="2400" b="1" dirty="0" err="1" smtClean="0"/>
            <a:t>введення</a:t>
          </a:r>
          <a:r>
            <a:rPr lang="ru-RU" sz="2400" b="1" dirty="0" smtClean="0"/>
            <a:t> до </a:t>
          </a:r>
          <a:r>
            <a:rPr lang="ru-RU" sz="2400" b="1" dirty="0" err="1" smtClean="0"/>
            <a:t>наукового</a:t>
          </a:r>
          <a:r>
            <a:rPr lang="ru-RU" sz="2400" b="1" dirty="0" smtClean="0"/>
            <a:t> </a:t>
          </a:r>
          <a:r>
            <a:rPr lang="ru-RU" sz="2400" b="1" dirty="0" err="1" smtClean="0"/>
            <a:t>обігу</a:t>
          </a:r>
          <a:r>
            <a:rPr lang="ru-RU" sz="2400" b="1" dirty="0" smtClean="0"/>
            <a:t> </a:t>
          </a:r>
          <a:r>
            <a:rPr lang="ru-RU" sz="2400" b="1" dirty="0" err="1" smtClean="0"/>
            <a:t>нових</a:t>
          </a:r>
          <a:r>
            <a:rPr lang="ru-RU" sz="2400" b="1" dirty="0" smtClean="0"/>
            <a:t> </a:t>
          </a:r>
          <a:r>
            <a:rPr lang="ru-RU" sz="2400" b="1" dirty="0" err="1" smtClean="0"/>
            <a:t>фактів</a:t>
          </a:r>
          <a:r>
            <a:rPr lang="ru-RU" sz="2400" b="1" dirty="0" smtClean="0"/>
            <a:t>, </a:t>
          </a:r>
          <a:r>
            <a:rPr lang="ru-RU" sz="2400" b="1" dirty="0" err="1" smtClean="0"/>
            <a:t>висновків</a:t>
          </a:r>
          <a:r>
            <a:rPr lang="ru-RU" sz="2400" b="1" dirty="0" smtClean="0"/>
            <a:t>, </a:t>
          </a:r>
          <a:r>
            <a:rPr lang="ru-RU" sz="2400" b="1" dirty="0" err="1" smtClean="0"/>
            <a:t>рекомендацій</a:t>
          </a:r>
          <a:r>
            <a:rPr lang="ru-RU" sz="2400" b="1" dirty="0" smtClean="0"/>
            <a:t>, </a:t>
          </a:r>
          <a:r>
            <a:rPr lang="ru-RU" sz="2400" b="1" dirty="0" err="1" smtClean="0"/>
            <a:t>закономірностей</a:t>
          </a:r>
          <a:r>
            <a:rPr lang="ru-RU" sz="2400" b="1" dirty="0" smtClean="0"/>
            <a:t> </a:t>
          </a:r>
          <a:r>
            <a:rPr lang="ru-RU" sz="2400" b="1" dirty="0" err="1" smtClean="0"/>
            <a:t>або</a:t>
          </a:r>
          <a:r>
            <a:rPr lang="ru-RU" sz="2400" b="1" dirty="0" smtClean="0"/>
            <a:t> </a:t>
          </a:r>
          <a:r>
            <a:rPr lang="ru-RU" sz="2400" b="1" dirty="0" err="1" smtClean="0"/>
            <a:t>уточнення</a:t>
          </a:r>
          <a:r>
            <a:rPr lang="ru-RU" sz="2400" b="1" dirty="0" smtClean="0"/>
            <a:t> </a:t>
          </a:r>
          <a:r>
            <a:rPr lang="ru-RU" sz="2400" b="1" dirty="0" err="1" smtClean="0"/>
            <a:t>відомих</a:t>
          </a:r>
          <a:r>
            <a:rPr lang="ru-RU" sz="2400" b="1" dirty="0" smtClean="0"/>
            <a:t> </a:t>
          </a:r>
          <a:r>
            <a:rPr lang="ru-RU" sz="2400" b="1" dirty="0" err="1" smtClean="0"/>
            <a:t>раніше</a:t>
          </a:r>
          <a:r>
            <a:rPr lang="ru-RU" sz="2400" b="1" dirty="0" smtClean="0"/>
            <a:t>, але </a:t>
          </a:r>
          <a:r>
            <a:rPr lang="ru-RU" sz="2400" b="1" dirty="0" err="1" smtClean="0"/>
            <a:t>недостатньо</a:t>
          </a:r>
          <a:r>
            <a:rPr lang="ru-RU" sz="2400" b="1" dirty="0" smtClean="0"/>
            <a:t> </a:t>
          </a:r>
          <a:r>
            <a:rPr lang="ru-RU" sz="2400" b="1" dirty="0" err="1" smtClean="0"/>
            <a:t>вивчених</a:t>
          </a:r>
          <a:r>
            <a:rPr lang="ru-RU" sz="2400" b="1" dirty="0" smtClean="0"/>
            <a:t>.</a:t>
          </a:r>
          <a:endParaRPr lang="uk-UA" sz="2400" dirty="0"/>
        </a:p>
      </dgm:t>
    </dgm:pt>
    <dgm:pt modelId="{317D025C-C0F6-46F7-892B-058700CC50BB}" type="parTrans" cxnId="{0AF43999-1213-4BE8-90EE-03032209B94F}">
      <dgm:prSet/>
      <dgm:spPr/>
      <dgm:t>
        <a:bodyPr/>
        <a:lstStyle/>
        <a:p>
          <a:endParaRPr lang="uk-UA" sz="2000"/>
        </a:p>
      </dgm:t>
    </dgm:pt>
    <dgm:pt modelId="{D39E0553-DF52-413C-ADA8-E277B695E17C}" type="sibTrans" cxnId="{0AF43999-1213-4BE8-90EE-03032209B94F}">
      <dgm:prSet/>
      <dgm:spPr/>
      <dgm:t>
        <a:bodyPr/>
        <a:lstStyle/>
        <a:p>
          <a:endParaRPr lang="uk-UA" sz="2000"/>
        </a:p>
      </dgm:t>
    </dgm:pt>
    <dgm:pt modelId="{85A02992-1C8B-450C-AAA5-B76202A9454E}" type="pres">
      <dgm:prSet presAssocID="{9E94007A-6A72-4773-9647-8BADB94B50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CAB45-3AFC-45B3-8333-94CACB1BA471}" type="pres">
      <dgm:prSet presAssocID="{CB73563D-6481-4F1A-845A-C16042C2D4A8}" presName="boxAndChildren" presStyleCnt="0"/>
      <dgm:spPr/>
    </dgm:pt>
    <dgm:pt modelId="{8C569673-7744-4034-AD77-4E04F9A8E7FF}" type="pres">
      <dgm:prSet presAssocID="{CB73563D-6481-4F1A-845A-C16042C2D4A8}" presName="parentTextBox" presStyleLbl="node1" presStyleIdx="0" presStyleCnt="4"/>
      <dgm:spPr/>
      <dgm:t>
        <a:bodyPr/>
        <a:lstStyle/>
        <a:p>
          <a:endParaRPr lang="ru-RU"/>
        </a:p>
      </dgm:t>
    </dgm:pt>
    <dgm:pt modelId="{BFE4015B-255F-44DD-92E0-683A155BAF5D}" type="pres">
      <dgm:prSet presAssocID="{1DF44D03-4B9D-42A3-8320-5AD43EFDE748}" presName="sp" presStyleCnt="0"/>
      <dgm:spPr/>
    </dgm:pt>
    <dgm:pt modelId="{A9B153D1-99D7-48DF-B1CB-58175B8D38AE}" type="pres">
      <dgm:prSet presAssocID="{9C947282-5A0A-451B-9BB3-936F38E9B45E}" presName="arrowAndChildren" presStyleCnt="0"/>
      <dgm:spPr/>
    </dgm:pt>
    <dgm:pt modelId="{209BAE8B-55AF-4170-B518-AAF5A581FC66}" type="pres">
      <dgm:prSet presAssocID="{9C947282-5A0A-451B-9BB3-936F38E9B45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BAD8971-10D1-47B3-83D8-5749A1826AD4}" type="pres">
      <dgm:prSet presAssocID="{EDAA0F34-B7C2-4833-8A89-D51611B22AC3}" presName="sp" presStyleCnt="0"/>
      <dgm:spPr/>
    </dgm:pt>
    <dgm:pt modelId="{930C53DA-7B17-45FE-A7B9-86B5FE068C0D}" type="pres">
      <dgm:prSet presAssocID="{2548C3E8-F765-4A81-AFA1-D821508C4BA7}" presName="arrowAndChildren" presStyleCnt="0"/>
      <dgm:spPr/>
    </dgm:pt>
    <dgm:pt modelId="{2542EAC8-923B-4447-B050-AFA5D3660C65}" type="pres">
      <dgm:prSet presAssocID="{2548C3E8-F765-4A81-AFA1-D821508C4BA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5E22AB4-3C39-47CA-8B45-FD357EF45EDD}" type="pres">
      <dgm:prSet presAssocID="{BCC6665A-6AE2-4349-A011-43660F126AB9}" presName="sp" presStyleCnt="0"/>
      <dgm:spPr/>
    </dgm:pt>
    <dgm:pt modelId="{D9936EFF-7716-4EB1-A8EB-4E8A52B5DCC8}" type="pres">
      <dgm:prSet presAssocID="{5EB3F9F3-77A7-489C-83E8-FB50A7F6D85F}" presName="arrowAndChildren" presStyleCnt="0"/>
      <dgm:spPr/>
    </dgm:pt>
    <dgm:pt modelId="{E4969F07-63EA-4CCB-9A2C-469B1A90E8D8}" type="pres">
      <dgm:prSet presAssocID="{5EB3F9F3-77A7-489C-83E8-FB50A7F6D85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97BAE5A-FFCF-4C77-9F97-C8B75F6C114A}" type="presOf" srcId="{CB73563D-6481-4F1A-845A-C16042C2D4A8}" destId="{8C569673-7744-4034-AD77-4E04F9A8E7FF}" srcOrd="0" destOrd="0" presId="urn:microsoft.com/office/officeart/2005/8/layout/process4"/>
    <dgm:cxn modelId="{D900AD6E-2D9B-4D89-9B53-96A1DB3881BB}" type="presOf" srcId="{2548C3E8-F765-4A81-AFA1-D821508C4BA7}" destId="{2542EAC8-923B-4447-B050-AFA5D3660C65}" srcOrd="0" destOrd="0" presId="urn:microsoft.com/office/officeart/2005/8/layout/process4"/>
    <dgm:cxn modelId="{14548C0E-CBDE-4EE6-A55A-2F4374F0158B}" type="presOf" srcId="{5EB3F9F3-77A7-489C-83E8-FB50A7F6D85F}" destId="{E4969F07-63EA-4CCB-9A2C-469B1A90E8D8}" srcOrd="0" destOrd="0" presId="urn:microsoft.com/office/officeart/2005/8/layout/process4"/>
    <dgm:cxn modelId="{D25E1534-B414-41BF-9D30-5C3BFD4848F3}" type="presOf" srcId="{9C947282-5A0A-451B-9BB3-936F38E9B45E}" destId="{209BAE8B-55AF-4170-B518-AAF5A581FC66}" srcOrd="0" destOrd="0" presId="urn:microsoft.com/office/officeart/2005/8/layout/process4"/>
    <dgm:cxn modelId="{0AF43999-1213-4BE8-90EE-03032209B94F}" srcId="{9E94007A-6A72-4773-9647-8BADB94B506B}" destId="{CB73563D-6481-4F1A-845A-C16042C2D4A8}" srcOrd="3" destOrd="0" parTransId="{317D025C-C0F6-46F7-892B-058700CC50BB}" sibTransId="{D39E0553-DF52-413C-ADA8-E277B695E17C}"/>
    <dgm:cxn modelId="{700EE87B-2A95-4C78-B83B-228522F7E37F}" srcId="{9E94007A-6A72-4773-9647-8BADB94B506B}" destId="{2548C3E8-F765-4A81-AFA1-D821508C4BA7}" srcOrd="1" destOrd="0" parTransId="{E97DCCC8-9D9C-4ABC-8296-DDB531E016CE}" sibTransId="{EDAA0F34-B7C2-4833-8A89-D51611B22AC3}"/>
    <dgm:cxn modelId="{86784E05-ED47-4DDB-A678-CE0232CC7B45}" srcId="{9E94007A-6A72-4773-9647-8BADB94B506B}" destId="{9C947282-5A0A-451B-9BB3-936F38E9B45E}" srcOrd="2" destOrd="0" parTransId="{6B07F188-092B-4609-95B7-84B84134E232}" sibTransId="{1DF44D03-4B9D-42A3-8320-5AD43EFDE748}"/>
    <dgm:cxn modelId="{3B209E0B-13E1-44FE-9936-33F94AC4E979}" type="presOf" srcId="{9E94007A-6A72-4773-9647-8BADB94B506B}" destId="{85A02992-1C8B-450C-AAA5-B76202A9454E}" srcOrd="0" destOrd="0" presId="urn:microsoft.com/office/officeart/2005/8/layout/process4"/>
    <dgm:cxn modelId="{E523568E-5F27-4349-9E3E-6652E6EFC1B4}" srcId="{9E94007A-6A72-4773-9647-8BADB94B506B}" destId="{5EB3F9F3-77A7-489C-83E8-FB50A7F6D85F}" srcOrd="0" destOrd="0" parTransId="{D5F31541-DB59-4EB3-8F15-32C12064911A}" sibTransId="{BCC6665A-6AE2-4349-A011-43660F126AB9}"/>
    <dgm:cxn modelId="{16A25416-10CD-4BD6-9E7D-E0C979D9B3C1}" type="presParOf" srcId="{85A02992-1C8B-450C-AAA5-B76202A9454E}" destId="{179CAB45-3AFC-45B3-8333-94CACB1BA471}" srcOrd="0" destOrd="0" presId="urn:microsoft.com/office/officeart/2005/8/layout/process4"/>
    <dgm:cxn modelId="{66EFA254-823B-455F-B7A7-699016281F0E}" type="presParOf" srcId="{179CAB45-3AFC-45B3-8333-94CACB1BA471}" destId="{8C569673-7744-4034-AD77-4E04F9A8E7FF}" srcOrd="0" destOrd="0" presId="urn:microsoft.com/office/officeart/2005/8/layout/process4"/>
    <dgm:cxn modelId="{0B089400-9EB9-4967-8FA3-B0649A421171}" type="presParOf" srcId="{85A02992-1C8B-450C-AAA5-B76202A9454E}" destId="{BFE4015B-255F-44DD-92E0-683A155BAF5D}" srcOrd="1" destOrd="0" presId="urn:microsoft.com/office/officeart/2005/8/layout/process4"/>
    <dgm:cxn modelId="{A94AE001-B947-4589-90CB-2641C699F729}" type="presParOf" srcId="{85A02992-1C8B-450C-AAA5-B76202A9454E}" destId="{A9B153D1-99D7-48DF-B1CB-58175B8D38AE}" srcOrd="2" destOrd="0" presId="urn:microsoft.com/office/officeart/2005/8/layout/process4"/>
    <dgm:cxn modelId="{ED352E99-2DEA-4E31-BB6D-E2FD6F72E61F}" type="presParOf" srcId="{A9B153D1-99D7-48DF-B1CB-58175B8D38AE}" destId="{209BAE8B-55AF-4170-B518-AAF5A581FC66}" srcOrd="0" destOrd="0" presId="urn:microsoft.com/office/officeart/2005/8/layout/process4"/>
    <dgm:cxn modelId="{6F453F87-C84F-43B5-B375-18100FF1D4C6}" type="presParOf" srcId="{85A02992-1C8B-450C-AAA5-B76202A9454E}" destId="{DBAD8971-10D1-47B3-83D8-5749A1826AD4}" srcOrd="3" destOrd="0" presId="urn:microsoft.com/office/officeart/2005/8/layout/process4"/>
    <dgm:cxn modelId="{9FAA0D50-ED7D-4D79-9386-852283CC4547}" type="presParOf" srcId="{85A02992-1C8B-450C-AAA5-B76202A9454E}" destId="{930C53DA-7B17-45FE-A7B9-86B5FE068C0D}" srcOrd="4" destOrd="0" presId="urn:microsoft.com/office/officeart/2005/8/layout/process4"/>
    <dgm:cxn modelId="{51B38959-3494-4F84-92ED-A3C5377FBAC8}" type="presParOf" srcId="{930C53DA-7B17-45FE-A7B9-86B5FE068C0D}" destId="{2542EAC8-923B-4447-B050-AFA5D3660C65}" srcOrd="0" destOrd="0" presId="urn:microsoft.com/office/officeart/2005/8/layout/process4"/>
    <dgm:cxn modelId="{6A3E8FC7-FD9E-40F6-8261-D0C5C0BB4FF0}" type="presParOf" srcId="{85A02992-1C8B-450C-AAA5-B76202A9454E}" destId="{25E22AB4-3C39-47CA-8B45-FD357EF45EDD}" srcOrd="5" destOrd="0" presId="urn:microsoft.com/office/officeart/2005/8/layout/process4"/>
    <dgm:cxn modelId="{652475D7-3C04-4D7F-80CA-62370467B9BE}" type="presParOf" srcId="{85A02992-1C8B-450C-AAA5-B76202A9454E}" destId="{D9936EFF-7716-4EB1-A8EB-4E8A52B5DCC8}" srcOrd="6" destOrd="0" presId="urn:microsoft.com/office/officeart/2005/8/layout/process4"/>
    <dgm:cxn modelId="{1B9EA5C3-00EB-4000-9679-0DDA0F1E0229}" type="presParOf" srcId="{D9936EFF-7716-4EB1-A8EB-4E8A52B5DCC8}" destId="{E4969F07-63EA-4CCB-9A2C-469B1A90E8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162604-6A88-4903-8FFF-0EDD4340FD58}" type="doc">
      <dgm:prSet loTypeId="urn:microsoft.com/office/officeart/2005/8/layout/hierarchy4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CF4AE736-F05A-4CD6-AAE1-40D78C01128D}">
      <dgm:prSet custT="1"/>
      <dgm:spPr/>
      <dgm:t>
        <a:bodyPr/>
        <a:lstStyle/>
        <a:p>
          <a:pPr rtl="0"/>
          <a:r>
            <a:rPr lang="ru-RU" sz="2600" b="1" i="1" u="sng" dirty="0" err="1" smtClean="0">
              <a:solidFill>
                <a:srgbClr val="00B050"/>
              </a:solidFill>
            </a:rPr>
            <a:t>Виклад</a:t>
          </a:r>
          <a:r>
            <a:rPr lang="ru-RU" sz="2600" b="1" i="1" u="sng" dirty="0" smtClean="0">
              <a:solidFill>
                <a:srgbClr val="00B050"/>
              </a:solidFill>
            </a:rPr>
            <a:t> </a:t>
          </a:r>
          <a:r>
            <a:rPr lang="ru-RU" sz="2600" b="1" i="1" u="sng" dirty="0" err="1" smtClean="0">
              <a:solidFill>
                <a:srgbClr val="00B050"/>
              </a:solidFill>
            </a:rPr>
            <a:t>змісту</a:t>
          </a:r>
          <a:r>
            <a:rPr lang="ru-RU" sz="2600" b="1" i="1" u="sng" dirty="0" smtClean="0">
              <a:solidFill>
                <a:srgbClr val="00B050"/>
              </a:solidFill>
            </a:rPr>
            <a:t> </a:t>
          </a:r>
          <a:r>
            <a:rPr lang="ru-RU" sz="2600" b="1" i="1" u="sng" dirty="0" err="1" smtClean="0">
              <a:solidFill>
                <a:srgbClr val="00B050"/>
              </a:solidFill>
            </a:rPr>
            <a:t>власного</a:t>
          </a:r>
          <a:r>
            <a:rPr lang="ru-RU" sz="2600" b="1" i="1" u="sng" dirty="0" smtClean="0">
              <a:solidFill>
                <a:srgbClr val="00B050"/>
              </a:solidFill>
            </a:rPr>
            <a:t> </a:t>
          </a:r>
          <a:r>
            <a:rPr lang="ru-RU" sz="2600" b="1" i="1" u="sng" dirty="0" err="1" smtClean="0">
              <a:solidFill>
                <a:srgbClr val="00B050"/>
              </a:solidFill>
            </a:rPr>
            <a:t>дослідження</a:t>
          </a:r>
          <a:r>
            <a:rPr lang="ru-RU" sz="2600" b="1" u="sng" dirty="0" smtClean="0">
              <a:solidFill>
                <a:srgbClr val="00B050"/>
              </a:solidFill>
            </a:rPr>
            <a:t> </a:t>
          </a:r>
          <a:r>
            <a:rPr lang="ru-RU" sz="2600" b="1" dirty="0" smtClean="0"/>
            <a:t>— </a:t>
          </a:r>
          <a:r>
            <a:rPr lang="ru-RU" sz="2600" b="1" dirty="0" err="1" smtClean="0"/>
            <a:t>основна</a:t>
          </a:r>
          <a:r>
            <a:rPr lang="ru-RU" sz="2600" b="1" dirty="0" smtClean="0"/>
            <a:t> </a:t>
          </a:r>
          <a:r>
            <a:rPr lang="ru-RU" sz="2600" b="1" dirty="0" err="1" smtClean="0"/>
            <a:t>частина</a:t>
          </a:r>
          <a:r>
            <a:rPr lang="ru-RU" sz="2600" b="1" dirty="0" smtClean="0"/>
            <a:t> </a:t>
          </a:r>
          <a:r>
            <a:rPr lang="ru-RU" sz="2600" b="1" dirty="0" err="1" smtClean="0"/>
            <a:t>статті</a:t>
          </a:r>
          <a:r>
            <a:rPr lang="ru-RU" sz="2600" b="1" dirty="0" smtClean="0"/>
            <a:t>. У </a:t>
          </a:r>
          <a:r>
            <a:rPr lang="ru-RU" sz="2600" b="1" dirty="0" err="1" smtClean="0"/>
            <a:t>ній</a:t>
          </a:r>
          <a:r>
            <a:rPr lang="ru-RU" sz="2600" b="1" dirty="0" smtClean="0"/>
            <a:t> </a:t>
          </a:r>
          <a:r>
            <a:rPr lang="ru-RU" sz="2600" b="1" dirty="0" err="1" smtClean="0"/>
            <a:t>висвітлюються</a:t>
          </a:r>
          <a:r>
            <a:rPr lang="ru-RU" sz="2600" b="1" dirty="0" smtClean="0"/>
            <a:t> </a:t>
          </a:r>
          <a:r>
            <a:rPr lang="ru-RU" sz="2600" b="1" dirty="0" err="1" smtClean="0"/>
            <a:t>основні</a:t>
          </a:r>
          <a:r>
            <a:rPr lang="ru-RU" sz="2600" b="1" dirty="0" smtClean="0"/>
            <a:t> </a:t>
          </a:r>
          <a:r>
            <a:rPr lang="ru-RU" sz="2600" b="1" dirty="0" err="1" smtClean="0"/>
            <a:t>положення</a:t>
          </a:r>
          <a:r>
            <a:rPr lang="ru-RU" sz="2600" b="1" dirty="0" smtClean="0"/>
            <a:t> й </a:t>
          </a:r>
          <a:r>
            <a:rPr lang="ru-RU" sz="2600" b="1" dirty="0" err="1" smtClean="0"/>
            <a:t>результати</a:t>
          </a:r>
          <a:r>
            <a:rPr lang="ru-RU" sz="2600" b="1" dirty="0" smtClean="0"/>
            <a:t> </a:t>
          </a:r>
          <a:r>
            <a:rPr lang="ru-RU" sz="2600" b="1" dirty="0" err="1" smtClean="0"/>
            <a:t>наукового</a:t>
          </a:r>
          <a:r>
            <a:rPr lang="ru-RU" sz="2600" b="1" dirty="0" smtClean="0"/>
            <a:t> </a:t>
          </a:r>
          <a:r>
            <a:rPr lang="ru-RU" sz="2600" b="1" dirty="0" err="1" smtClean="0"/>
            <a:t>дослідження</a:t>
          </a:r>
          <a:r>
            <a:rPr lang="ru-RU" sz="2600" b="1" dirty="0" smtClean="0"/>
            <a:t>, </a:t>
          </a:r>
          <a:r>
            <a:rPr lang="ru-RU" sz="2600" b="1" dirty="0" err="1" smtClean="0"/>
            <a:t>особисті</a:t>
          </a:r>
          <a:r>
            <a:rPr lang="ru-RU" sz="2600" b="1" dirty="0" smtClean="0"/>
            <a:t> </a:t>
          </a:r>
          <a:r>
            <a:rPr lang="ru-RU" sz="2600" b="1" dirty="0" err="1" smtClean="0"/>
            <a:t>ідеї</a:t>
          </a:r>
          <a:r>
            <a:rPr lang="ru-RU" sz="2600" b="1" dirty="0" smtClean="0"/>
            <a:t>, думки, </a:t>
          </a:r>
          <a:r>
            <a:rPr lang="ru-RU" sz="2600" b="1" dirty="0" err="1" smtClean="0"/>
            <a:t>отримані</a:t>
          </a:r>
          <a:r>
            <a:rPr lang="ru-RU" sz="2600" b="1" dirty="0" smtClean="0"/>
            <a:t> </a:t>
          </a:r>
          <a:r>
            <a:rPr lang="ru-RU" sz="2600" b="1" dirty="0" err="1" smtClean="0"/>
            <a:t>наукові</a:t>
          </a:r>
          <a:r>
            <a:rPr lang="ru-RU" sz="2600" b="1" dirty="0" smtClean="0"/>
            <a:t> </a:t>
          </a:r>
          <a:r>
            <a:rPr lang="ru-RU" sz="2600" b="1" dirty="0" err="1" smtClean="0"/>
            <a:t>факти</a:t>
          </a:r>
          <a:r>
            <a:rPr lang="ru-RU" sz="2600" b="1" dirty="0" smtClean="0"/>
            <a:t> ,</a:t>
          </a:r>
          <a:r>
            <a:rPr lang="ru-RU" sz="2600" b="1" dirty="0" err="1" smtClean="0"/>
            <a:t>виявлені</a:t>
          </a:r>
          <a:r>
            <a:rPr lang="ru-RU" sz="2600" b="1" dirty="0" smtClean="0"/>
            <a:t> </a:t>
          </a:r>
          <a:r>
            <a:rPr lang="ru-RU" sz="2600" b="1" dirty="0" err="1" smtClean="0"/>
            <a:t>закономірності</a:t>
          </a:r>
          <a:r>
            <a:rPr lang="ru-RU" sz="2600" b="1" dirty="0" smtClean="0"/>
            <a:t>, </a:t>
          </a:r>
          <a:r>
            <a:rPr lang="ru-RU" sz="2600" b="1" dirty="0" err="1" smtClean="0"/>
            <a:t>зв'язки</a:t>
          </a:r>
          <a:r>
            <a:rPr lang="ru-RU" sz="2600" b="1" dirty="0" smtClean="0"/>
            <a:t>, </a:t>
          </a:r>
          <a:r>
            <a:rPr lang="ru-RU" sz="2600" b="1" dirty="0" err="1" smtClean="0"/>
            <a:t>тенденції</a:t>
          </a:r>
          <a:r>
            <a:rPr lang="ru-RU" sz="2600" b="1" dirty="0" smtClean="0"/>
            <a:t>, </a:t>
          </a:r>
          <a:r>
            <a:rPr lang="ru-RU" sz="2600" b="1" dirty="0" err="1" smtClean="0"/>
            <a:t>програма</a:t>
          </a:r>
          <a:r>
            <a:rPr lang="ru-RU" sz="2600" b="1" dirty="0" smtClean="0"/>
            <a:t> </a:t>
          </a:r>
          <a:r>
            <a:rPr lang="ru-RU" sz="2600" b="1" dirty="0" err="1" smtClean="0"/>
            <a:t>експерименту</a:t>
          </a:r>
          <a:r>
            <a:rPr lang="ru-RU" sz="2600" b="1" dirty="0" smtClean="0"/>
            <a:t>, методика </a:t>
          </a:r>
          <a:r>
            <a:rPr lang="ru-RU" sz="2600" b="1" dirty="0" err="1" smtClean="0"/>
            <a:t>отримання</a:t>
          </a:r>
          <a:r>
            <a:rPr lang="ru-RU" sz="2600" b="1" dirty="0" smtClean="0"/>
            <a:t> та </a:t>
          </a:r>
          <a:r>
            <a:rPr lang="ru-RU" sz="2600" b="1" dirty="0" err="1" smtClean="0"/>
            <a:t>аналіз</a:t>
          </a:r>
          <a:r>
            <a:rPr lang="ru-RU" sz="2600" b="1" dirty="0" smtClean="0"/>
            <a:t> фактичного </a:t>
          </a:r>
          <a:r>
            <a:rPr lang="ru-RU" sz="2600" b="1" dirty="0" err="1" smtClean="0"/>
            <a:t>матеріалу</a:t>
          </a:r>
          <a:r>
            <a:rPr lang="ru-RU" sz="2600" b="1" dirty="0" smtClean="0"/>
            <a:t>, </a:t>
          </a:r>
          <a:r>
            <a:rPr lang="ru-RU" sz="2600" b="1" dirty="0" err="1" smtClean="0"/>
            <a:t>особистий</a:t>
          </a:r>
          <a:r>
            <a:rPr lang="ru-RU" sz="2600" b="1" dirty="0" smtClean="0"/>
            <a:t> </a:t>
          </a:r>
          <a:r>
            <a:rPr lang="ru-RU" sz="2600" b="1" dirty="0" err="1" smtClean="0"/>
            <a:t>внесок</a:t>
          </a:r>
          <a:r>
            <a:rPr lang="ru-RU" sz="2600" b="1" dirty="0" smtClean="0"/>
            <a:t> авто-</a:t>
          </a:r>
          <a:r>
            <a:rPr lang="ru-RU" sz="2600" b="1" dirty="0" err="1" smtClean="0"/>
            <a:t>ра</a:t>
          </a:r>
          <a:r>
            <a:rPr lang="ru-RU" sz="2600" b="1" dirty="0" smtClean="0"/>
            <a:t> в </a:t>
          </a:r>
          <a:r>
            <a:rPr lang="ru-RU" sz="2600" b="1" dirty="0" err="1" smtClean="0"/>
            <a:t>досягнення</a:t>
          </a:r>
          <a:r>
            <a:rPr lang="ru-RU" sz="2600" b="1" dirty="0" smtClean="0"/>
            <a:t> й </a:t>
          </a:r>
          <a:r>
            <a:rPr lang="ru-RU" sz="2600" b="1" dirty="0" err="1" smtClean="0"/>
            <a:t>реалізацію</a:t>
          </a:r>
          <a:r>
            <a:rPr lang="ru-RU" sz="2600" b="1" dirty="0" smtClean="0"/>
            <a:t> </a:t>
          </a:r>
          <a:r>
            <a:rPr lang="ru-RU" sz="2600" b="1" dirty="0" err="1" smtClean="0"/>
            <a:t>основних</a:t>
          </a:r>
          <a:r>
            <a:rPr lang="ru-RU" sz="2600" b="1" dirty="0" smtClean="0"/>
            <a:t> </a:t>
          </a:r>
          <a:r>
            <a:rPr lang="ru-RU" sz="2600" b="1" dirty="0" err="1" smtClean="0"/>
            <a:t>висновків</a:t>
          </a:r>
          <a:r>
            <a:rPr lang="ru-RU" sz="2600" b="1" dirty="0" smtClean="0"/>
            <a:t> </a:t>
          </a:r>
          <a:r>
            <a:rPr lang="ru-RU" sz="2600" b="1" dirty="0" err="1" smtClean="0"/>
            <a:t>тощо</a:t>
          </a:r>
          <a:r>
            <a:rPr lang="ru-RU" sz="2600" b="1" dirty="0" smtClean="0"/>
            <a:t> (</a:t>
          </a:r>
          <a:r>
            <a:rPr lang="ru-RU" sz="2600" b="1" dirty="0" err="1" smtClean="0"/>
            <a:t>п'ять-вісім</a:t>
          </a:r>
          <a:r>
            <a:rPr lang="ru-RU" sz="2600" b="1" dirty="0" smtClean="0"/>
            <a:t> </a:t>
          </a:r>
          <a:r>
            <a:rPr lang="ru-RU" sz="2600" b="1" dirty="0" err="1" smtClean="0"/>
            <a:t>сторінок</a:t>
          </a:r>
          <a:r>
            <a:rPr lang="ru-RU" sz="2600" b="1" dirty="0" smtClean="0"/>
            <a:t>).</a:t>
          </a:r>
          <a:endParaRPr lang="uk-UA" sz="2600" dirty="0"/>
        </a:p>
      </dgm:t>
    </dgm:pt>
    <dgm:pt modelId="{A234D810-CBB3-48E1-853B-D8676AB82FBD}" type="parTrans" cxnId="{C6989911-E546-43DF-BF6B-B346B91740B3}">
      <dgm:prSet/>
      <dgm:spPr/>
      <dgm:t>
        <a:bodyPr/>
        <a:lstStyle/>
        <a:p>
          <a:endParaRPr lang="uk-UA" sz="2600"/>
        </a:p>
      </dgm:t>
    </dgm:pt>
    <dgm:pt modelId="{3F769CA4-C7DF-4A22-8B61-AB2D00A1041F}" type="sibTrans" cxnId="{C6989911-E546-43DF-BF6B-B346B91740B3}">
      <dgm:prSet/>
      <dgm:spPr/>
      <dgm:t>
        <a:bodyPr/>
        <a:lstStyle/>
        <a:p>
          <a:endParaRPr lang="uk-UA" sz="2600"/>
        </a:p>
      </dgm:t>
    </dgm:pt>
    <dgm:pt modelId="{39A69D99-17A7-44E9-AD63-3ED2FF97660E}" type="pres">
      <dgm:prSet presAssocID="{52162604-6A88-4903-8FFF-0EDD4340FD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9F63AE-9449-496A-B7AF-8E033A7703D6}" type="pres">
      <dgm:prSet presAssocID="{CF4AE736-F05A-4CD6-AAE1-40D78C01128D}" presName="vertOne" presStyleCnt="0"/>
      <dgm:spPr/>
    </dgm:pt>
    <dgm:pt modelId="{AC9B279A-F0B0-4005-A6A5-8E33E52273CF}" type="pres">
      <dgm:prSet presAssocID="{CF4AE736-F05A-4CD6-AAE1-40D78C01128D}" presName="txOne" presStyleLbl="node0" presStyleIdx="0" presStyleCnt="1" custLinFactNeighborX="30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BEFD02-4B7B-4CAF-8240-1070AE59EC36}" type="pres">
      <dgm:prSet presAssocID="{CF4AE736-F05A-4CD6-AAE1-40D78C01128D}" presName="horzOne" presStyleCnt="0"/>
      <dgm:spPr/>
    </dgm:pt>
  </dgm:ptLst>
  <dgm:cxnLst>
    <dgm:cxn modelId="{4F906AE0-6851-48A2-9CB2-386730D68798}" type="presOf" srcId="{CF4AE736-F05A-4CD6-AAE1-40D78C01128D}" destId="{AC9B279A-F0B0-4005-A6A5-8E33E52273CF}" srcOrd="0" destOrd="0" presId="urn:microsoft.com/office/officeart/2005/8/layout/hierarchy4"/>
    <dgm:cxn modelId="{21608461-159F-46AD-9CE7-993D292A6631}" type="presOf" srcId="{52162604-6A88-4903-8FFF-0EDD4340FD58}" destId="{39A69D99-17A7-44E9-AD63-3ED2FF97660E}" srcOrd="0" destOrd="0" presId="urn:microsoft.com/office/officeart/2005/8/layout/hierarchy4"/>
    <dgm:cxn modelId="{C6989911-E546-43DF-BF6B-B346B91740B3}" srcId="{52162604-6A88-4903-8FFF-0EDD4340FD58}" destId="{CF4AE736-F05A-4CD6-AAE1-40D78C01128D}" srcOrd="0" destOrd="0" parTransId="{A234D810-CBB3-48E1-853B-D8676AB82FBD}" sibTransId="{3F769CA4-C7DF-4A22-8B61-AB2D00A1041F}"/>
    <dgm:cxn modelId="{A7505098-B26A-40AD-9F58-EFA6671093C0}" type="presParOf" srcId="{39A69D99-17A7-44E9-AD63-3ED2FF97660E}" destId="{149F63AE-9449-496A-B7AF-8E033A7703D6}" srcOrd="0" destOrd="0" presId="urn:microsoft.com/office/officeart/2005/8/layout/hierarchy4"/>
    <dgm:cxn modelId="{C4390570-C513-4E17-B3B2-637BBA67CA9C}" type="presParOf" srcId="{149F63AE-9449-496A-B7AF-8E033A7703D6}" destId="{AC9B279A-F0B0-4005-A6A5-8E33E52273CF}" srcOrd="0" destOrd="0" presId="urn:microsoft.com/office/officeart/2005/8/layout/hierarchy4"/>
    <dgm:cxn modelId="{B9408934-BCF6-40FD-9925-C5AE5F051603}" type="presParOf" srcId="{149F63AE-9449-496A-B7AF-8E033A7703D6}" destId="{B7BEFD02-4B7B-4CAF-8240-1070AE59EC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8C6534-306D-4715-8459-59D4F07BDB3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AEE792B-ADED-40D0-BD12-97000775ED1F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Висновок</a:t>
          </a:r>
          <a:r>
            <a:rPr lang="ru-RU" b="1" i="1" dirty="0" smtClean="0"/>
            <a:t>,</a:t>
          </a:r>
          <a:r>
            <a:rPr lang="ru-RU" b="1" dirty="0" smtClean="0"/>
            <a:t> в </a:t>
          </a:r>
          <a:r>
            <a:rPr lang="ru-RU" b="1" dirty="0" err="1" smtClean="0"/>
            <a:t>якому</a:t>
          </a:r>
          <a:r>
            <a:rPr lang="ru-RU" b="1" dirty="0" smtClean="0"/>
            <a:t> </a:t>
          </a:r>
          <a:r>
            <a:rPr lang="ru-RU" b="1" dirty="0" err="1" smtClean="0"/>
            <a:t>формулюється</a:t>
          </a:r>
          <a:r>
            <a:rPr lang="ru-RU" b="1" dirty="0" smtClean="0"/>
            <a:t> </a:t>
          </a:r>
          <a:r>
            <a:rPr lang="ru-RU" b="1" dirty="0" err="1" smtClean="0"/>
            <a:t>основний</a:t>
          </a:r>
          <a:r>
            <a:rPr lang="ru-RU" b="1" dirty="0" smtClean="0"/>
            <a:t> </a:t>
          </a:r>
          <a:r>
            <a:rPr lang="ru-RU" b="1" dirty="0" err="1" smtClean="0"/>
            <a:t>умови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автора, </a:t>
          </a:r>
          <a:r>
            <a:rPr lang="ru-RU" b="1" dirty="0" err="1" smtClean="0"/>
            <a:t>зміст</a:t>
          </a:r>
          <a:r>
            <a:rPr lang="ru-RU" b="1" dirty="0" smtClean="0"/>
            <a:t> </a:t>
          </a:r>
          <a:r>
            <a:rPr lang="ru-RU" b="1" dirty="0" err="1" smtClean="0"/>
            <a:t>висновків</a:t>
          </a:r>
          <a:r>
            <a:rPr lang="ru-RU" b="1" dirty="0" smtClean="0"/>
            <a:t> і </a:t>
          </a:r>
          <a:r>
            <a:rPr lang="ru-RU" b="1" dirty="0" err="1" smtClean="0"/>
            <a:t>рекомендацій</a:t>
          </a:r>
          <a:r>
            <a:rPr lang="ru-RU" b="1" dirty="0" smtClean="0"/>
            <a:t>, </a:t>
          </a:r>
          <a:r>
            <a:rPr lang="ru-RU" b="1" dirty="0" err="1" smtClean="0"/>
            <a:t>їхнє</a:t>
          </a:r>
          <a:r>
            <a:rPr lang="ru-RU" b="1" dirty="0" smtClean="0"/>
            <a:t> </a:t>
          </a:r>
          <a:r>
            <a:rPr lang="ru-RU" b="1" dirty="0" err="1" smtClean="0"/>
            <a:t>значення</a:t>
          </a:r>
          <a:r>
            <a:rPr lang="ru-RU" b="1" dirty="0" smtClean="0"/>
            <a:t> для </a:t>
          </a:r>
          <a:r>
            <a:rPr lang="ru-RU" b="1" dirty="0" err="1" smtClean="0"/>
            <a:t>теорії</a:t>
          </a:r>
          <a:r>
            <a:rPr lang="ru-RU" b="1" dirty="0" smtClean="0"/>
            <a:t> й практики, </a:t>
          </a:r>
          <a:r>
            <a:rPr lang="ru-RU" b="1" dirty="0" err="1" smtClean="0"/>
            <a:t>суспільна</a:t>
          </a:r>
          <a:r>
            <a:rPr lang="ru-RU" b="1" dirty="0" smtClean="0"/>
            <a:t> </a:t>
          </a:r>
          <a:r>
            <a:rPr lang="ru-RU" b="1" dirty="0" err="1" smtClean="0"/>
            <a:t>значущість</a:t>
          </a:r>
          <a:r>
            <a:rPr lang="ru-RU" b="1" dirty="0" smtClean="0"/>
            <a:t>, коротко </a:t>
          </a:r>
          <a:r>
            <a:rPr lang="ru-RU" b="1" dirty="0" err="1" smtClean="0"/>
            <a:t>накреслюються</a:t>
          </a:r>
          <a:r>
            <a:rPr lang="ru-RU" b="1" dirty="0" smtClean="0"/>
            <a:t> </a:t>
          </a:r>
          <a:r>
            <a:rPr lang="ru-RU" b="1" dirty="0" err="1" smtClean="0"/>
            <a:t>перспективи</a:t>
          </a:r>
          <a:r>
            <a:rPr lang="ru-RU" b="1" dirty="0" smtClean="0"/>
            <a:t> </a:t>
          </a:r>
          <a:r>
            <a:rPr lang="ru-RU" b="1" dirty="0" err="1" smtClean="0"/>
            <a:t>подальших</a:t>
          </a:r>
          <a:r>
            <a:rPr lang="ru-RU" b="1" dirty="0" smtClean="0"/>
            <a:t> </a:t>
          </a:r>
          <a:r>
            <a:rPr lang="ru-RU" b="1" dirty="0" err="1" smtClean="0"/>
            <a:t>досліджень</a:t>
          </a:r>
          <a:r>
            <a:rPr lang="ru-RU" b="1" dirty="0" smtClean="0"/>
            <a:t> з теми (</a:t>
          </a:r>
          <a:r>
            <a:rPr lang="ru-RU" b="1" dirty="0" err="1" smtClean="0"/>
            <a:t>третина</a:t>
          </a:r>
          <a:r>
            <a:rPr lang="ru-RU" b="1" dirty="0" smtClean="0"/>
            <a:t> </a:t>
          </a:r>
          <a:r>
            <a:rPr lang="ru-RU" b="1" dirty="0" err="1" smtClean="0"/>
            <a:t>сторінки</a:t>
          </a:r>
          <a:r>
            <a:rPr lang="ru-RU" b="1" dirty="0" smtClean="0"/>
            <a:t>). Тут </a:t>
          </a:r>
          <a:r>
            <a:rPr lang="ru-RU" b="1" dirty="0" err="1" smtClean="0"/>
            <a:t>необхідно</a:t>
          </a:r>
          <a:r>
            <a:rPr lang="ru-RU" b="1" dirty="0" smtClean="0"/>
            <a:t> </a:t>
          </a:r>
          <a:r>
            <a:rPr lang="ru-RU" b="1" dirty="0" err="1" smtClean="0"/>
            <a:t>зробити</a:t>
          </a:r>
          <a:r>
            <a:rPr lang="ru-RU" b="1" dirty="0" smtClean="0"/>
            <a:t> короткий </a:t>
          </a:r>
          <a:r>
            <a:rPr lang="ru-RU" b="1" dirty="0" err="1" smtClean="0"/>
            <a:t>висновок</a:t>
          </a:r>
          <a:r>
            <a:rPr lang="ru-RU" b="1" dirty="0" smtClean="0"/>
            <a:t>, </a:t>
          </a:r>
          <a:r>
            <a:rPr lang="ru-RU" b="1" dirty="0" err="1" smtClean="0"/>
            <a:t>чи</a:t>
          </a:r>
          <a:r>
            <a:rPr lang="ru-RU" b="1" dirty="0" smtClean="0"/>
            <a:t> </a:t>
          </a:r>
          <a:r>
            <a:rPr lang="ru-RU" b="1" dirty="0" err="1" smtClean="0"/>
            <a:t>підтвердилась</a:t>
          </a:r>
          <a:r>
            <a:rPr lang="ru-RU" b="1" dirty="0" smtClean="0"/>
            <a:t> </a:t>
          </a:r>
          <a:r>
            <a:rPr lang="ru-RU" b="1" dirty="0" err="1" smtClean="0"/>
            <a:t>гіпотеза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була</a:t>
          </a:r>
          <a:r>
            <a:rPr lang="ru-RU" b="1" dirty="0" smtClean="0"/>
            <a:t> </a:t>
          </a:r>
          <a:r>
            <a:rPr lang="ru-RU" b="1" dirty="0" err="1" smtClean="0"/>
            <a:t>висловлена</a:t>
          </a:r>
          <a:r>
            <a:rPr lang="ru-RU" b="1" dirty="0" smtClean="0"/>
            <a:t> у </a:t>
          </a:r>
          <a:r>
            <a:rPr lang="ru-RU" b="1" dirty="0" err="1" smtClean="0"/>
            <a:t>передмові</a:t>
          </a:r>
          <a:r>
            <a:rPr lang="ru-RU" b="1" dirty="0" smtClean="0"/>
            <a:t>, </a:t>
          </a:r>
          <a:r>
            <a:rPr lang="ru-RU" b="1" dirty="0" err="1" smtClean="0"/>
            <a:t>чи</a:t>
          </a:r>
          <a:r>
            <a:rPr lang="ru-RU" b="1" dirty="0" smtClean="0"/>
            <a:t> </a:t>
          </a:r>
          <a:r>
            <a:rPr lang="ru-RU" b="1" dirty="0" err="1" smtClean="0"/>
            <a:t>ні</a:t>
          </a:r>
          <a:r>
            <a:rPr lang="ru-RU" b="1" dirty="0" smtClean="0"/>
            <a:t>. У </a:t>
          </a:r>
          <a:r>
            <a:rPr lang="ru-RU" b="1" dirty="0" err="1" smtClean="0"/>
            <a:t>цьому</a:t>
          </a:r>
          <a:r>
            <a:rPr lang="ru-RU" b="1" dirty="0" smtClean="0"/>
            <a:t> ж </a:t>
          </a:r>
          <a:r>
            <a:rPr lang="ru-RU" b="1" dirty="0" err="1" smtClean="0"/>
            <a:t>розділі</a:t>
          </a:r>
          <a:r>
            <a:rPr lang="ru-RU" b="1" dirty="0" smtClean="0"/>
            <a:t> </a:t>
          </a:r>
          <a:r>
            <a:rPr lang="ru-RU" b="1" dirty="0" err="1" smtClean="0"/>
            <a:t>робляться</a:t>
          </a:r>
          <a:r>
            <a:rPr lang="ru-RU" b="1" dirty="0" smtClean="0"/>
            <a:t> </a:t>
          </a:r>
          <a:r>
            <a:rPr lang="ru-RU" b="1" dirty="0" err="1" smtClean="0"/>
            <a:t>альтернативні</a:t>
          </a:r>
          <a:r>
            <a:rPr lang="ru-RU" b="1" dirty="0" smtClean="0"/>
            <a:t> </a:t>
          </a:r>
          <a:r>
            <a:rPr lang="ru-RU" b="1" dirty="0" err="1" smtClean="0"/>
            <a:t>висновки</a:t>
          </a:r>
          <a:r>
            <a:rPr lang="ru-RU" b="1" dirty="0" smtClean="0"/>
            <a:t>, у </a:t>
          </a:r>
          <a:r>
            <a:rPr lang="ru-RU" b="1" dirty="0" err="1" smtClean="0"/>
            <a:t>випадку</a:t>
          </a:r>
          <a:r>
            <a:rPr lang="ru-RU" b="1" dirty="0" smtClean="0"/>
            <a:t>, коли </a:t>
          </a:r>
          <a:r>
            <a:rPr lang="ru-RU" b="1" dirty="0" err="1" smtClean="0"/>
            <a:t>результати</a:t>
          </a:r>
          <a:r>
            <a:rPr lang="ru-RU" b="1" dirty="0" smtClean="0"/>
            <a:t> </a:t>
          </a:r>
          <a:r>
            <a:rPr lang="ru-RU" b="1" dirty="0" err="1" smtClean="0"/>
            <a:t>дослідження</a:t>
          </a:r>
          <a:r>
            <a:rPr lang="ru-RU" b="1" dirty="0" smtClean="0"/>
            <a:t> </a:t>
          </a:r>
          <a:r>
            <a:rPr lang="ru-RU" b="1" dirty="0" err="1" smtClean="0"/>
            <a:t>дозволяють</a:t>
          </a:r>
          <a:r>
            <a:rPr lang="ru-RU" b="1" dirty="0" smtClean="0"/>
            <a:t> </a:t>
          </a:r>
          <a:r>
            <a:rPr lang="ru-RU" b="1" dirty="0" err="1" smtClean="0"/>
            <a:t>розуміти</a:t>
          </a:r>
          <a:r>
            <a:rPr lang="ru-RU" b="1" dirty="0" smtClean="0"/>
            <a:t> </a:t>
          </a:r>
          <a:r>
            <a:rPr lang="ru-RU" b="1" dirty="0" err="1" smtClean="0"/>
            <a:t>його</a:t>
          </a:r>
          <a:r>
            <a:rPr lang="ru-RU" b="1" dirty="0" smtClean="0"/>
            <a:t> </a:t>
          </a:r>
          <a:r>
            <a:rPr lang="ru-RU" b="1" dirty="0" err="1" smtClean="0"/>
            <a:t>подвійно</a:t>
          </a:r>
          <a:r>
            <a:rPr lang="ru-RU" b="1" dirty="0" smtClean="0"/>
            <a:t>.</a:t>
          </a:r>
          <a:endParaRPr lang="uk-UA" dirty="0"/>
        </a:p>
      </dgm:t>
    </dgm:pt>
    <dgm:pt modelId="{4B179638-82B4-4F13-9884-AE55FAEA6621}" type="parTrans" cxnId="{AA54A974-4C2F-4020-A02A-3140DDD54A0B}">
      <dgm:prSet/>
      <dgm:spPr/>
      <dgm:t>
        <a:bodyPr/>
        <a:lstStyle/>
        <a:p>
          <a:endParaRPr lang="uk-UA"/>
        </a:p>
      </dgm:t>
    </dgm:pt>
    <dgm:pt modelId="{B54A010A-350D-4324-8917-53B8A75DAA25}" type="sibTrans" cxnId="{AA54A974-4C2F-4020-A02A-3140DDD54A0B}">
      <dgm:prSet/>
      <dgm:spPr/>
      <dgm:t>
        <a:bodyPr/>
        <a:lstStyle/>
        <a:p>
          <a:endParaRPr lang="uk-UA"/>
        </a:p>
      </dgm:t>
    </dgm:pt>
    <dgm:pt modelId="{9A337FF9-FA4A-4F6C-8CBE-902963C06ECE}" type="pres">
      <dgm:prSet presAssocID="{238C6534-306D-4715-8459-59D4F07BD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FB4BA-F33F-47E4-9847-754C609EC9CB}" type="pres">
      <dgm:prSet presAssocID="{4AEE792B-ADED-40D0-BD12-97000775ED1F}" presName="linNode" presStyleCnt="0"/>
      <dgm:spPr/>
      <dgm:t>
        <a:bodyPr/>
        <a:lstStyle/>
        <a:p>
          <a:endParaRPr lang="ru-RU"/>
        </a:p>
      </dgm:t>
    </dgm:pt>
    <dgm:pt modelId="{017DC405-9E4E-4020-9637-EC7685FAA972}" type="pres">
      <dgm:prSet presAssocID="{4AEE792B-ADED-40D0-BD12-97000775ED1F}" presName="parentText" presStyleLbl="node1" presStyleIdx="0" presStyleCnt="1" custScaleX="262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2EF3D-4913-438F-ACB9-5A617D26C006}" type="presOf" srcId="{4AEE792B-ADED-40D0-BD12-97000775ED1F}" destId="{017DC405-9E4E-4020-9637-EC7685FAA972}" srcOrd="0" destOrd="0" presId="urn:microsoft.com/office/officeart/2005/8/layout/vList5"/>
    <dgm:cxn modelId="{F467A0E2-C234-4013-B36B-979D560C60B4}" type="presOf" srcId="{238C6534-306D-4715-8459-59D4F07BDB31}" destId="{9A337FF9-FA4A-4F6C-8CBE-902963C06ECE}" srcOrd="0" destOrd="0" presId="urn:microsoft.com/office/officeart/2005/8/layout/vList5"/>
    <dgm:cxn modelId="{AA54A974-4C2F-4020-A02A-3140DDD54A0B}" srcId="{238C6534-306D-4715-8459-59D4F07BDB31}" destId="{4AEE792B-ADED-40D0-BD12-97000775ED1F}" srcOrd="0" destOrd="0" parTransId="{4B179638-82B4-4F13-9884-AE55FAEA6621}" sibTransId="{B54A010A-350D-4324-8917-53B8A75DAA25}"/>
    <dgm:cxn modelId="{C85AA200-E926-4B91-81CB-C55AAD0BE9E0}" type="presParOf" srcId="{9A337FF9-FA4A-4F6C-8CBE-902963C06ECE}" destId="{A1CFB4BA-F33F-47E4-9847-754C609EC9CB}" srcOrd="0" destOrd="0" presId="urn:microsoft.com/office/officeart/2005/8/layout/vList5"/>
    <dgm:cxn modelId="{A959BEC1-774C-4555-B523-5E49FC1825B5}" type="presParOf" srcId="{A1CFB4BA-F33F-47E4-9847-754C609EC9CB}" destId="{017DC405-9E4E-4020-9637-EC7685FAA9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D17950D-5BA4-4DA5-A500-3AC23EE56C1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EE62B31-618D-4454-BABC-3FA2923A84C9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Бібліографічний</a:t>
          </a:r>
          <a:r>
            <a:rPr lang="ru-RU" b="1" i="1" u="sng" dirty="0" smtClean="0">
              <a:solidFill>
                <a:srgbClr val="00B050"/>
              </a:solidFill>
            </a:rPr>
            <a:t> список</a:t>
          </a:r>
          <a:r>
            <a:rPr lang="ru-RU" b="1" dirty="0" smtClean="0"/>
            <a:t> </a:t>
          </a:r>
          <a:r>
            <a:rPr lang="ru-RU" b="1" dirty="0" err="1" smtClean="0"/>
            <a:t>цитованої</a:t>
          </a:r>
          <a:r>
            <a:rPr lang="ru-RU" b="1" dirty="0" smtClean="0"/>
            <a:t> </a:t>
          </a:r>
          <a:r>
            <a:rPr lang="ru-RU" b="1" dirty="0" err="1" smtClean="0"/>
            <a:t>літератури</a:t>
          </a:r>
          <a:r>
            <a:rPr lang="ru-RU" b="1" dirty="0" smtClean="0"/>
            <a:t>, в </a:t>
          </a:r>
          <a:r>
            <a:rPr lang="ru-RU" b="1" dirty="0" err="1" smtClean="0"/>
            <a:t>якому</a:t>
          </a:r>
          <a:r>
            <a:rPr lang="ru-RU" b="1" dirty="0" smtClean="0"/>
            <a:t> </a:t>
          </a:r>
          <a:r>
            <a:rPr lang="ru-RU" b="1" dirty="0" err="1" smtClean="0"/>
            <a:t>вміщені</a:t>
          </a:r>
          <a:r>
            <a:rPr lang="ru-RU" b="1" dirty="0" smtClean="0"/>
            <a:t> </a:t>
          </a:r>
          <a:r>
            <a:rPr lang="ru-RU" b="1" dirty="0" err="1" smtClean="0"/>
            <a:t>бібліографічні</a:t>
          </a:r>
          <a:r>
            <a:rPr lang="ru-RU" b="1" dirty="0" smtClean="0"/>
            <a:t> описи тих </a:t>
          </a:r>
          <a:r>
            <a:rPr lang="ru-RU" b="1" dirty="0" err="1" smtClean="0"/>
            <a:t>джерел</a:t>
          </a:r>
          <a:r>
            <a:rPr lang="ru-RU" b="1" dirty="0" smtClean="0"/>
            <a:t> і </a:t>
          </a:r>
          <a:r>
            <a:rPr lang="ru-RU" b="1" dirty="0" err="1" smtClean="0"/>
            <a:t>літератури</a:t>
          </a:r>
          <a:r>
            <a:rPr lang="ru-RU" b="1" dirty="0" smtClean="0"/>
            <a:t>, на </a:t>
          </a:r>
          <a:r>
            <a:rPr lang="ru-RU" b="1" dirty="0" err="1" smtClean="0"/>
            <a:t>які</a:t>
          </a:r>
          <a:r>
            <a:rPr lang="ru-RU" b="1" dirty="0" smtClean="0"/>
            <a:t> є </a:t>
          </a:r>
          <a:r>
            <a:rPr lang="ru-RU" b="1" dirty="0" err="1" smtClean="0"/>
            <a:t>посилання</a:t>
          </a:r>
          <a:r>
            <a:rPr lang="ru-RU" b="1" dirty="0" smtClean="0"/>
            <a:t> у </a:t>
          </a:r>
          <a:r>
            <a:rPr lang="ru-RU" b="1" dirty="0" err="1" smtClean="0"/>
            <a:t>тексті</a:t>
          </a:r>
          <a:r>
            <a:rPr lang="ru-RU" b="1" dirty="0" smtClean="0"/>
            <a:t> </a:t>
          </a:r>
          <a:r>
            <a:rPr lang="ru-RU" b="1" dirty="0" err="1" smtClean="0"/>
            <a:t>статті</a:t>
          </a:r>
          <a:r>
            <a:rPr lang="ru-RU" b="1" dirty="0" smtClean="0"/>
            <a:t>.</a:t>
          </a:r>
          <a:endParaRPr lang="uk-UA" dirty="0"/>
        </a:p>
      </dgm:t>
    </dgm:pt>
    <dgm:pt modelId="{A65B26CE-0786-45D4-A5D9-B1252FB0E635}" type="parTrans" cxnId="{ED1DDCD2-2B52-45D4-9C65-0647328232FB}">
      <dgm:prSet/>
      <dgm:spPr/>
      <dgm:t>
        <a:bodyPr/>
        <a:lstStyle/>
        <a:p>
          <a:endParaRPr lang="uk-UA"/>
        </a:p>
      </dgm:t>
    </dgm:pt>
    <dgm:pt modelId="{FB87EB6E-FB73-4F16-B674-86AB3B119E63}" type="sibTrans" cxnId="{ED1DDCD2-2B52-45D4-9C65-0647328232FB}">
      <dgm:prSet/>
      <dgm:spPr/>
      <dgm:t>
        <a:bodyPr/>
        <a:lstStyle/>
        <a:p>
          <a:endParaRPr lang="uk-UA"/>
        </a:p>
      </dgm:t>
    </dgm:pt>
    <dgm:pt modelId="{C0B41043-33AE-474D-B555-AB32B8FDB586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Анотації</a:t>
          </a:r>
          <a:r>
            <a:rPr lang="ru-RU" b="1" dirty="0" smtClean="0"/>
            <a:t>, </a:t>
          </a:r>
          <a:r>
            <a:rPr lang="ru-RU" b="1" dirty="0" err="1" smtClean="0"/>
            <a:t>додаються</a:t>
          </a:r>
          <a:r>
            <a:rPr lang="ru-RU" b="1" dirty="0" smtClean="0"/>
            <a:t> до статей </a:t>
          </a:r>
          <a:r>
            <a:rPr lang="ru-RU" b="1" dirty="0" err="1" smtClean="0"/>
            <a:t>українською</a:t>
          </a:r>
          <a:r>
            <a:rPr lang="ru-RU" b="1" dirty="0" smtClean="0"/>
            <a:t>, </a:t>
          </a:r>
          <a:r>
            <a:rPr lang="ru-RU" b="1" dirty="0" err="1" smtClean="0"/>
            <a:t>російською</a:t>
          </a:r>
          <a:r>
            <a:rPr lang="ru-RU" b="1" dirty="0" smtClean="0"/>
            <a:t> та </a:t>
          </a:r>
          <a:r>
            <a:rPr lang="ru-RU" b="1" dirty="0" err="1" smtClean="0"/>
            <a:t>англійською</a:t>
          </a:r>
          <a:r>
            <a:rPr lang="ru-RU" b="1" dirty="0" smtClean="0"/>
            <a:t> </a:t>
          </a:r>
          <a:r>
            <a:rPr lang="ru-RU" b="1" dirty="0" err="1" smtClean="0"/>
            <a:t>мовами</a:t>
          </a:r>
          <a:r>
            <a:rPr lang="ru-RU" b="1" dirty="0" smtClean="0"/>
            <a:t>.</a:t>
          </a:r>
          <a:endParaRPr lang="uk-UA" dirty="0"/>
        </a:p>
      </dgm:t>
    </dgm:pt>
    <dgm:pt modelId="{8C2BA4B9-F933-45B7-B554-EE2FF7C12BFD}" type="parTrans" cxnId="{36C7B5DA-64F4-4B86-BEC6-9FDADC7BD40F}">
      <dgm:prSet/>
      <dgm:spPr/>
      <dgm:t>
        <a:bodyPr/>
        <a:lstStyle/>
        <a:p>
          <a:endParaRPr lang="uk-UA"/>
        </a:p>
      </dgm:t>
    </dgm:pt>
    <dgm:pt modelId="{5FBAF905-2F9B-440B-A94C-E0237655D1CA}" type="sibTrans" cxnId="{36C7B5DA-64F4-4B86-BEC6-9FDADC7BD40F}">
      <dgm:prSet/>
      <dgm:spPr/>
      <dgm:t>
        <a:bodyPr/>
        <a:lstStyle/>
        <a:p>
          <a:endParaRPr lang="uk-UA"/>
        </a:p>
      </dgm:t>
    </dgm:pt>
    <dgm:pt modelId="{B1E382E2-857C-4941-B098-90B7AEA23E8D}" type="pres">
      <dgm:prSet presAssocID="{AD17950D-5BA4-4DA5-A500-3AC23EE56C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DC1D9-A4A9-4AE1-8CE3-D1C5A49D9E0A}" type="pres">
      <dgm:prSet presAssocID="{FEE62B31-618D-4454-BABC-3FA2923A84C9}" presName="linNode" presStyleCnt="0"/>
      <dgm:spPr/>
      <dgm:t>
        <a:bodyPr/>
        <a:lstStyle/>
        <a:p>
          <a:endParaRPr lang="ru-RU"/>
        </a:p>
      </dgm:t>
    </dgm:pt>
    <dgm:pt modelId="{F168C1CD-09A5-4297-B829-550EC933F3DA}" type="pres">
      <dgm:prSet presAssocID="{FEE62B31-618D-4454-BABC-3FA2923A84C9}" presName="parentText" presStyleLbl="node1" presStyleIdx="0" presStyleCnt="2" custScaleX="244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B624B-AE04-4D9E-B15F-8ED57F6A7DD2}" type="pres">
      <dgm:prSet presAssocID="{FB87EB6E-FB73-4F16-B674-86AB3B119E63}" presName="sp" presStyleCnt="0"/>
      <dgm:spPr/>
      <dgm:t>
        <a:bodyPr/>
        <a:lstStyle/>
        <a:p>
          <a:endParaRPr lang="ru-RU"/>
        </a:p>
      </dgm:t>
    </dgm:pt>
    <dgm:pt modelId="{18483A40-2356-4BC0-BA96-CC73863EBA1E}" type="pres">
      <dgm:prSet presAssocID="{C0B41043-33AE-474D-B555-AB32B8FDB586}" presName="linNode" presStyleCnt="0"/>
      <dgm:spPr/>
      <dgm:t>
        <a:bodyPr/>
        <a:lstStyle/>
        <a:p>
          <a:endParaRPr lang="ru-RU"/>
        </a:p>
      </dgm:t>
    </dgm:pt>
    <dgm:pt modelId="{CB5CFD24-60D3-4F79-BFCD-8FBDDCEA8823}" type="pres">
      <dgm:prSet presAssocID="{C0B41043-33AE-474D-B555-AB32B8FDB586}" presName="parentText" presStyleLbl="node1" presStyleIdx="1" presStyleCnt="2" custScaleX="248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1DD32-1AAC-42AC-B0FF-6DF732134465}" type="presOf" srcId="{FEE62B31-618D-4454-BABC-3FA2923A84C9}" destId="{F168C1CD-09A5-4297-B829-550EC933F3DA}" srcOrd="0" destOrd="0" presId="urn:microsoft.com/office/officeart/2005/8/layout/vList5"/>
    <dgm:cxn modelId="{36C7B5DA-64F4-4B86-BEC6-9FDADC7BD40F}" srcId="{AD17950D-5BA4-4DA5-A500-3AC23EE56C19}" destId="{C0B41043-33AE-474D-B555-AB32B8FDB586}" srcOrd="1" destOrd="0" parTransId="{8C2BA4B9-F933-45B7-B554-EE2FF7C12BFD}" sibTransId="{5FBAF905-2F9B-440B-A94C-E0237655D1CA}"/>
    <dgm:cxn modelId="{ED1DDCD2-2B52-45D4-9C65-0647328232FB}" srcId="{AD17950D-5BA4-4DA5-A500-3AC23EE56C19}" destId="{FEE62B31-618D-4454-BABC-3FA2923A84C9}" srcOrd="0" destOrd="0" parTransId="{A65B26CE-0786-45D4-A5D9-B1252FB0E635}" sibTransId="{FB87EB6E-FB73-4F16-B674-86AB3B119E63}"/>
    <dgm:cxn modelId="{A2084BB0-173A-442F-9E4A-1F1C81113640}" type="presOf" srcId="{AD17950D-5BA4-4DA5-A500-3AC23EE56C19}" destId="{B1E382E2-857C-4941-B098-90B7AEA23E8D}" srcOrd="0" destOrd="0" presId="urn:microsoft.com/office/officeart/2005/8/layout/vList5"/>
    <dgm:cxn modelId="{48804397-7AE0-4A56-883C-F3FABA6BA2C5}" type="presOf" srcId="{C0B41043-33AE-474D-B555-AB32B8FDB586}" destId="{CB5CFD24-60D3-4F79-BFCD-8FBDDCEA8823}" srcOrd="0" destOrd="0" presId="urn:microsoft.com/office/officeart/2005/8/layout/vList5"/>
    <dgm:cxn modelId="{E9FD7B15-A409-4C89-9CC6-8A3D5284A1C7}" type="presParOf" srcId="{B1E382E2-857C-4941-B098-90B7AEA23E8D}" destId="{D36DC1D9-A4A9-4AE1-8CE3-D1C5A49D9E0A}" srcOrd="0" destOrd="0" presId="urn:microsoft.com/office/officeart/2005/8/layout/vList5"/>
    <dgm:cxn modelId="{8993D020-05A2-4788-B511-F3A37724DB69}" type="presParOf" srcId="{D36DC1D9-A4A9-4AE1-8CE3-D1C5A49D9E0A}" destId="{F168C1CD-09A5-4297-B829-550EC933F3DA}" srcOrd="0" destOrd="0" presId="urn:microsoft.com/office/officeart/2005/8/layout/vList5"/>
    <dgm:cxn modelId="{7FBEAF07-AEF7-41B0-A22F-EF68CADFB25C}" type="presParOf" srcId="{B1E382E2-857C-4941-B098-90B7AEA23E8D}" destId="{054B624B-AE04-4D9E-B15F-8ED57F6A7DD2}" srcOrd="1" destOrd="0" presId="urn:microsoft.com/office/officeart/2005/8/layout/vList5"/>
    <dgm:cxn modelId="{1733632D-5504-4444-BD63-3D6BC9512D93}" type="presParOf" srcId="{B1E382E2-857C-4941-B098-90B7AEA23E8D}" destId="{18483A40-2356-4BC0-BA96-CC73863EBA1E}" srcOrd="2" destOrd="0" presId="urn:microsoft.com/office/officeart/2005/8/layout/vList5"/>
    <dgm:cxn modelId="{8E1C7BB6-B976-4187-BD63-0E25C9AFE21F}" type="presParOf" srcId="{18483A40-2356-4BC0-BA96-CC73863EBA1E}" destId="{CB5CFD24-60D3-4F79-BFCD-8FBDDCEA88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879DF9-1BC6-4953-956A-4B620D0C685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7BEB96-8E01-4B4A-B587-F8FA52EB7D0B}">
      <dgm:prSet/>
      <dgm:spPr/>
      <dgm:t>
        <a:bodyPr/>
        <a:lstStyle/>
        <a:p>
          <a:pPr rtl="0"/>
          <a:endParaRPr lang="ru-RU"/>
        </a:p>
      </dgm:t>
    </dgm:pt>
    <dgm:pt modelId="{28B7792F-292F-40D2-BB7B-7276CC3D7624}" type="parTrans" cxnId="{1E9FC352-CD5A-4F49-AB17-F84D0F324EB1}">
      <dgm:prSet/>
      <dgm:spPr/>
      <dgm:t>
        <a:bodyPr/>
        <a:lstStyle/>
        <a:p>
          <a:endParaRPr lang="ru-RU"/>
        </a:p>
      </dgm:t>
    </dgm:pt>
    <dgm:pt modelId="{CA37B0FD-E933-49AE-B5AD-CAFCEEF3BB92}" type="sibTrans" cxnId="{1E9FC352-CD5A-4F49-AB17-F84D0F324EB1}">
      <dgm:prSet/>
      <dgm:spPr/>
      <dgm:t>
        <a:bodyPr/>
        <a:lstStyle/>
        <a:p>
          <a:endParaRPr lang="ru-RU"/>
        </a:p>
      </dgm:t>
    </dgm:pt>
    <dgm:pt modelId="{659D1827-0447-430B-B979-7C134955175B}">
      <dgm:prSet/>
      <dgm:spPr/>
      <dgm:t>
        <a:bodyPr/>
        <a:lstStyle/>
        <a:p>
          <a:pPr rtl="0"/>
          <a:r>
            <a:rPr lang="ru-RU" b="1" smtClean="0"/>
            <a:t>у правому верхньому куті розміщуються прізвище та ініціали автора (ініціали ставлять перед прізвищем); за необхідності вказуються відомості, що доповнюють дані про автора;</a:t>
          </a:r>
          <a:endParaRPr lang="ru-RU"/>
        </a:p>
      </dgm:t>
    </dgm:pt>
    <dgm:pt modelId="{4A50C32D-28D5-4088-A12F-D18E6D82F9C1}" type="parTrans" cxnId="{BE5A603B-465B-4627-9FF6-19B664CAFCE6}">
      <dgm:prSet/>
      <dgm:spPr/>
      <dgm:t>
        <a:bodyPr/>
        <a:lstStyle/>
        <a:p>
          <a:endParaRPr lang="ru-RU"/>
        </a:p>
      </dgm:t>
    </dgm:pt>
    <dgm:pt modelId="{5FF9CC6A-CB68-4055-99D1-A50D8D91D753}" type="sibTrans" cxnId="{BE5A603B-465B-4627-9FF6-19B664CAFCE6}">
      <dgm:prSet/>
      <dgm:spPr/>
      <dgm:t>
        <a:bodyPr/>
        <a:lstStyle/>
        <a:p>
          <a:endParaRPr lang="ru-RU"/>
        </a:p>
      </dgm:t>
    </dgm:pt>
    <dgm:pt modelId="{8E8BF4D1-D2ED-47D4-A4B7-13A7BAD759C3}">
      <dgm:prSet/>
      <dgm:spPr/>
      <dgm:t>
        <a:bodyPr/>
        <a:lstStyle/>
        <a:p>
          <a:pPr rtl="0"/>
          <a:r>
            <a:rPr lang="ru-RU" b="1" smtClean="0"/>
            <a:t>назва статті стисло відбиває її головну ідею,думку (п'ять-сім слів);</a:t>
          </a:r>
          <a:endParaRPr lang="ru-RU"/>
        </a:p>
      </dgm:t>
    </dgm:pt>
    <dgm:pt modelId="{C83406C0-273E-4FA8-BBCE-1C33CED6C7E2}" type="parTrans" cxnId="{4357CC1F-7707-42CA-82F5-46320278051A}">
      <dgm:prSet/>
      <dgm:spPr/>
      <dgm:t>
        <a:bodyPr/>
        <a:lstStyle/>
        <a:p>
          <a:endParaRPr lang="ru-RU"/>
        </a:p>
      </dgm:t>
    </dgm:pt>
    <dgm:pt modelId="{9F90B269-8A83-4557-964D-686B9D48915E}" type="sibTrans" cxnId="{4357CC1F-7707-42CA-82F5-46320278051A}">
      <dgm:prSet/>
      <dgm:spPr/>
      <dgm:t>
        <a:bodyPr/>
        <a:lstStyle/>
        <a:p>
          <a:endParaRPr lang="ru-RU"/>
        </a:p>
      </dgm:t>
    </dgm:pt>
    <dgm:pt modelId="{47F9FF5B-4223-4020-B8AD-56626B45D67F}">
      <dgm:prSet/>
      <dgm:spPr/>
      <dgm:t>
        <a:bodyPr/>
        <a:lstStyle/>
        <a:p>
          <a:pPr rtl="0"/>
          <a:r>
            <a:rPr lang="ru-RU" b="1" smtClean="0"/>
            <a:t>слід уникати стилю наукового звіту чи науково-популярної статті;</a:t>
          </a:r>
          <a:endParaRPr lang="ru-RU"/>
        </a:p>
      </dgm:t>
    </dgm:pt>
    <dgm:pt modelId="{6770A83A-91B4-4443-9480-ECB239B82BA1}" type="parTrans" cxnId="{FC463C6F-2A39-40FB-B11F-10BBEC2D3969}">
      <dgm:prSet/>
      <dgm:spPr/>
      <dgm:t>
        <a:bodyPr/>
        <a:lstStyle/>
        <a:p>
          <a:endParaRPr lang="ru-RU"/>
        </a:p>
      </dgm:t>
    </dgm:pt>
    <dgm:pt modelId="{75004975-5E62-4615-B1DD-ED7A03531119}" type="sibTrans" cxnId="{FC463C6F-2A39-40FB-B11F-10BBEC2D3969}">
      <dgm:prSet/>
      <dgm:spPr/>
      <dgm:t>
        <a:bodyPr/>
        <a:lstStyle/>
        <a:p>
          <a:endParaRPr lang="ru-RU"/>
        </a:p>
      </dgm:t>
    </dgm:pt>
    <dgm:pt modelId="{88BE1E99-A741-4F5D-B7EB-3B72BE9FB3AD}">
      <dgm:prSet/>
      <dgm:spPr/>
      <dgm:t>
        <a:bodyPr/>
        <a:lstStyle/>
        <a:p>
          <a:pPr rtl="0"/>
          <a:r>
            <a:rPr lang="ru-RU" b="1" smtClean="0"/>
            <a:t>недоцільно ставити риторичні запитання; мають переважати розповідні речення;</a:t>
          </a:r>
          <a:endParaRPr lang="ru-RU"/>
        </a:p>
      </dgm:t>
    </dgm:pt>
    <dgm:pt modelId="{9375EBC6-05A5-4C35-93FA-76CE312AA4B6}" type="parTrans" cxnId="{4CFC8540-E1EF-444E-A0D4-5E90C934BE97}">
      <dgm:prSet/>
      <dgm:spPr/>
      <dgm:t>
        <a:bodyPr/>
        <a:lstStyle/>
        <a:p>
          <a:endParaRPr lang="ru-RU"/>
        </a:p>
      </dgm:t>
    </dgm:pt>
    <dgm:pt modelId="{114F61F4-D5D1-44F8-AEFF-9DA561654C81}" type="sibTrans" cxnId="{4CFC8540-E1EF-444E-A0D4-5E90C934BE97}">
      <dgm:prSet/>
      <dgm:spPr/>
      <dgm:t>
        <a:bodyPr/>
        <a:lstStyle/>
        <a:p>
          <a:endParaRPr lang="ru-RU"/>
        </a:p>
      </dgm:t>
    </dgm:pt>
    <dgm:pt modelId="{FED086B9-3B09-4934-A53C-C917298C6751}">
      <dgm:prSet/>
      <dgm:spPr/>
      <dgm:t>
        <a:bodyPr/>
        <a:lstStyle/>
        <a:p>
          <a:pPr rtl="0"/>
          <a:r>
            <a:rPr lang="ru-RU" b="1" smtClean="0"/>
            <a:t>не слід постійно виділяти текст цифрами 1, 2 і т.д., ті чи інші думки, положення; слід починати перелік елементів, позицій з нового рядка, відокремлюючи їх один від одного крапкою з комою;</a:t>
          </a:r>
          <a:endParaRPr lang="ru-RU"/>
        </a:p>
      </dgm:t>
    </dgm:pt>
    <dgm:pt modelId="{DE6494AD-4EB1-42AF-B235-5CC4708754EC}" type="parTrans" cxnId="{B7AE0B2E-7C82-43E3-8FED-FA6EADED33F2}">
      <dgm:prSet/>
      <dgm:spPr/>
      <dgm:t>
        <a:bodyPr/>
        <a:lstStyle/>
        <a:p>
          <a:endParaRPr lang="ru-RU"/>
        </a:p>
      </dgm:t>
    </dgm:pt>
    <dgm:pt modelId="{2F4BBC75-CBAA-407A-9A6F-E40B980A288B}" type="sibTrans" cxnId="{B7AE0B2E-7C82-43E3-8FED-FA6EADED33F2}">
      <dgm:prSet/>
      <dgm:spPr/>
      <dgm:t>
        <a:bodyPr/>
        <a:lstStyle/>
        <a:p>
          <a:endParaRPr lang="ru-RU"/>
        </a:p>
      </dgm:t>
    </dgm:pt>
    <dgm:pt modelId="{48B678C2-00AC-4F81-B15F-9D957F4CEFD5}" type="pres">
      <dgm:prSet presAssocID="{89879DF9-1BC6-4953-956A-4B620D0C68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88A4D-BA59-444D-B08C-A94E11CBFE39}" type="pres">
      <dgm:prSet presAssocID="{8A7BEB96-8E01-4B4A-B587-F8FA52EB7D0B}" presName="node" presStyleLbl="node1" presStyleIdx="0" presStyleCnt="1" custScaleY="12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A0696-C2A9-4EBE-A0E1-ED36B1119065}" type="presOf" srcId="{8E8BF4D1-D2ED-47D4-A4B7-13A7BAD759C3}" destId="{14388A4D-BA59-444D-B08C-A94E11CBFE39}" srcOrd="0" destOrd="2" presId="urn:microsoft.com/office/officeart/2005/8/layout/process1"/>
    <dgm:cxn modelId="{CAC368EE-6D40-4564-AC52-A8866ECE94AF}" type="presOf" srcId="{88BE1E99-A741-4F5D-B7EB-3B72BE9FB3AD}" destId="{14388A4D-BA59-444D-B08C-A94E11CBFE39}" srcOrd="0" destOrd="4" presId="urn:microsoft.com/office/officeart/2005/8/layout/process1"/>
    <dgm:cxn modelId="{B7AE0B2E-7C82-43E3-8FED-FA6EADED33F2}" srcId="{8A7BEB96-8E01-4B4A-B587-F8FA52EB7D0B}" destId="{FED086B9-3B09-4934-A53C-C917298C6751}" srcOrd="4" destOrd="0" parTransId="{DE6494AD-4EB1-42AF-B235-5CC4708754EC}" sibTransId="{2F4BBC75-CBAA-407A-9A6F-E40B980A288B}"/>
    <dgm:cxn modelId="{BE5A603B-465B-4627-9FF6-19B664CAFCE6}" srcId="{8A7BEB96-8E01-4B4A-B587-F8FA52EB7D0B}" destId="{659D1827-0447-430B-B979-7C134955175B}" srcOrd="0" destOrd="0" parTransId="{4A50C32D-28D5-4088-A12F-D18E6D82F9C1}" sibTransId="{5FF9CC6A-CB68-4055-99D1-A50D8D91D753}"/>
    <dgm:cxn modelId="{E4446A4D-3C2C-488A-AD77-9FAD3ECB1C28}" type="presOf" srcId="{659D1827-0447-430B-B979-7C134955175B}" destId="{14388A4D-BA59-444D-B08C-A94E11CBFE39}" srcOrd="0" destOrd="1" presId="urn:microsoft.com/office/officeart/2005/8/layout/process1"/>
    <dgm:cxn modelId="{1E9FC352-CD5A-4F49-AB17-F84D0F324EB1}" srcId="{89879DF9-1BC6-4953-956A-4B620D0C685F}" destId="{8A7BEB96-8E01-4B4A-B587-F8FA52EB7D0B}" srcOrd="0" destOrd="0" parTransId="{28B7792F-292F-40D2-BB7B-7276CC3D7624}" sibTransId="{CA37B0FD-E933-49AE-B5AD-CAFCEEF3BB92}"/>
    <dgm:cxn modelId="{73524188-6302-4E24-B351-EE590E6453F0}" type="presOf" srcId="{8A7BEB96-8E01-4B4A-B587-F8FA52EB7D0B}" destId="{14388A4D-BA59-444D-B08C-A94E11CBFE39}" srcOrd="0" destOrd="0" presId="urn:microsoft.com/office/officeart/2005/8/layout/process1"/>
    <dgm:cxn modelId="{4357CC1F-7707-42CA-82F5-46320278051A}" srcId="{8A7BEB96-8E01-4B4A-B587-F8FA52EB7D0B}" destId="{8E8BF4D1-D2ED-47D4-A4B7-13A7BAD759C3}" srcOrd="1" destOrd="0" parTransId="{C83406C0-273E-4FA8-BBCE-1C33CED6C7E2}" sibTransId="{9F90B269-8A83-4557-964D-686B9D48915E}"/>
    <dgm:cxn modelId="{130AF901-FE8F-46F3-AA8E-EA825A154845}" type="presOf" srcId="{89879DF9-1BC6-4953-956A-4B620D0C685F}" destId="{48B678C2-00AC-4F81-B15F-9D957F4CEFD5}" srcOrd="0" destOrd="0" presId="urn:microsoft.com/office/officeart/2005/8/layout/process1"/>
    <dgm:cxn modelId="{D9984E36-3E7B-48A9-BB37-DA3BD7D7CA67}" type="presOf" srcId="{47F9FF5B-4223-4020-B8AD-56626B45D67F}" destId="{14388A4D-BA59-444D-B08C-A94E11CBFE39}" srcOrd="0" destOrd="3" presId="urn:microsoft.com/office/officeart/2005/8/layout/process1"/>
    <dgm:cxn modelId="{FC463C6F-2A39-40FB-B11F-10BBEC2D3969}" srcId="{8A7BEB96-8E01-4B4A-B587-F8FA52EB7D0B}" destId="{47F9FF5B-4223-4020-B8AD-56626B45D67F}" srcOrd="2" destOrd="0" parTransId="{6770A83A-91B4-4443-9480-ECB239B82BA1}" sibTransId="{75004975-5E62-4615-B1DD-ED7A03531119}"/>
    <dgm:cxn modelId="{7DFCAC75-17C8-4B0F-BDCF-53A4127108EF}" type="presOf" srcId="{FED086B9-3B09-4934-A53C-C917298C6751}" destId="{14388A4D-BA59-444D-B08C-A94E11CBFE39}" srcOrd="0" destOrd="5" presId="urn:microsoft.com/office/officeart/2005/8/layout/process1"/>
    <dgm:cxn modelId="{4CFC8540-E1EF-444E-A0D4-5E90C934BE97}" srcId="{8A7BEB96-8E01-4B4A-B587-F8FA52EB7D0B}" destId="{88BE1E99-A741-4F5D-B7EB-3B72BE9FB3AD}" srcOrd="3" destOrd="0" parTransId="{9375EBC6-05A5-4C35-93FA-76CE312AA4B6}" sibTransId="{114F61F4-D5D1-44F8-AEFF-9DA561654C81}"/>
    <dgm:cxn modelId="{3804F070-EA4F-4636-A1F7-B7471DBE4D95}" type="presParOf" srcId="{48B678C2-00AC-4F81-B15F-9D957F4CEFD5}" destId="{14388A4D-BA59-444D-B08C-A94E11CBFE3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546FBD-6D01-416E-8492-7A7C73C3254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00B1DB-6CDE-4A4C-A477-01289DC72D3D}">
      <dgm:prSet/>
      <dgm:spPr/>
      <dgm:t>
        <a:bodyPr/>
        <a:lstStyle/>
        <a:p>
          <a:pPr rtl="0"/>
          <a:r>
            <a:rPr lang="ru-RU" b="1" smtClean="0"/>
            <a:t>- у тексті прийнятним є використання різних видів переліку: спочатку, на початку, спершу, потім, далі, нарешті; по-перше, по-друге, по-третє; на першому етапі, на другому етапі тощо;</a:t>
          </a:r>
          <a:endParaRPr lang="ru-RU"/>
        </a:p>
      </dgm:t>
    </dgm:pt>
    <dgm:pt modelId="{85B7EC49-AF67-4D9F-B494-9BC18F1D47AE}" type="parTrans" cxnId="{702C9A63-20F2-4BBA-B47A-55C3CB00FE48}">
      <dgm:prSet/>
      <dgm:spPr/>
      <dgm:t>
        <a:bodyPr/>
        <a:lstStyle/>
        <a:p>
          <a:endParaRPr lang="ru-RU"/>
        </a:p>
      </dgm:t>
    </dgm:pt>
    <dgm:pt modelId="{B9F9DB7B-F0D7-48D8-BE01-BAA680B6DCC7}" type="sibTrans" cxnId="{702C9A63-20F2-4BBA-B47A-55C3CB00FE48}">
      <dgm:prSet/>
      <dgm:spPr/>
      <dgm:t>
        <a:bodyPr/>
        <a:lstStyle/>
        <a:p>
          <a:endParaRPr lang="ru-RU"/>
        </a:p>
      </dgm:t>
    </dgm:pt>
    <dgm:pt modelId="{1514F096-8921-4FD3-A319-76311574F113}">
      <dgm:prSet/>
      <dgm:spPr/>
      <dgm:t>
        <a:bodyPr/>
        <a:lstStyle/>
        <a:p>
          <a:pPr rtl="0"/>
          <a:r>
            <a:rPr lang="ru-RU" b="1" smtClean="0"/>
            <a:t>- цитати у статті мають містити точні бібліографічні посилання;</a:t>
          </a:r>
          <a:endParaRPr lang="ru-RU"/>
        </a:p>
      </dgm:t>
    </dgm:pt>
    <dgm:pt modelId="{542A4650-AB18-4AC1-B773-93536564A1D3}" type="parTrans" cxnId="{A52B223E-C341-4436-AA70-2A8B7E2627A0}">
      <dgm:prSet/>
      <dgm:spPr/>
      <dgm:t>
        <a:bodyPr/>
        <a:lstStyle/>
        <a:p>
          <a:endParaRPr lang="ru-RU"/>
        </a:p>
      </dgm:t>
    </dgm:pt>
    <dgm:pt modelId="{053D3329-3FD7-4B02-A9E7-95B92103DA5B}" type="sibTrans" cxnId="{A52B223E-C341-4436-AA70-2A8B7E2627A0}">
      <dgm:prSet/>
      <dgm:spPr/>
      <dgm:t>
        <a:bodyPr/>
        <a:lstStyle/>
        <a:p>
          <a:endParaRPr lang="ru-RU"/>
        </a:p>
      </dgm:t>
    </dgm:pt>
    <dgm:pt modelId="{6D60FF18-E5E8-4B08-BB6B-5480839B0092}">
      <dgm:prSet/>
      <dgm:spPr/>
      <dgm:t>
        <a:bodyPr/>
        <a:lstStyle/>
        <a:p>
          <a:pPr rtl="0"/>
          <a:r>
            <a:rPr lang="ru-RU" b="1" dirty="0" err="1" smtClean="0"/>
            <a:t>усі</a:t>
          </a:r>
          <a:r>
            <a:rPr lang="ru-RU" b="1" dirty="0" smtClean="0"/>
            <a:t> </a:t>
          </a:r>
          <a:r>
            <a:rPr lang="ru-RU" b="1" dirty="0" err="1" smtClean="0"/>
            <a:t>посилання</a:t>
          </a:r>
          <a:r>
            <a:rPr lang="ru-RU" b="1" dirty="0" smtClean="0"/>
            <a:t> на </a:t>
          </a:r>
          <a:r>
            <a:rPr lang="ru-RU" b="1" dirty="0" err="1" smtClean="0"/>
            <a:t>авторитети</a:t>
          </a:r>
          <a:r>
            <a:rPr lang="ru-RU" b="1" dirty="0" smtClean="0"/>
            <a:t> </a:t>
          </a:r>
          <a:r>
            <a:rPr lang="ru-RU" b="1" dirty="0" err="1" smtClean="0"/>
            <a:t>подаються</a:t>
          </a:r>
          <a:r>
            <a:rPr lang="ru-RU" b="1" dirty="0" smtClean="0"/>
            <a:t> на початку </a:t>
          </a:r>
          <a:r>
            <a:rPr lang="ru-RU" b="1" dirty="0" err="1" smtClean="0"/>
            <a:t>статті</a:t>
          </a:r>
          <a:r>
            <a:rPr lang="ru-RU" b="1" dirty="0" smtClean="0"/>
            <a:t>, </a:t>
          </a:r>
          <a:r>
            <a:rPr lang="ru-RU" b="1" dirty="0" err="1" smtClean="0"/>
            <a:t>основний</a:t>
          </a:r>
          <a:r>
            <a:rPr lang="ru-RU" b="1" dirty="0" smtClean="0"/>
            <a:t> же </a:t>
          </a:r>
          <a:r>
            <a:rPr lang="ru-RU" b="1" dirty="0" err="1" smtClean="0"/>
            <a:t>її</a:t>
          </a:r>
          <a:r>
            <a:rPr lang="ru-RU" b="1" dirty="0" smtClean="0"/>
            <a:t> </a:t>
          </a:r>
          <a:r>
            <a:rPr lang="ru-RU" b="1" dirty="0" err="1" smtClean="0"/>
            <a:t>обсяг</a:t>
          </a:r>
          <a:r>
            <a:rPr lang="ru-RU" b="1" dirty="0" smtClean="0"/>
            <a:t> </a:t>
          </a:r>
          <a:r>
            <a:rPr lang="ru-RU" b="1" dirty="0" err="1" smtClean="0"/>
            <a:t>присвячують</a:t>
          </a:r>
          <a:r>
            <a:rPr lang="ru-RU" b="1" dirty="0" smtClean="0"/>
            <a:t> </a:t>
          </a:r>
          <a:r>
            <a:rPr lang="ru-RU" b="1" dirty="0" err="1" smtClean="0"/>
            <a:t>викладу</a:t>
          </a:r>
          <a:r>
            <a:rPr lang="ru-RU" b="1" dirty="0" smtClean="0"/>
            <a:t> </a:t>
          </a:r>
          <a:r>
            <a:rPr lang="ru-RU" b="1" dirty="0" err="1" smtClean="0"/>
            <a:t>власних</a:t>
          </a:r>
          <a:r>
            <a:rPr lang="ru-RU" b="1" dirty="0" smtClean="0"/>
            <a:t> думок; не </a:t>
          </a:r>
          <a:r>
            <a:rPr lang="ru-RU" b="1" dirty="0" err="1" smtClean="0"/>
            <a:t>слід</a:t>
          </a:r>
          <a:r>
            <a:rPr lang="ru-RU" b="1" dirty="0" smtClean="0"/>
            <a:t> </a:t>
          </a:r>
          <a:r>
            <a:rPr lang="ru-RU" b="1" dirty="0" err="1" smtClean="0"/>
            <a:t>наводити</a:t>
          </a:r>
          <a:r>
            <a:rPr lang="ru-RU" b="1" dirty="0" smtClean="0"/>
            <a:t> для </a:t>
          </a:r>
          <a:r>
            <a:rPr lang="ru-RU" b="1" dirty="0" err="1" smtClean="0"/>
            <a:t>підтвердження</a:t>
          </a:r>
          <a:r>
            <a:rPr lang="ru-RU" b="1" dirty="0" smtClean="0"/>
            <a:t> </a:t>
          </a:r>
          <a:r>
            <a:rPr lang="ru-RU" b="1" dirty="0" err="1" smtClean="0"/>
            <a:t>достовірності</a:t>
          </a:r>
          <a:r>
            <a:rPr lang="ru-RU" b="1" dirty="0" smtClean="0"/>
            <a:t> </a:t>
          </a:r>
          <a:r>
            <a:rPr lang="ru-RU" b="1" dirty="0" err="1" smtClean="0"/>
            <a:t>своїх</a:t>
          </a:r>
          <a:r>
            <a:rPr lang="ru-RU" b="1" dirty="0" smtClean="0"/>
            <a:t> </a:t>
          </a:r>
          <a:r>
            <a:rPr lang="ru-RU" b="1" dirty="0" err="1" smtClean="0"/>
            <a:t>висновків</a:t>
          </a:r>
          <a:r>
            <a:rPr lang="ru-RU" b="1" dirty="0" smtClean="0"/>
            <a:t> і </a:t>
          </a:r>
          <a:r>
            <a:rPr lang="ru-RU" b="1" dirty="0" err="1" smtClean="0"/>
            <a:t>рекомендацій</a:t>
          </a:r>
          <a:r>
            <a:rPr lang="ru-RU" b="1" dirty="0" smtClean="0"/>
            <a:t> </a:t>
          </a:r>
          <a:r>
            <a:rPr lang="ru-RU" b="1" dirty="0" err="1" smtClean="0"/>
            <a:t>висловлювання</a:t>
          </a:r>
          <a:r>
            <a:rPr lang="ru-RU" b="1" dirty="0" smtClean="0"/>
            <a:t> </a:t>
          </a:r>
          <a:r>
            <a:rPr lang="ru-RU" b="1" dirty="0" err="1" smtClean="0"/>
            <a:t>інших</a:t>
          </a:r>
          <a:r>
            <a:rPr lang="ru-RU" b="1" dirty="0" smtClean="0"/>
            <a:t> </a:t>
          </a:r>
          <a:r>
            <a:rPr lang="ru-RU" b="1" dirty="0" err="1" smtClean="0"/>
            <a:t>учених</a:t>
          </a:r>
          <a:r>
            <a:rPr lang="ru-RU" b="1" dirty="0" smtClean="0"/>
            <a:t>, </a:t>
          </a:r>
          <a:r>
            <a:rPr lang="ru-RU" b="1" dirty="0" err="1" smtClean="0"/>
            <a:t>оскільки</a:t>
          </a:r>
          <a:r>
            <a:rPr lang="ru-RU" b="1" dirty="0" smtClean="0"/>
            <a:t>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свідчить,що</a:t>
          </a:r>
          <a:r>
            <a:rPr lang="ru-RU" b="1" dirty="0" smtClean="0"/>
            <a:t> </a:t>
          </a:r>
          <a:r>
            <a:rPr lang="ru-RU" b="1" dirty="0" err="1" smtClean="0"/>
            <a:t>ідея</a:t>
          </a:r>
          <a:r>
            <a:rPr lang="ru-RU" b="1" dirty="0" smtClean="0"/>
            <a:t> </a:t>
          </a:r>
          <a:r>
            <a:rPr lang="ru-RU" b="1" dirty="0" err="1" smtClean="0"/>
            <a:t>дослідника</a:t>
          </a:r>
          <a:r>
            <a:rPr lang="ru-RU" b="1" dirty="0" smtClean="0"/>
            <a:t> не </a:t>
          </a:r>
          <a:r>
            <a:rPr lang="ru-RU" b="1" dirty="0" err="1" smtClean="0"/>
            <a:t>нова,була</a:t>
          </a:r>
          <a:r>
            <a:rPr lang="ru-RU" b="1" dirty="0" smtClean="0"/>
            <a:t> </a:t>
          </a:r>
          <a:r>
            <a:rPr lang="ru-RU" b="1" dirty="0" err="1" smtClean="0"/>
            <a:t>відома</a:t>
          </a:r>
          <a:r>
            <a:rPr lang="ru-RU" b="1" dirty="0" smtClean="0"/>
            <a:t> </a:t>
          </a:r>
          <a:r>
            <a:rPr lang="ru-RU" b="1" dirty="0" err="1" smtClean="0"/>
            <a:t>раніше</a:t>
          </a:r>
          <a:r>
            <a:rPr lang="ru-RU" b="1" dirty="0" smtClean="0"/>
            <a:t> і не </a:t>
          </a:r>
          <a:r>
            <a:rPr lang="ru-RU" b="1" dirty="0" err="1" smtClean="0"/>
            <a:t>підлягає</a:t>
          </a:r>
          <a:r>
            <a:rPr lang="ru-RU" b="1" dirty="0" smtClean="0"/>
            <a:t> </a:t>
          </a:r>
          <a:r>
            <a:rPr lang="ru-RU" b="1" dirty="0" err="1" smtClean="0"/>
            <a:t>сумніву</a:t>
          </a:r>
          <a:r>
            <a:rPr lang="ru-RU" b="1" dirty="0" smtClean="0"/>
            <a:t>;</a:t>
          </a:r>
          <a:endParaRPr lang="ru-RU" dirty="0"/>
        </a:p>
      </dgm:t>
    </dgm:pt>
    <dgm:pt modelId="{1CE7FA34-A289-4E76-ABC3-A421B14C7B64}" type="parTrans" cxnId="{0666E18B-90F7-405C-8FC4-D5752B623A3B}">
      <dgm:prSet/>
      <dgm:spPr/>
      <dgm:t>
        <a:bodyPr/>
        <a:lstStyle/>
        <a:p>
          <a:endParaRPr lang="ru-RU"/>
        </a:p>
      </dgm:t>
    </dgm:pt>
    <dgm:pt modelId="{B5EBB05B-C3A9-4BBA-AF51-30B6B4B92ECF}" type="sibTrans" cxnId="{0666E18B-90F7-405C-8FC4-D5752B623A3B}">
      <dgm:prSet/>
      <dgm:spPr/>
      <dgm:t>
        <a:bodyPr/>
        <a:lstStyle/>
        <a:p>
          <a:endParaRPr lang="ru-RU"/>
        </a:p>
      </dgm:t>
    </dgm:pt>
    <dgm:pt modelId="{C9002B63-9070-4ACD-9115-284E7B884400}">
      <dgm:prSet/>
      <dgm:spPr/>
      <dgm:t>
        <a:bodyPr/>
        <a:lstStyle/>
        <a:p>
          <a:pPr rtl="0"/>
          <a:r>
            <a:rPr lang="ru-RU" b="1" dirty="0" smtClean="0"/>
            <a:t>- </a:t>
          </a:r>
          <a:r>
            <a:rPr lang="ru-RU" b="1" dirty="0" err="1" smtClean="0"/>
            <a:t>стаття</a:t>
          </a:r>
          <a:r>
            <a:rPr lang="ru-RU" b="1" dirty="0" smtClean="0"/>
            <a:t> </a:t>
          </a:r>
          <a:r>
            <a:rPr lang="ru-RU" b="1" dirty="0" err="1" smtClean="0"/>
            <a:t>має</a:t>
          </a:r>
          <a:r>
            <a:rPr lang="ru-RU" b="1" dirty="0" smtClean="0"/>
            <a:t> </a:t>
          </a:r>
          <a:r>
            <a:rPr lang="ru-RU" b="1" dirty="0" err="1" smtClean="0"/>
            <a:t>завершуватися</a:t>
          </a:r>
          <a:r>
            <a:rPr lang="ru-RU" b="1" dirty="0" smtClean="0"/>
            <a:t> </a:t>
          </a:r>
          <a:r>
            <a:rPr lang="ru-RU" b="1" dirty="0" err="1" smtClean="0"/>
            <a:t>конкретними</a:t>
          </a:r>
          <a:r>
            <a:rPr lang="ru-RU" b="1" dirty="0" smtClean="0"/>
            <a:t> </a:t>
          </a:r>
          <a:r>
            <a:rPr lang="ru-RU" b="1" dirty="0" err="1" smtClean="0"/>
            <a:t>висновками</a:t>
          </a:r>
          <a:r>
            <a:rPr lang="ru-RU" b="1" dirty="0" smtClean="0"/>
            <a:t> і </a:t>
          </a:r>
          <a:r>
            <a:rPr lang="ru-RU" b="1" dirty="0" err="1" smtClean="0"/>
            <a:t>рекомендаціями</a:t>
          </a:r>
          <a:r>
            <a:rPr lang="ru-RU" b="1" dirty="0" smtClean="0"/>
            <a:t>.</a:t>
          </a:r>
          <a:endParaRPr lang="ru-RU" dirty="0"/>
        </a:p>
      </dgm:t>
    </dgm:pt>
    <dgm:pt modelId="{BEB66004-7E72-4A70-8E6F-F2B04170F31D}" type="parTrans" cxnId="{4AADF4FB-338F-4DEC-A29F-996844B81FED}">
      <dgm:prSet/>
      <dgm:spPr/>
      <dgm:t>
        <a:bodyPr/>
        <a:lstStyle/>
        <a:p>
          <a:endParaRPr lang="ru-RU"/>
        </a:p>
      </dgm:t>
    </dgm:pt>
    <dgm:pt modelId="{DF4F7F56-63A8-4249-AF63-D2D20A0D7E5C}" type="sibTrans" cxnId="{4AADF4FB-338F-4DEC-A29F-996844B81FED}">
      <dgm:prSet/>
      <dgm:spPr/>
      <dgm:t>
        <a:bodyPr/>
        <a:lstStyle/>
        <a:p>
          <a:endParaRPr lang="ru-RU"/>
        </a:p>
      </dgm:t>
    </dgm:pt>
    <dgm:pt modelId="{BC0D5987-86B2-4347-998A-417FA5FB28AD}" type="pres">
      <dgm:prSet presAssocID="{B8546FBD-6D01-416E-8492-7A7C73C3254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D26D1F-7D58-4C1C-B380-C80B3E5E3D4B}" type="pres">
      <dgm:prSet presAssocID="{3900B1DB-6CDE-4A4C-A477-01289DC72D3D}" presName="horFlow" presStyleCnt="0"/>
      <dgm:spPr/>
    </dgm:pt>
    <dgm:pt modelId="{1D825244-7AE7-47EF-A9EC-5FA55D6722D9}" type="pres">
      <dgm:prSet presAssocID="{3900B1DB-6CDE-4A4C-A477-01289DC72D3D}" presName="bigChev" presStyleLbl="node1" presStyleIdx="0" presStyleCnt="4" custScaleX="201813" custLinFactNeighborX="-89503" custLinFactNeighborY="8638"/>
      <dgm:spPr/>
      <dgm:t>
        <a:bodyPr/>
        <a:lstStyle/>
        <a:p>
          <a:endParaRPr lang="ru-RU"/>
        </a:p>
      </dgm:t>
    </dgm:pt>
    <dgm:pt modelId="{99CEFE4E-7E01-4F27-B6F2-A7AED96B7703}" type="pres">
      <dgm:prSet presAssocID="{3900B1DB-6CDE-4A4C-A477-01289DC72D3D}" presName="vSp" presStyleCnt="0"/>
      <dgm:spPr/>
    </dgm:pt>
    <dgm:pt modelId="{2FC30B68-43B2-4264-AB9F-7E35C83CA2CC}" type="pres">
      <dgm:prSet presAssocID="{1514F096-8921-4FD3-A319-76311574F113}" presName="horFlow" presStyleCnt="0"/>
      <dgm:spPr/>
    </dgm:pt>
    <dgm:pt modelId="{81DBDBD9-FF47-4BBB-B8EE-78A9FF6AE66F}" type="pres">
      <dgm:prSet presAssocID="{1514F096-8921-4FD3-A319-76311574F113}" presName="bigChev" presStyleLbl="node1" presStyleIdx="1" presStyleCnt="4" custScaleX="201813" custLinFactNeighborX="-42440" custLinFactNeighborY="1285"/>
      <dgm:spPr/>
      <dgm:t>
        <a:bodyPr/>
        <a:lstStyle/>
        <a:p>
          <a:endParaRPr lang="ru-RU"/>
        </a:p>
      </dgm:t>
    </dgm:pt>
    <dgm:pt modelId="{CE2F9855-ABD4-49AD-959D-63616C04C710}" type="pres">
      <dgm:prSet presAssocID="{1514F096-8921-4FD3-A319-76311574F113}" presName="vSp" presStyleCnt="0"/>
      <dgm:spPr/>
    </dgm:pt>
    <dgm:pt modelId="{1A31018B-5391-48BD-AC1E-9823CFF105EC}" type="pres">
      <dgm:prSet presAssocID="{6D60FF18-E5E8-4B08-BB6B-5480839B0092}" presName="horFlow" presStyleCnt="0"/>
      <dgm:spPr/>
    </dgm:pt>
    <dgm:pt modelId="{F21E956D-001A-4DB6-8C3B-D59C9689D914}" type="pres">
      <dgm:prSet presAssocID="{6D60FF18-E5E8-4B08-BB6B-5480839B0092}" presName="bigChev" presStyleLbl="node1" presStyleIdx="2" presStyleCnt="4" custScaleX="201813" custLinFactNeighborX="21010" custLinFactNeighborY="-2917"/>
      <dgm:spPr/>
      <dgm:t>
        <a:bodyPr/>
        <a:lstStyle/>
        <a:p>
          <a:endParaRPr lang="ru-RU"/>
        </a:p>
      </dgm:t>
    </dgm:pt>
    <dgm:pt modelId="{88DE34B3-644C-4117-B766-D752F08FA5C0}" type="pres">
      <dgm:prSet presAssocID="{6D60FF18-E5E8-4B08-BB6B-5480839B0092}" presName="vSp" presStyleCnt="0"/>
      <dgm:spPr/>
    </dgm:pt>
    <dgm:pt modelId="{A08247F5-07A6-44D6-8EF8-C03C50F30131}" type="pres">
      <dgm:prSet presAssocID="{C9002B63-9070-4ACD-9115-284E7B884400}" presName="horFlow" presStyleCnt="0"/>
      <dgm:spPr/>
    </dgm:pt>
    <dgm:pt modelId="{C5E22941-B5BA-4928-9D9C-6B523ED69AEC}" type="pres">
      <dgm:prSet presAssocID="{C9002B63-9070-4ACD-9115-284E7B884400}" presName="bigChev" presStyleLbl="node1" presStyleIdx="3" presStyleCnt="4" custScaleX="201813" custLinFactNeighborX="89503" custLinFactNeighborY="-6172"/>
      <dgm:spPr/>
      <dgm:t>
        <a:bodyPr/>
        <a:lstStyle/>
        <a:p>
          <a:endParaRPr lang="ru-RU"/>
        </a:p>
      </dgm:t>
    </dgm:pt>
  </dgm:ptLst>
  <dgm:cxnLst>
    <dgm:cxn modelId="{3175C8C7-D56A-4453-BAD0-C70A3C959EF6}" type="presOf" srcId="{6D60FF18-E5E8-4B08-BB6B-5480839B0092}" destId="{F21E956D-001A-4DB6-8C3B-D59C9689D914}" srcOrd="0" destOrd="0" presId="urn:microsoft.com/office/officeart/2005/8/layout/lProcess3"/>
    <dgm:cxn modelId="{702C9A63-20F2-4BBA-B47A-55C3CB00FE48}" srcId="{B8546FBD-6D01-416E-8492-7A7C73C3254F}" destId="{3900B1DB-6CDE-4A4C-A477-01289DC72D3D}" srcOrd="0" destOrd="0" parTransId="{85B7EC49-AF67-4D9F-B494-9BC18F1D47AE}" sibTransId="{B9F9DB7B-F0D7-48D8-BE01-BAA680B6DCC7}"/>
    <dgm:cxn modelId="{A709131A-743D-4524-B74C-407D97F1E4E9}" type="presOf" srcId="{3900B1DB-6CDE-4A4C-A477-01289DC72D3D}" destId="{1D825244-7AE7-47EF-A9EC-5FA55D6722D9}" srcOrd="0" destOrd="0" presId="urn:microsoft.com/office/officeart/2005/8/layout/lProcess3"/>
    <dgm:cxn modelId="{73E6C9B7-7E23-46CB-BFF4-E975A5163D4F}" type="presOf" srcId="{B8546FBD-6D01-416E-8492-7A7C73C3254F}" destId="{BC0D5987-86B2-4347-998A-417FA5FB28AD}" srcOrd="0" destOrd="0" presId="urn:microsoft.com/office/officeart/2005/8/layout/lProcess3"/>
    <dgm:cxn modelId="{4AADF4FB-338F-4DEC-A29F-996844B81FED}" srcId="{B8546FBD-6D01-416E-8492-7A7C73C3254F}" destId="{C9002B63-9070-4ACD-9115-284E7B884400}" srcOrd="3" destOrd="0" parTransId="{BEB66004-7E72-4A70-8E6F-F2B04170F31D}" sibTransId="{DF4F7F56-63A8-4249-AF63-D2D20A0D7E5C}"/>
    <dgm:cxn modelId="{0666E18B-90F7-405C-8FC4-D5752B623A3B}" srcId="{B8546FBD-6D01-416E-8492-7A7C73C3254F}" destId="{6D60FF18-E5E8-4B08-BB6B-5480839B0092}" srcOrd="2" destOrd="0" parTransId="{1CE7FA34-A289-4E76-ABC3-A421B14C7B64}" sibTransId="{B5EBB05B-C3A9-4BBA-AF51-30B6B4B92ECF}"/>
    <dgm:cxn modelId="{3A4526C4-D227-41F2-AD33-8E8F13D6A3A8}" type="presOf" srcId="{C9002B63-9070-4ACD-9115-284E7B884400}" destId="{C5E22941-B5BA-4928-9D9C-6B523ED69AEC}" srcOrd="0" destOrd="0" presId="urn:microsoft.com/office/officeart/2005/8/layout/lProcess3"/>
    <dgm:cxn modelId="{FAABADB0-AA7B-4067-AD6E-55FB9D87896A}" type="presOf" srcId="{1514F096-8921-4FD3-A319-76311574F113}" destId="{81DBDBD9-FF47-4BBB-B8EE-78A9FF6AE66F}" srcOrd="0" destOrd="0" presId="urn:microsoft.com/office/officeart/2005/8/layout/lProcess3"/>
    <dgm:cxn modelId="{A52B223E-C341-4436-AA70-2A8B7E2627A0}" srcId="{B8546FBD-6D01-416E-8492-7A7C73C3254F}" destId="{1514F096-8921-4FD3-A319-76311574F113}" srcOrd="1" destOrd="0" parTransId="{542A4650-AB18-4AC1-B773-93536564A1D3}" sibTransId="{053D3329-3FD7-4B02-A9E7-95B92103DA5B}"/>
    <dgm:cxn modelId="{5052E24A-F1A8-4CFB-AE69-A6B6BB93C9E6}" type="presParOf" srcId="{BC0D5987-86B2-4347-998A-417FA5FB28AD}" destId="{22D26D1F-7D58-4C1C-B380-C80B3E5E3D4B}" srcOrd="0" destOrd="0" presId="urn:microsoft.com/office/officeart/2005/8/layout/lProcess3"/>
    <dgm:cxn modelId="{44B0A687-8534-4BA1-98BE-B22F4B1CEC4A}" type="presParOf" srcId="{22D26D1F-7D58-4C1C-B380-C80B3E5E3D4B}" destId="{1D825244-7AE7-47EF-A9EC-5FA55D6722D9}" srcOrd="0" destOrd="0" presId="urn:microsoft.com/office/officeart/2005/8/layout/lProcess3"/>
    <dgm:cxn modelId="{2061E48D-8319-4BB0-828F-4940B6911A39}" type="presParOf" srcId="{BC0D5987-86B2-4347-998A-417FA5FB28AD}" destId="{99CEFE4E-7E01-4F27-B6F2-A7AED96B7703}" srcOrd="1" destOrd="0" presId="urn:microsoft.com/office/officeart/2005/8/layout/lProcess3"/>
    <dgm:cxn modelId="{8961D6BD-1545-441F-81A5-04B22FF1ECDC}" type="presParOf" srcId="{BC0D5987-86B2-4347-998A-417FA5FB28AD}" destId="{2FC30B68-43B2-4264-AB9F-7E35C83CA2CC}" srcOrd="2" destOrd="0" presId="urn:microsoft.com/office/officeart/2005/8/layout/lProcess3"/>
    <dgm:cxn modelId="{801A33F2-F3F9-4749-8EAC-E5D8EC39B4F4}" type="presParOf" srcId="{2FC30B68-43B2-4264-AB9F-7E35C83CA2CC}" destId="{81DBDBD9-FF47-4BBB-B8EE-78A9FF6AE66F}" srcOrd="0" destOrd="0" presId="urn:microsoft.com/office/officeart/2005/8/layout/lProcess3"/>
    <dgm:cxn modelId="{076D7AEA-918C-4C67-9503-6F7F67C8089F}" type="presParOf" srcId="{BC0D5987-86B2-4347-998A-417FA5FB28AD}" destId="{CE2F9855-ABD4-49AD-959D-63616C04C710}" srcOrd="3" destOrd="0" presId="urn:microsoft.com/office/officeart/2005/8/layout/lProcess3"/>
    <dgm:cxn modelId="{E53CB774-673A-41E6-B0E1-0377F4E1D6A1}" type="presParOf" srcId="{BC0D5987-86B2-4347-998A-417FA5FB28AD}" destId="{1A31018B-5391-48BD-AC1E-9823CFF105EC}" srcOrd="4" destOrd="0" presId="urn:microsoft.com/office/officeart/2005/8/layout/lProcess3"/>
    <dgm:cxn modelId="{697871A6-0485-46F6-A3F8-C1BE9BB64037}" type="presParOf" srcId="{1A31018B-5391-48BD-AC1E-9823CFF105EC}" destId="{F21E956D-001A-4DB6-8C3B-D59C9689D914}" srcOrd="0" destOrd="0" presId="urn:microsoft.com/office/officeart/2005/8/layout/lProcess3"/>
    <dgm:cxn modelId="{1F5336F1-54EB-479E-A137-2F3E540A3696}" type="presParOf" srcId="{BC0D5987-86B2-4347-998A-417FA5FB28AD}" destId="{88DE34B3-644C-4117-B766-D752F08FA5C0}" srcOrd="5" destOrd="0" presId="urn:microsoft.com/office/officeart/2005/8/layout/lProcess3"/>
    <dgm:cxn modelId="{EE3A8D35-4E73-4FEA-92F2-C7F0CB004C51}" type="presParOf" srcId="{BC0D5987-86B2-4347-998A-417FA5FB28AD}" destId="{A08247F5-07A6-44D6-8EF8-C03C50F30131}" srcOrd="6" destOrd="0" presId="urn:microsoft.com/office/officeart/2005/8/layout/lProcess3"/>
    <dgm:cxn modelId="{A35CE3B1-C3C3-47FC-AC71-BF5EC1B05E51}" type="presParOf" srcId="{A08247F5-07A6-44D6-8EF8-C03C50F30131}" destId="{C5E22941-B5BA-4928-9D9C-6B523ED69AE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D4851-902E-4B83-A45F-80E9672C1281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939DA7-6D8A-4EA8-A104-0EB0BD81DF84}">
      <dgm:prSet phldrT="[Текст]" custT="1"/>
      <dgm:spPr/>
      <dgm:t>
        <a:bodyPr/>
        <a:lstStyle/>
        <a:p>
          <a:r>
            <a:rPr lang="uk-UA" sz="3600" b="1" i="1" dirty="0" smtClean="0"/>
            <a:t>Види наукових публікацій</a:t>
          </a:r>
          <a:endParaRPr lang="ru-RU" sz="3600" i="1" dirty="0"/>
        </a:p>
      </dgm:t>
    </dgm:pt>
    <dgm:pt modelId="{8B6F1C55-6107-4693-9F47-3345314BDF1F}" type="parTrans" cxnId="{4269EB7B-4722-44F8-9463-F81DE6DF44C7}">
      <dgm:prSet/>
      <dgm:spPr/>
      <dgm:t>
        <a:bodyPr/>
        <a:lstStyle/>
        <a:p>
          <a:endParaRPr lang="ru-RU"/>
        </a:p>
      </dgm:t>
    </dgm:pt>
    <dgm:pt modelId="{ED01D245-4FD9-4EDC-A26A-14DBFC0BE4B4}" type="sibTrans" cxnId="{4269EB7B-4722-44F8-9463-F81DE6DF44C7}">
      <dgm:prSet/>
      <dgm:spPr/>
      <dgm:t>
        <a:bodyPr/>
        <a:lstStyle/>
        <a:p>
          <a:endParaRPr lang="ru-RU"/>
        </a:p>
      </dgm:t>
    </dgm:pt>
    <dgm:pt modelId="{E71DAC1F-159D-4A5F-AAE5-94A230B9BCC4}">
      <dgm:prSet phldrT="[Текст]"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i="1" dirty="0" smtClean="0"/>
            <a:t>Правила оформлення публікацій .</a:t>
          </a:r>
          <a:endParaRPr lang="ru-RU" sz="3600" b="1" i="1" dirty="0" smtClean="0"/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dirty="0"/>
        </a:p>
      </dgm:t>
    </dgm:pt>
    <dgm:pt modelId="{92832BFA-30A9-4474-8857-74403644CA83}" type="parTrans" cxnId="{B7ADB235-577D-4969-9856-FF82FC75D353}">
      <dgm:prSet/>
      <dgm:spPr/>
      <dgm:t>
        <a:bodyPr/>
        <a:lstStyle/>
        <a:p>
          <a:endParaRPr lang="ru-RU"/>
        </a:p>
      </dgm:t>
    </dgm:pt>
    <dgm:pt modelId="{F41A8476-3DEE-4B3F-8E14-26E9D66D599A}" type="sibTrans" cxnId="{B7ADB235-577D-4969-9856-FF82FC75D353}">
      <dgm:prSet/>
      <dgm:spPr/>
      <dgm:t>
        <a:bodyPr/>
        <a:lstStyle/>
        <a:p>
          <a:endParaRPr lang="ru-RU"/>
        </a:p>
      </dgm:t>
    </dgm:pt>
    <dgm:pt modelId="{8CAE0962-8169-4DED-A838-E8A662C789E5}">
      <dgm:prSet phldrT="[Текст]"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i="1" dirty="0" smtClean="0"/>
            <a:t>Застосування комп'ютерних програм для оформлення наукових робіт значного обсягу.</a:t>
          </a:r>
          <a:endParaRPr lang="ru-RU" sz="3600" b="1" i="1" dirty="0" smtClean="0"/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dirty="0"/>
        </a:p>
      </dgm:t>
    </dgm:pt>
    <dgm:pt modelId="{D2FEA8F1-8ECC-4ABC-B1E2-D3321041BC74}" type="parTrans" cxnId="{9B0949C2-6D12-48A5-9FFA-762BFF69D499}">
      <dgm:prSet/>
      <dgm:spPr/>
      <dgm:t>
        <a:bodyPr/>
        <a:lstStyle/>
        <a:p>
          <a:endParaRPr lang="ru-RU"/>
        </a:p>
      </dgm:t>
    </dgm:pt>
    <dgm:pt modelId="{250AD366-5DA9-469D-A9D0-B2118F38CE97}" type="sibTrans" cxnId="{9B0949C2-6D12-48A5-9FFA-762BFF69D499}">
      <dgm:prSet/>
      <dgm:spPr/>
      <dgm:t>
        <a:bodyPr/>
        <a:lstStyle/>
        <a:p>
          <a:endParaRPr lang="ru-RU"/>
        </a:p>
      </dgm:t>
    </dgm:pt>
    <dgm:pt modelId="{9F6D8E69-FD29-4D05-8B32-547ADAD97C65}" type="pres">
      <dgm:prSet presAssocID="{6DFD4851-902E-4B83-A45F-80E9672C12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FB29D9-F17E-4B18-A4D6-48B7B2191965}" type="pres">
      <dgm:prSet presAssocID="{56939DA7-6D8A-4EA8-A104-0EB0BD81DF84}" presName="parentText" presStyleLbl="node1" presStyleIdx="0" presStyleCnt="3" custLinFactY="-2494" custLinFactNeighborX="-260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8CE0-809F-477C-99EB-8F4AB50CB498}" type="pres">
      <dgm:prSet presAssocID="{ED01D245-4FD9-4EDC-A26A-14DBFC0BE4B4}" presName="spacer" presStyleCnt="0"/>
      <dgm:spPr/>
    </dgm:pt>
    <dgm:pt modelId="{7A21498D-395C-45A8-AC74-1FB7A2098DF7}" type="pres">
      <dgm:prSet presAssocID="{E71DAC1F-159D-4A5F-AAE5-94A230B9BC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BD1D2-CD00-48D1-8BDF-EC715A2F607E}" type="pres">
      <dgm:prSet presAssocID="{F41A8476-3DEE-4B3F-8E14-26E9D66D599A}" presName="spacer" presStyleCnt="0"/>
      <dgm:spPr/>
    </dgm:pt>
    <dgm:pt modelId="{C10645B6-A356-4D96-89FF-E095B1A22239}" type="pres">
      <dgm:prSet presAssocID="{8CAE0962-8169-4DED-A838-E8A662C789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CF049-15B7-4921-B646-997A2673BE71}" type="presOf" srcId="{56939DA7-6D8A-4EA8-A104-0EB0BD81DF84}" destId="{8AFB29D9-F17E-4B18-A4D6-48B7B2191965}" srcOrd="0" destOrd="0" presId="urn:microsoft.com/office/officeart/2005/8/layout/vList2"/>
    <dgm:cxn modelId="{B7ADB235-577D-4969-9856-FF82FC75D353}" srcId="{6DFD4851-902E-4B83-A45F-80E9672C1281}" destId="{E71DAC1F-159D-4A5F-AAE5-94A230B9BCC4}" srcOrd="1" destOrd="0" parTransId="{92832BFA-30A9-4474-8857-74403644CA83}" sibTransId="{F41A8476-3DEE-4B3F-8E14-26E9D66D599A}"/>
    <dgm:cxn modelId="{BBDD205B-E476-4FA4-9404-C6E33B987E71}" type="presOf" srcId="{8CAE0962-8169-4DED-A838-E8A662C789E5}" destId="{C10645B6-A356-4D96-89FF-E095B1A22239}" srcOrd="0" destOrd="0" presId="urn:microsoft.com/office/officeart/2005/8/layout/vList2"/>
    <dgm:cxn modelId="{9B0949C2-6D12-48A5-9FFA-762BFF69D499}" srcId="{6DFD4851-902E-4B83-A45F-80E9672C1281}" destId="{8CAE0962-8169-4DED-A838-E8A662C789E5}" srcOrd="2" destOrd="0" parTransId="{D2FEA8F1-8ECC-4ABC-B1E2-D3321041BC74}" sibTransId="{250AD366-5DA9-469D-A9D0-B2118F38CE97}"/>
    <dgm:cxn modelId="{53D0CB4B-ABC8-4F5A-B0B2-772A97BE9491}" type="presOf" srcId="{E71DAC1F-159D-4A5F-AAE5-94A230B9BCC4}" destId="{7A21498D-395C-45A8-AC74-1FB7A2098DF7}" srcOrd="0" destOrd="0" presId="urn:microsoft.com/office/officeart/2005/8/layout/vList2"/>
    <dgm:cxn modelId="{4269EB7B-4722-44F8-9463-F81DE6DF44C7}" srcId="{6DFD4851-902E-4B83-A45F-80E9672C1281}" destId="{56939DA7-6D8A-4EA8-A104-0EB0BD81DF84}" srcOrd="0" destOrd="0" parTransId="{8B6F1C55-6107-4693-9F47-3345314BDF1F}" sibTransId="{ED01D245-4FD9-4EDC-A26A-14DBFC0BE4B4}"/>
    <dgm:cxn modelId="{E7B1A11F-B6C2-465B-ADE6-2ED0152A9872}" type="presOf" srcId="{6DFD4851-902E-4B83-A45F-80E9672C1281}" destId="{9F6D8E69-FD29-4D05-8B32-547ADAD97C65}" srcOrd="0" destOrd="0" presId="urn:microsoft.com/office/officeart/2005/8/layout/vList2"/>
    <dgm:cxn modelId="{46A8197D-CED8-4491-A3E1-8847A2001AD9}" type="presParOf" srcId="{9F6D8E69-FD29-4D05-8B32-547ADAD97C65}" destId="{8AFB29D9-F17E-4B18-A4D6-48B7B2191965}" srcOrd="0" destOrd="0" presId="urn:microsoft.com/office/officeart/2005/8/layout/vList2"/>
    <dgm:cxn modelId="{50ED7EDD-38EB-4E42-91E2-43C590DA3E80}" type="presParOf" srcId="{9F6D8E69-FD29-4D05-8B32-547ADAD97C65}" destId="{F7E98CE0-809F-477C-99EB-8F4AB50CB498}" srcOrd="1" destOrd="0" presId="urn:microsoft.com/office/officeart/2005/8/layout/vList2"/>
    <dgm:cxn modelId="{13E3B8CC-4241-402D-B1EC-64D2FAAF0D4A}" type="presParOf" srcId="{9F6D8E69-FD29-4D05-8B32-547ADAD97C65}" destId="{7A21498D-395C-45A8-AC74-1FB7A2098DF7}" srcOrd="2" destOrd="0" presId="urn:microsoft.com/office/officeart/2005/8/layout/vList2"/>
    <dgm:cxn modelId="{32324AB6-9BB7-4544-98E2-2978C7B2BD03}" type="presParOf" srcId="{9F6D8E69-FD29-4D05-8B32-547ADAD97C65}" destId="{B18BD1D2-CD00-48D1-8BDF-EC715A2F607E}" srcOrd="3" destOrd="0" presId="urn:microsoft.com/office/officeart/2005/8/layout/vList2"/>
    <dgm:cxn modelId="{A802B838-CDCA-484F-A2A1-3AB93349951E}" type="presParOf" srcId="{9F6D8E69-FD29-4D05-8B32-547ADAD97C65}" destId="{C10645B6-A356-4D96-89FF-E095B1A222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D82EA8-34FD-4D03-8B08-B26B4D456EB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7E27A5F-8232-4D5E-87F7-1B20594B32EB}">
      <dgm:prSet/>
      <dgm:spPr/>
      <dgm:t>
        <a:bodyPr/>
        <a:lstStyle/>
        <a:p>
          <a:pPr rtl="0"/>
          <a:r>
            <a:rPr lang="ru-RU" b="1" smtClean="0"/>
            <a:t>Рукопис статті повинен бути підписаний автором (-ами) і направлений до редакції у двох примірниках. До нього додається комп'ютерна версія, а також на окремому аркуші інформація про автора із зазначенням повного прізвища та ім'я, по батькові, місця роботи (навчання), посади, контактного телефону та поштової електронної адреси.</a:t>
          </a:r>
          <a:endParaRPr lang="ru-RU"/>
        </a:p>
      </dgm:t>
    </dgm:pt>
    <dgm:pt modelId="{3C5CE012-8336-47F2-A8AA-AF1BC7DD9AE2}" type="parTrans" cxnId="{B0C46ABF-2F9C-433F-8110-18D6E12AE57B}">
      <dgm:prSet/>
      <dgm:spPr/>
      <dgm:t>
        <a:bodyPr/>
        <a:lstStyle/>
        <a:p>
          <a:endParaRPr lang="ru-RU"/>
        </a:p>
      </dgm:t>
    </dgm:pt>
    <dgm:pt modelId="{C683283F-F0BC-4C8F-B21F-E36D4F66A8ED}" type="sibTrans" cxnId="{B0C46ABF-2F9C-433F-8110-18D6E12AE57B}">
      <dgm:prSet/>
      <dgm:spPr/>
      <dgm:t>
        <a:bodyPr/>
        <a:lstStyle/>
        <a:p>
          <a:endParaRPr lang="ru-RU"/>
        </a:p>
      </dgm:t>
    </dgm:pt>
    <dgm:pt modelId="{A3F460AD-51CF-4110-9196-A4D2B35A8B75}">
      <dgm:prSet/>
      <dgm:spPr/>
      <dgm:t>
        <a:bodyPr/>
        <a:lstStyle/>
        <a:p>
          <a:pPr rtl="0"/>
          <a:r>
            <a:rPr lang="ru-RU" b="1" smtClean="0"/>
            <a:t>Текстовий і графічний файли на дискеті подаються у формі редактора </a:t>
          </a:r>
          <a:r>
            <a:rPr lang="en-GB" b="1" smtClean="0"/>
            <a:t>Microsoft Word for Windows. </a:t>
          </a:r>
          <a:r>
            <a:rPr lang="ru-RU" b="1" smtClean="0"/>
            <a:t>Для основного тексту статті і рефератів використовується шрифт </a:t>
          </a:r>
          <a:r>
            <a:rPr lang="en-GB" b="1" smtClean="0"/>
            <a:t>Times New Roman font 14 pt, </a:t>
          </a:r>
          <a:r>
            <a:rPr lang="ru-RU" b="1" smtClean="0"/>
            <a:t>для анотацій і списку літератури використовується </a:t>
          </a:r>
          <a:r>
            <a:rPr lang="en-GB" b="1" smtClean="0"/>
            <a:t>font 12 pt. </a:t>
          </a:r>
          <a:r>
            <a:rPr lang="ru-RU" b="1" smtClean="0"/>
            <a:t>Основний текст статті набирається у півтора інтервали, реферати, анотації і список літератури — в один. Береги: ліве — 25 мм; праве — 20 мм; верхнє —20 мм; нижнє — 20 мм. Абзац— 5 знаків. Вирівнювання — за шириною.</a:t>
          </a:r>
          <a:endParaRPr lang="ru-RU"/>
        </a:p>
      </dgm:t>
    </dgm:pt>
    <dgm:pt modelId="{C7ED941D-B585-4627-BAA2-FD6C3607C62B}" type="parTrans" cxnId="{4546B6C7-7F28-4B74-8332-AB0AAAE3318C}">
      <dgm:prSet/>
      <dgm:spPr/>
      <dgm:t>
        <a:bodyPr/>
        <a:lstStyle/>
        <a:p>
          <a:endParaRPr lang="ru-RU"/>
        </a:p>
      </dgm:t>
    </dgm:pt>
    <dgm:pt modelId="{D8377C5A-A2E3-48D1-9F3D-9D7AAB51FA28}" type="sibTrans" cxnId="{4546B6C7-7F28-4B74-8332-AB0AAAE3318C}">
      <dgm:prSet/>
      <dgm:spPr/>
      <dgm:t>
        <a:bodyPr/>
        <a:lstStyle/>
        <a:p>
          <a:endParaRPr lang="ru-RU"/>
        </a:p>
      </dgm:t>
    </dgm:pt>
    <dgm:pt modelId="{992E074B-BEE6-4CA4-A708-A9BEB2D05E7B}">
      <dgm:prSet/>
      <dgm:spPr/>
      <dgm:t>
        <a:bodyPr/>
        <a:lstStyle/>
        <a:p>
          <a:pPr rtl="0"/>
          <a:r>
            <a:rPr lang="ru-RU" b="1" smtClean="0"/>
            <a:t>Наукові журнали можуть вимагати наявність однієї чи двох рецензій на статтю або витягу з протоколу засідання кафедри про рекомендацію статті до друку (для авторів, які не мають вченого ступеня чи звання).</a:t>
          </a:r>
          <a:endParaRPr lang="ru-RU"/>
        </a:p>
      </dgm:t>
    </dgm:pt>
    <dgm:pt modelId="{8A5EA749-0988-469C-9CDC-59F28829FC4E}" type="parTrans" cxnId="{BAB011F0-CD47-455B-9B7B-F334923F1EF0}">
      <dgm:prSet/>
      <dgm:spPr/>
      <dgm:t>
        <a:bodyPr/>
        <a:lstStyle/>
        <a:p>
          <a:endParaRPr lang="ru-RU"/>
        </a:p>
      </dgm:t>
    </dgm:pt>
    <dgm:pt modelId="{C1733671-FEC8-4296-9AE9-184769B6F066}" type="sibTrans" cxnId="{BAB011F0-CD47-455B-9B7B-F334923F1EF0}">
      <dgm:prSet/>
      <dgm:spPr/>
      <dgm:t>
        <a:bodyPr/>
        <a:lstStyle/>
        <a:p>
          <a:endParaRPr lang="ru-RU"/>
        </a:p>
      </dgm:t>
    </dgm:pt>
    <dgm:pt modelId="{719755C1-4A48-404D-80A8-1D235EFB7E47}" type="pres">
      <dgm:prSet presAssocID="{50D82EA8-34FD-4D03-8B08-B26B4D456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0A89EB-4129-4A55-8DAA-37F11CFF9CDA}" type="pres">
      <dgm:prSet presAssocID="{97E27A5F-8232-4D5E-87F7-1B20594B32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8363A-0EC3-4B50-A4F6-408B438F4827}" type="pres">
      <dgm:prSet presAssocID="{C683283F-F0BC-4C8F-B21F-E36D4F66A8ED}" presName="spacer" presStyleCnt="0"/>
      <dgm:spPr/>
    </dgm:pt>
    <dgm:pt modelId="{2E05DE5E-B1E3-4A7A-84A7-2C09870BD98F}" type="pres">
      <dgm:prSet presAssocID="{A3F460AD-51CF-4110-9196-A4D2B35A8B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AA2CD-668D-4679-A6A0-71E506C990BE}" type="pres">
      <dgm:prSet presAssocID="{D8377C5A-A2E3-48D1-9F3D-9D7AAB51FA28}" presName="spacer" presStyleCnt="0"/>
      <dgm:spPr/>
    </dgm:pt>
    <dgm:pt modelId="{BD083289-D8E9-4DD1-A415-582A4A1AAD30}" type="pres">
      <dgm:prSet presAssocID="{992E074B-BEE6-4CA4-A708-A9BEB2D05E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7D25B-68E7-4DD4-96FE-82F72635C024}" type="presOf" srcId="{97E27A5F-8232-4D5E-87F7-1B20594B32EB}" destId="{CC0A89EB-4129-4A55-8DAA-37F11CFF9CDA}" srcOrd="0" destOrd="0" presId="urn:microsoft.com/office/officeart/2005/8/layout/vList2"/>
    <dgm:cxn modelId="{80185EBF-2AAA-4C70-A041-602EE80C10B4}" type="presOf" srcId="{50D82EA8-34FD-4D03-8B08-B26B4D456EB0}" destId="{719755C1-4A48-404D-80A8-1D235EFB7E47}" srcOrd="0" destOrd="0" presId="urn:microsoft.com/office/officeart/2005/8/layout/vList2"/>
    <dgm:cxn modelId="{B0C46ABF-2F9C-433F-8110-18D6E12AE57B}" srcId="{50D82EA8-34FD-4D03-8B08-B26B4D456EB0}" destId="{97E27A5F-8232-4D5E-87F7-1B20594B32EB}" srcOrd="0" destOrd="0" parTransId="{3C5CE012-8336-47F2-A8AA-AF1BC7DD9AE2}" sibTransId="{C683283F-F0BC-4C8F-B21F-E36D4F66A8ED}"/>
    <dgm:cxn modelId="{15EEA7B8-4288-48BD-B752-BE696482079C}" type="presOf" srcId="{992E074B-BEE6-4CA4-A708-A9BEB2D05E7B}" destId="{BD083289-D8E9-4DD1-A415-582A4A1AAD30}" srcOrd="0" destOrd="0" presId="urn:microsoft.com/office/officeart/2005/8/layout/vList2"/>
    <dgm:cxn modelId="{90FF8A2A-8414-43D8-ACD4-EC3BEA500E13}" type="presOf" srcId="{A3F460AD-51CF-4110-9196-A4D2B35A8B75}" destId="{2E05DE5E-B1E3-4A7A-84A7-2C09870BD98F}" srcOrd="0" destOrd="0" presId="urn:microsoft.com/office/officeart/2005/8/layout/vList2"/>
    <dgm:cxn modelId="{4546B6C7-7F28-4B74-8332-AB0AAAE3318C}" srcId="{50D82EA8-34FD-4D03-8B08-B26B4D456EB0}" destId="{A3F460AD-51CF-4110-9196-A4D2B35A8B75}" srcOrd="1" destOrd="0" parTransId="{C7ED941D-B585-4627-BAA2-FD6C3607C62B}" sibTransId="{D8377C5A-A2E3-48D1-9F3D-9D7AAB51FA28}"/>
    <dgm:cxn modelId="{BAB011F0-CD47-455B-9B7B-F334923F1EF0}" srcId="{50D82EA8-34FD-4D03-8B08-B26B4D456EB0}" destId="{992E074B-BEE6-4CA4-A708-A9BEB2D05E7B}" srcOrd="2" destOrd="0" parTransId="{8A5EA749-0988-469C-9CDC-59F28829FC4E}" sibTransId="{C1733671-FEC8-4296-9AE9-184769B6F066}"/>
    <dgm:cxn modelId="{0A9A8D0A-6605-4F3A-9206-8CB6BD2E9AD6}" type="presParOf" srcId="{719755C1-4A48-404D-80A8-1D235EFB7E47}" destId="{CC0A89EB-4129-4A55-8DAA-37F11CFF9CDA}" srcOrd="0" destOrd="0" presId="urn:microsoft.com/office/officeart/2005/8/layout/vList2"/>
    <dgm:cxn modelId="{0C68014D-8791-45C5-81C8-0D784A2BB807}" type="presParOf" srcId="{719755C1-4A48-404D-80A8-1D235EFB7E47}" destId="{19B8363A-0EC3-4B50-A4F6-408B438F4827}" srcOrd="1" destOrd="0" presId="urn:microsoft.com/office/officeart/2005/8/layout/vList2"/>
    <dgm:cxn modelId="{136EC7DC-18C2-4AA4-85D1-5F923BDFF22A}" type="presParOf" srcId="{719755C1-4A48-404D-80A8-1D235EFB7E47}" destId="{2E05DE5E-B1E3-4A7A-84A7-2C09870BD98F}" srcOrd="2" destOrd="0" presId="urn:microsoft.com/office/officeart/2005/8/layout/vList2"/>
    <dgm:cxn modelId="{3762888C-E955-4D05-BAB7-A8F6B1BF34FC}" type="presParOf" srcId="{719755C1-4A48-404D-80A8-1D235EFB7E47}" destId="{24FAA2CD-668D-4679-A6A0-71E506C990BE}" srcOrd="3" destOrd="0" presId="urn:microsoft.com/office/officeart/2005/8/layout/vList2"/>
    <dgm:cxn modelId="{BA1E6FF6-32C6-4EF7-BD6D-49E57E494E6E}" type="presParOf" srcId="{719755C1-4A48-404D-80A8-1D235EFB7E47}" destId="{BD083289-D8E9-4DD1-A415-582A4A1AAD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89CF2ED-295B-475D-86FA-160DB0CE9401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BA4E7189-E274-42B3-ABAB-6F00B4F9AEC5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Тези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доповіді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dirty="0" smtClean="0"/>
            <a:t>—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опубліковані</a:t>
          </a:r>
          <a:r>
            <a:rPr lang="ru-RU" b="1" dirty="0" smtClean="0"/>
            <a:t> до початку </a:t>
          </a:r>
          <a:r>
            <a:rPr lang="ru-RU" b="1" dirty="0" err="1" smtClean="0"/>
            <a:t>наукової</a:t>
          </a:r>
          <a:r>
            <a:rPr lang="ru-RU" b="1" dirty="0" smtClean="0"/>
            <a:t> </a:t>
          </a:r>
          <a:r>
            <a:rPr lang="ru-RU" b="1" dirty="0" err="1" smtClean="0"/>
            <a:t>конференції</a:t>
          </a:r>
          <a:r>
            <a:rPr lang="ru-RU" b="1" dirty="0" smtClean="0"/>
            <a:t> (</a:t>
          </a:r>
          <a:r>
            <a:rPr lang="ru-RU" b="1" dirty="0" err="1" smtClean="0"/>
            <a:t>з'їзду</a:t>
          </a:r>
          <a:r>
            <a:rPr lang="ru-RU" b="1" dirty="0" smtClean="0"/>
            <a:t>, </a:t>
          </a:r>
          <a:r>
            <a:rPr lang="ru-RU" b="1" dirty="0" err="1" smtClean="0"/>
            <a:t>конференції</a:t>
          </a:r>
          <a:r>
            <a:rPr lang="ru-RU" b="1" dirty="0" smtClean="0"/>
            <a:t>, </a:t>
          </a:r>
          <a:r>
            <a:rPr lang="ru-RU" b="1" dirty="0" err="1" smtClean="0"/>
            <a:t>симпозіуму</a:t>
          </a:r>
          <a:r>
            <a:rPr lang="ru-RU" b="1" dirty="0" smtClean="0"/>
            <a:t>) </a:t>
          </a:r>
          <a:r>
            <a:rPr lang="ru-RU" b="1" dirty="0" err="1" smtClean="0"/>
            <a:t>матеріали</a:t>
          </a:r>
          <a:r>
            <a:rPr lang="ru-RU" b="1" dirty="0" smtClean="0"/>
            <a:t> </a:t>
          </a:r>
          <a:r>
            <a:rPr lang="ru-RU" b="1" dirty="0" err="1" smtClean="0"/>
            <a:t>попереднього</a:t>
          </a:r>
          <a:r>
            <a:rPr lang="ru-RU" b="1" dirty="0" smtClean="0"/>
            <a:t> характеру, де </a:t>
          </a:r>
          <a:r>
            <a:rPr lang="ru-RU" b="1" dirty="0" err="1" smtClean="0"/>
            <a:t>викладено</a:t>
          </a:r>
          <a:r>
            <a:rPr lang="ru-RU" b="1" dirty="0" smtClean="0"/>
            <a:t> </a:t>
          </a:r>
          <a:r>
            <a:rPr lang="ru-RU" b="1" dirty="0" err="1" smtClean="0"/>
            <a:t>основні</a:t>
          </a:r>
          <a:r>
            <a:rPr lang="ru-RU" b="1" dirty="0" smtClean="0"/>
            <a:t> </a:t>
          </a:r>
          <a:r>
            <a:rPr lang="ru-RU" b="1" dirty="0" err="1" smtClean="0"/>
            <a:t>аспекти</a:t>
          </a:r>
          <a:r>
            <a:rPr lang="ru-RU" b="1" dirty="0" smtClean="0"/>
            <a:t> </a:t>
          </a:r>
          <a:r>
            <a:rPr lang="ru-RU" b="1" dirty="0" err="1" smtClean="0"/>
            <a:t>наукової</a:t>
          </a:r>
          <a:r>
            <a:rPr lang="ru-RU" b="1" dirty="0" smtClean="0"/>
            <a:t> </a:t>
          </a:r>
          <a:r>
            <a:rPr lang="ru-RU" b="1" dirty="0" err="1" smtClean="0"/>
            <a:t>доповіді</a:t>
          </a:r>
          <a:r>
            <a:rPr lang="ru-RU" b="1" dirty="0" smtClean="0"/>
            <a:t>. Вони </a:t>
          </a:r>
          <a:r>
            <a:rPr lang="ru-RU" b="1" dirty="0" err="1" smtClean="0"/>
            <a:t>фіксують</a:t>
          </a:r>
          <a:r>
            <a:rPr lang="ru-RU" b="1" dirty="0" smtClean="0"/>
            <a:t> </a:t>
          </a:r>
          <a:r>
            <a:rPr lang="ru-RU" b="1" dirty="0" err="1" smtClean="0"/>
            <a:t>науковий</a:t>
          </a:r>
          <a:r>
            <a:rPr lang="ru-RU" b="1" dirty="0" smtClean="0"/>
            <a:t> </a:t>
          </a:r>
          <a:r>
            <a:rPr lang="ru-RU" b="1" dirty="0" err="1" smtClean="0"/>
            <a:t>пріоритет</a:t>
          </a:r>
          <a:r>
            <a:rPr lang="ru-RU" b="1" dirty="0" smtClean="0"/>
            <a:t> автора й </a:t>
          </a:r>
          <a:r>
            <a:rPr lang="ru-RU" b="1" dirty="0" err="1" smtClean="0"/>
            <a:t>містять</a:t>
          </a:r>
          <a:r>
            <a:rPr lang="ru-RU" b="1" dirty="0" smtClean="0"/>
            <a:t> </a:t>
          </a:r>
          <a:r>
            <a:rPr lang="ru-RU" b="1" dirty="0" err="1" smtClean="0"/>
            <a:t>матеріали</a:t>
          </a:r>
          <a:r>
            <a:rPr lang="ru-RU" b="1" dirty="0" smtClean="0"/>
            <a:t>, </a:t>
          </a:r>
          <a:r>
            <a:rPr lang="ru-RU" b="1" dirty="0" err="1" smtClean="0"/>
            <a:t>відсутні</a:t>
          </a:r>
          <a:r>
            <a:rPr lang="ru-RU" b="1" dirty="0" smtClean="0"/>
            <a:t> в </a:t>
          </a:r>
          <a:r>
            <a:rPr lang="ru-RU" b="1" dirty="0" err="1" smtClean="0"/>
            <a:t>інших</a:t>
          </a:r>
          <a:r>
            <a:rPr lang="ru-RU" b="1" dirty="0" smtClean="0"/>
            <a:t> </a:t>
          </a:r>
          <a:r>
            <a:rPr lang="ru-RU" b="1" dirty="0" err="1" smtClean="0"/>
            <a:t>публікаціях</a:t>
          </a:r>
          <a:r>
            <a:rPr lang="ru-RU" b="1" dirty="0" smtClean="0"/>
            <a:t>. </a:t>
          </a:r>
          <a:r>
            <a:rPr lang="ru-RU" b="1" dirty="0" err="1" smtClean="0"/>
            <a:t>Можливий</a:t>
          </a:r>
          <a:r>
            <a:rPr lang="ru-RU" b="1" dirty="0" smtClean="0"/>
            <a:t> </a:t>
          </a:r>
          <a:r>
            <a:rPr lang="ru-RU" b="1" dirty="0" err="1" smtClean="0"/>
            <a:t>виклад</a:t>
          </a:r>
          <a:r>
            <a:rPr lang="ru-RU" b="1" dirty="0" smtClean="0"/>
            <a:t> </a:t>
          </a:r>
          <a:r>
            <a:rPr lang="ru-RU" b="1" dirty="0" err="1" smtClean="0"/>
            <a:t>однієї</a:t>
          </a:r>
          <a:r>
            <a:rPr lang="ru-RU" b="1" dirty="0" smtClean="0"/>
            <a:t> </a:t>
          </a:r>
          <a:r>
            <a:rPr lang="ru-RU" b="1" dirty="0" err="1" smtClean="0"/>
            <a:t>тези</a:t>
          </a:r>
          <a:r>
            <a:rPr lang="ru-RU" b="1" dirty="0" smtClean="0"/>
            <a:t>.</a:t>
          </a:r>
          <a:endParaRPr lang="uk-UA" dirty="0"/>
        </a:p>
      </dgm:t>
    </dgm:pt>
    <dgm:pt modelId="{680D5F96-ABC7-4714-8847-F3534B623371}" type="parTrans" cxnId="{412669AA-8568-4863-9D51-36F6A2AD8AA4}">
      <dgm:prSet/>
      <dgm:spPr/>
      <dgm:t>
        <a:bodyPr/>
        <a:lstStyle/>
        <a:p>
          <a:endParaRPr lang="uk-UA"/>
        </a:p>
      </dgm:t>
    </dgm:pt>
    <dgm:pt modelId="{5C0E9E32-B062-40CA-B118-B3E6AC8A81AF}" type="sibTrans" cxnId="{412669AA-8568-4863-9D51-36F6A2AD8AA4}">
      <dgm:prSet/>
      <dgm:spPr/>
      <dgm:t>
        <a:bodyPr/>
        <a:lstStyle/>
        <a:p>
          <a:endParaRPr lang="uk-UA"/>
        </a:p>
      </dgm:t>
    </dgm:pt>
    <dgm:pt modelId="{4C37C907-A8AE-4D19-8FE9-297540816A62}">
      <dgm:prSet/>
      <dgm:spPr/>
      <dgm:t>
        <a:bodyPr/>
        <a:lstStyle/>
        <a:p>
          <a:pPr rtl="0"/>
          <a:r>
            <a:rPr lang="ru-RU" b="1" dirty="0" err="1" smtClean="0"/>
            <a:t>Рекомендований</a:t>
          </a:r>
          <a:r>
            <a:rPr lang="ru-RU" b="1" dirty="0" smtClean="0"/>
            <a:t> </a:t>
          </a:r>
          <a:r>
            <a:rPr lang="ru-RU" b="1" dirty="0" err="1" smtClean="0"/>
            <a:t>обсяг</a:t>
          </a:r>
          <a:r>
            <a:rPr lang="ru-RU" b="1" dirty="0" smtClean="0"/>
            <a:t> тез </a:t>
          </a:r>
          <a:r>
            <a:rPr lang="ru-RU" b="1" dirty="0" err="1" smtClean="0"/>
            <a:t>наукової</a:t>
          </a:r>
          <a:r>
            <a:rPr lang="ru-RU" b="1" dirty="0" smtClean="0"/>
            <a:t> </a:t>
          </a:r>
          <a:r>
            <a:rPr lang="ru-RU" b="1" dirty="0" err="1" smtClean="0"/>
            <a:t>доповіді</a:t>
          </a:r>
          <a:r>
            <a:rPr lang="ru-RU" b="1" dirty="0" smtClean="0"/>
            <a:t> становить </a:t>
          </a:r>
          <a:r>
            <a:rPr lang="ru-RU" b="1" dirty="0" err="1" smtClean="0"/>
            <a:t>дві</a:t>
          </a:r>
          <a:r>
            <a:rPr lang="ru-RU" b="1" dirty="0" smtClean="0"/>
            <a:t> - три </a:t>
          </a:r>
          <a:r>
            <a:rPr lang="ru-RU" b="1" dirty="0" err="1" smtClean="0"/>
            <a:t>сторінки</a:t>
          </a:r>
          <a:r>
            <a:rPr lang="ru-RU" b="1" dirty="0" smtClean="0"/>
            <a:t> машинописного тексту через 1 </a:t>
          </a:r>
          <a:r>
            <a:rPr lang="ru-RU" b="1" dirty="0" err="1" smtClean="0"/>
            <a:t>чи</a:t>
          </a:r>
          <a:r>
            <a:rPr lang="ru-RU" b="1" dirty="0" smtClean="0"/>
            <a:t> 1,5 </a:t>
          </a:r>
          <a:r>
            <a:rPr lang="ru-RU" b="1" dirty="0" err="1" smtClean="0"/>
            <a:t>інтервали</a:t>
          </a:r>
          <a:r>
            <a:rPr lang="ru-RU" b="1" dirty="0" smtClean="0"/>
            <a:t>. Схематично структура тез </a:t>
          </a:r>
          <a:r>
            <a:rPr lang="ru-RU" b="1" dirty="0" err="1" smtClean="0"/>
            <a:t>наукової</a:t>
          </a:r>
          <a:r>
            <a:rPr lang="ru-RU" b="1" dirty="0" smtClean="0"/>
            <a:t> </a:t>
          </a:r>
          <a:r>
            <a:rPr lang="ru-RU" b="1" dirty="0" err="1" smtClean="0"/>
            <a:t>доповіді</a:t>
          </a:r>
          <a:r>
            <a:rPr lang="ru-RU" b="1" dirty="0" smtClean="0"/>
            <a:t> </a:t>
          </a:r>
          <a:r>
            <a:rPr lang="ru-RU" b="1" dirty="0" err="1" smtClean="0"/>
            <a:t>виглядає</a:t>
          </a:r>
          <a:r>
            <a:rPr lang="ru-RU" b="1" dirty="0" smtClean="0"/>
            <a:t> таким чином: теза — </a:t>
          </a:r>
          <a:r>
            <a:rPr lang="ru-RU" b="1" dirty="0" err="1" smtClean="0"/>
            <a:t>обґрунтування</a:t>
          </a:r>
          <a:r>
            <a:rPr lang="ru-RU" b="1" dirty="0" smtClean="0"/>
            <a:t> — </a:t>
          </a:r>
          <a:r>
            <a:rPr lang="ru-RU" b="1" dirty="0" err="1" smtClean="0"/>
            <a:t>доказ</a:t>
          </a:r>
          <a:r>
            <a:rPr lang="ru-RU" b="1" dirty="0" smtClean="0"/>
            <a:t> — аргумент — результат — </a:t>
          </a:r>
          <a:r>
            <a:rPr lang="ru-RU" b="1" dirty="0" err="1" smtClean="0"/>
            <a:t>перспективи</a:t>
          </a:r>
          <a:r>
            <a:rPr lang="ru-RU" b="1" dirty="0" smtClean="0"/>
            <a:t>.</a:t>
          </a:r>
          <a:endParaRPr lang="uk-UA" dirty="0"/>
        </a:p>
      </dgm:t>
    </dgm:pt>
    <dgm:pt modelId="{AC07CA3A-25B2-426E-B7F3-DCCB0F3CB09B}" type="parTrans" cxnId="{D5B7BF21-FC64-41B7-B519-C9FE888D1679}">
      <dgm:prSet/>
      <dgm:spPr/>
      <dgm:t>
        <a:bodyPr/>
        <a:lstStyle/>
        <a:p>
          <a:endParaRPr lang="uk-UA"/>
        </a:p>
      </dgm:t>
    </dgm:pt>
    <dgm:pt modelId="{A368477D-7C36-4641-8737-3704484C4955}" type="sibTrans" cxnId="{D5B7BF21-FC64-41B7-B519-C9FE888D1679}">
      <dgm:prSet/>
      <dgm:spPr/>
      <dgm:t>
        <a:bodyPr/>
        <a:lstStyle/>
        <a:p>
          <a:endParaRPr lang="uk-UA"/>
        </a:p>
      </dgm:t>
    </dgm:pt>
    <dgm:pt modelId="{7B515008-F804-4CCF-94BB-7DDEB5C1C2B2}" type="pres">
      <dgm:prSet presAssocID="{089CF2ED-295B-475D-86FA-160DB0CE94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7321D3-23D5-4E8B-A26A-8902182A770B}" type="pres">
      <dgm:prSet presAssocID="{BA4E7189-E274-42B3-ABAB-6F00B4F9AEC5}" presName="circ1" presStyleLbl="vennNode1" presStyleIdx="0" presStyleCnt="2" custLinFactNeighborY="2162"/>
      <dgm:spPr/>
      <dgm:t>
        <a:bodyPr/>
        <a:lstStyle/>
        <a:p>
          <a:endParaRPr lang="ru-RU"/>
        </a:p>
      </dgm:t>
    </dgm:pt>
    <dgm:pt modelId="{7407868D-6EAF-49D4-BB0C-4041769F061F}" type="pres">
      <dgm:prSet presAssocID="{BA4E7189-E274-42B3-ABAB-6F00B4F9AE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094C7-2CC6-4ABC-BF2D-2085860C845B}" type="pres">
      <dgm:prSet presAssocID="{4C37C907-A8AE-4D19-8FE9-297540816A62}" presName="circ2" presStyleLbl="vennNode1" presStyleIdx="1" presStyleCnt="2"/>
      <dgm:spPr/>
      <dgm:t>
        <a:bodyPr/>
        <a:lstStyle/>
        <a:p>
          <a:endParaRPr lang="ru-RU"/>
        </a:p>
      </dgm:t>
    </dgm:pt>
    <dgm:pt modelId="{DB2FEE5B-0284-4E82-B26D-B4410396877A}" type="pres">
      <dgm:prSet presAssocID="{4C37C907-A8AE-4D19-8FE9-297540816A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7BF21-FC64-41B7-B519-C9FE888D1679}" srcId="{089CF2ED-295B-475D-86FA-160DB0CE9401}" destId="{4C37C907-A8AE-4D19-8FE9-297540816A62}" srcOrd="1" destOrd="0" parTransId="{AC07CA3A-25B2-426E-B7F3-DCCB0F3CB09B}" sibTransId="{A368477D-7C36-4641-8737-3704484C4955}"/>
    <dgm:cxn modelId="{87FAD6E6-BFFF-4AFC-B746-EBFA20EF7957}" type="presOf" srcId="{BA4E7189-E274-42B3-ABAB-6F00B4F9AEC5}" destId="{7407868D-6EAF-49D4-BB0C-4041769F061F}" srcOrd="1" destOrd="0" presId="urn:microsoft.com/office/officeart/2005/8/layout/venn1"/>
    <dgm:cxn modelId="{81E0804F-2092-4CF3-8FF8-CAD3A93832D7}" type="presOf" srcId="{089CF2ED-295B-475D-86FA-160DB0CE9401}" destId="{7B515008-F804-4CCF-94BB-7DDEB5C1C2B2}" srcOrd="0" destOrd="0" presId="urn:microsoft.com/office/officeart/2005/8/layout/venn1"/>
    <dgm:cxn modelId="{412669AA-8568-4863-9D51-36F6A2AD8AA4}" srcId="{089CF2ED-295B-475D-86FA-160DB0CE9401}" destId="{BA4E7189-E274-42B3-ABAB-6F00B4F9AEC5}" srcOrd="0" destOrd="0" parTransId="{680D5F96-ABC7-4714-8847-F3534B623371}" sibTransId="{5C0E9E32-B062-40CA-B118-B3E6AC8A81AF}"/>
    <dgm:cxn modelId="{95C90C4E-940F-4EAB-BEDD-ACCAF0727B1B}" type="presOf" srcId="{4C37C907-A8AE-4D19-8FE9-297540816A62}" destId="{903094C7-2CC6-4ABC-BF2D-2085860C845B}" srcOrd="0" destOrd="0" presId="urn:microsoft.com/office/officeart/2005/8/layout/venn1"/>
    <dgm:cxn modelId="{01D34996-4221-4DF0-97E9-90CE126390AE}" type="presOf" srcId="{4C37C907-A8AE-4D19-8FE9-297540816A62}" destId="{DB2FEE5B-0284-4E82-B26D-B4410396877A}" srcOrd="1" destOrd="0" presId="urn:microsoft.com/office/officeart/2005/8/layout/venn1"/>
    <dgm:cxn modelId="{B478FAB7-6D6D-424B-8630-4CB7CFBAB280}" type="presOf" srcId="{BA4E7189-E274-42B3-ABAB-6F00B4F9AEC5}" destId="{D47321D3-23D5-4E8B-A26A-8902182A770B}" srcOrd="0" destOrd="0" presId="urn:microsoft.com/office/officeart/2005/8/layout/venn1"/>
    <dgm:cxn modelId="{8AA03E3E-D0F9-455E-BF35-1F3B6418D7CE}" type="presParOf" srcId="{7B515008-F804-4CCF-94BB-7DDEB5C1C2B2}" destId="{D47321D3-23D5-4E8B-A26A-8902182A770B}" srcOrd="0" destOrd="0" presId="urn:microsoft.com/office/officeart/2005/8/layout/venn1"/>
    <dgm:cxn modelId="{EC7125E4-335F-47C0-9616-A2B71928D2C9}" type="presParOf" srcId="{7B515008-F804-4CCF-94BB-7DDEB5C1C2B2}" destId="{7407868D-6EAF-49D4-BB0C-4041769F061F}" srcOrd="1" destOrd="0" presId="urn:microsoft.com/office/officeart/2005/8/layout/venn1"/>
    <dgm:cxn modelId="{5FFC0D57-149C-41D2-A00A-E72D7F4C562C}" type="presParOf" srcId="{7B515008-F804-4CCF-94BB-7DDEB5C1C2B2}" destId="{903094C7-2CC6-4ABC-BF2D-2085860C845B}" srcOrd="2" destOrd="0" presId="urn:microsoft.com/office/officeart/2005/8/layout/venn1"/>
    <dgm:cxn modelId="{11AD3318-AD86-4FFB-A72F-B87BC22FDA46}" type="presParOf" srcId="{7B515008-F804-4CCF-94BB-7DDEB5C1C2B2}" destId="{DB2FEE5B-0284-4E82-B26D-B4410396877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84B6C6-57AE-4EB7-AEA3-A2B722217CA4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0794D0C-0D84-4A49-8AAC-2B209DFA7A49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Доповідь</a:t>
          </a:r>
          <a:r>
            <a:rPr lang="ru-RU" b="1" dirty="0" smtClean="0"/>
            <a:t> — документ, в </a:t>
          </a:r>
          <a:r>
            <a:rPr lang="ru-RU" b="1" dirty="0" err="1" smtClean="0"/>
            <a:t>якому</a:t>
          </a:r>
          <a:r>
            <a:rPr lang="ru-RU" b="1" dirty="0" smtClean="0"/>
            <a:t> </a:t>
          </a:r>
          <a:r>
            <a:rPr lang="ru-RU" b="1" dirty="0" err="1" smtClean="0"/>
            <a:t>викладаються</a:t>
          </a:r>
          <a:r>
            <a:rPr lang="ru-RU" b="1" dirty="0" smtClean="0"/>
            <a:t> </a:t>
          </a:r>
          <a:r>
            <a:rPr lang="ru-RU" b="1" dirty="0" err="1" smtClean="0"/>
            <a:t>певні</a:t>
          </a:r>
          <a:r>
            <a:rPr lang="ru-RU" b="1" dirty="0" smtClean="0"/>
            <a:t> </a:t>
          </a:r>
          <a:r>
            <a:rPr lang="ru-RU" b="1" dirty="0" err="1" smtClean="0"/>
            <a:t>питання</a:t>
          </a:r>
          <a:r>
            <a:rPr lang="ru-RU" b="1" dirty="0" smtClean="0"/>
            <a:t>, </a:t>
          </a:r>
          <a:r>
            <a:rPr lang="ru-RU" b="1" dirty="0" err="1" smtClean="0"/>
            <a:t>подаються</a:t>
          </a:r>
          <a:r>
            <a:rPr lang="ru-RU" b="1" dirty="0" smtClean="0"/>
            <a:t> </a:t>
          </a:r>
          <a:r>
            <a:rPr lang="ru-RU" b="1" dirty="0" err="1" smtClean="0"/>
            <a:t>висновки</a:t>
          </a:r>
          <a:r>
            <a:rPr lang="ru-RU" b="1" dirty="0" smtClean="0"/>
            <a:t>, </a:t>
          </a:r>
          <a:r>
            <a:rPr lang="ru-RU" b="1" dirty="0" err="1" smtClean="0"/>
            <a:t>пропозиції</a:t>
          </a:r>
          <a:r>
            <a:rPr lang="ru-RU" b="1" dirty="0" smtClean="0"/>
            <a:t>. Вона </a:t>
          </a:r>
          <a:r>
            <a:rPr lang="ru-RU" b="1" dirty="0" err="1" smtClean="0"/>
            <a:t>призначена</a:t>
          </a:r>
          <a:r>
            <a:rPr lang="ru-RU" b="1" dirty="0" smtClean="0"/>
            <a:t> для </a:t>
          </a:r>
          <a:r>
            <a:rPr lang="ru-RU" b="1" dirty="0" err="1" smtClean="0"/>
            <a:t>усного</a:t>
          </a:r>
          <a:r>
            <a:rPr lang="ru-RU" b="1" dirty="0" smtClean="0"/>
            <a:t> (</a:t>
          </a:r>
          <a:r>
            <a:rPr lang="ru-RU" b="1" dirty="0" err="1" smtClean="0"/>
            <a:t>публічного</a:t>
          </a:r>
          <a:r>
            <a:rPr lang="ru-RU" b="1" dirty="0" smtClean="0"/>
            <a:t>) </a:t>
          </a:r>
          <a:r>
            <a:rPr lang="ru-RU" b="1" dirty="0" err="1" smtClean="0"/>
            <a:t>читання</a:t>
          </a:r>
          <a:r>
            <a:rPr lang="ru-RU" b="1" dirty="0" smtClean="0"/>
            <a:t> та </a:t>
          </a:r>
          <a:r>
            <a:rPr lang="ru-RU" b="1" dirty="0" err="1" smtClean="0"/>
            <a:t>обговорення</a:t>
          </a:r>
          <a:r>
            <a:rPr lang="ru-RU" b="1" dirty="0" smtClean="0"/>
            <a:t>.</a:t>
          </a:r>
          <a:endParaRPr lang="uk-UA" dirty="0"/>
        </a:p>
      </dgm:t>
    </dgm:pt>
    <dgm:pt modelId="{AFD0DC0B-91FD-485D-A7E7-F4A93377A057}" type="parTrans" cxnId="{66AA32A5-B3D4-43B0-941D-2F0A10A5AF7C}">
      <dgm:prSet/>
      <dgm:spPr/>
      <dgm:t>
        <a:bodyPr/>
        <a:lstStyle/>
        <a:p>
          <a:endParaRPr lang="uk-UA"/>
        </a:p>
      </dgm:t>
    </dgm:pt>
    <dgm:pt modelId="{CFBC38E3-C769-4E3A-AA05-C71280DA2642}" type="sibTrans" cxnId="{66AA32A5-B3D4-43B0-941D-2F0A10A5AF7C}">
      <dgm:prSet/>
      <dgm:spPr/>
      <dgm:t>
        <a:bodyPr/>
        <a:lstStyle/>
        <a:p>
          <a:endParaRPr lang="uk-UA"/>
        </a:p>
      </dgm:t>
    </dgm:pt>
    <dgm:pt modelId="{9E9A7A4C-E263-45CA-907E-1E4B0A59109E}">
      <dgm:prSet/>
      <dgm:spPr/>
      <dgm:t>
        <a:bodyPr/>
        <a:lstStyle/>
        <a:p>
          <a:pPr rtl="0"/>
          <a:r>
            <a:rPr lang="ru-RU" b="1" i="1" u="sng" dirty="0" err="1" smtClean="0">
              <a:solidFill>
                <a:srgbClr val="00B050"/>
              </a:solidFill>
            </a:rPr>
            <a:t>Наукова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доповідь</a:t>
          </a:r>
          <a:r>
            <a:rPr lang="ru-RU" b="1" dirty="0" smtClean="0"/>
            <a:t> —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публічне</a:t>
          </a:r>
          <a:r>
            <a:rPr lang="ru-RU" b="1" dirty="0" smtClean="0"/>
            <a:t> </a:t>
          </a:r>
          <a:r>
            <a:rPr lang="ru-RU" b="1" dirty="0" err="1" smtClean="0"/>
            <a:t>повідомлення</a:t>
          </a:r>
          <a:r>
            <a:rPr lang="ru-RU" b="1" dirty="0" smtClean="0"/>
            <a:t>, </a:t>
          </a:r>
          <a:r>
            <a:rPr lang="ru-RU" b="1" dirty="0" err="1" smtClean="0"/>
            <a:t>розгорнутий</a:t>
          </a:r>
          <a:r>
            <a:rPr lang="ru-RU" b="1" dirty="0" smtClean="0"/>
            <a:t> </a:t>
          </a:r>
          <a:r>
            <a:rPr lang="ru-RU" b="1" dirty="0" err="1" smtClean="0"/>
            <a:t>виклад</a:t>
          </a:r>
          <a:r>
            <a:rPr lang="ru-RU" b="1" dirty="0" smtClean="0"/>
            <a:t> </a:t>
          </a:r>
          <a:r>
            <a:rPr lang="ru-RU" b="1" dirty="0" err="1" smtClean="0"/>
            <a:t>певної</a:t>
          </a:r>
          <a:r>
            <a:rPr lang="ru-RU" b="1" dirty="0" smtClean="0"/>
            <a:t> </a:t>
          </a:r>
          <a:r>
            <a:rPr lang="ru-RU" b="1" dirty="0" err="1" smtClean="0"/>
            <a:t>наукової</a:t>
          </a:r>
          <a:r>
            <a:rPr lang="ru-RU" b="1" dirty="0" smtClean="0"/>
            <a:t> </a:t>
          </a:r>
          <a:r>
            <a:rPr lang="ru-RU" b="1" dirty="0" err="1" smtClean="0"/>
            <a:t>проблеми</a:t>
          </a:r>
          <a:r>
            <a:rPr lang="ru-RU" b="1" dirty="0" smtClean="0"/>
            <a:t> (теми, </a:t>
          </a:r>
          <a:r>
            <a:rPr lang="ru-RU" b="1" dirty="0" err="1" smtClean="0"/>
            <a:t>питання</a:t>
          </a:r>
          <a:r>
            <a:rPr lang="ru-RU" b="1" dirty="0" smtClean="0"/>
            <a:t>).</a:t>
          </a:r>
          <a:endParaRPr lang="uk-UA" dirty="0"/>
        </a:p>
      </dgm:t>
    </dgm:pt>
    <dgm:pt modelId="{81B7E236-C464-4808-8AFD-D5CE917A569D}" type="parTrans" cxnId="{7FA4A32F-6CF0-443B-AE17-11ED7987A094}">
      <dgm:prSet/>
      <dgm:spPr/>
      <dgm:t>
        <a:bodyPr/>
        <a:lstStyle/>
        <a:p>
          <a:endParaRPr lang="uk-UA"/>
        </a:p>
      </dgm:t>
    </dgm:pt>
    <dgm:pt modelId="{B0156065-7B81-41CA-8B18-BFE67E66F3E5}" type="sibTrans" cxnId="{7FA4A32F-6CF0-443B-AE17-11ED7987A094}">
      <dgm:prSet/>
      <dgm:spPr/>
      <dgm:t>
        <a:bodyPr/>
        <a:lstStyle/>
        <a:p>
          <a:endParaRPr lang="uk-UA"/>
        </a:p>
      </dgm:t>
    </dgm:pt>
    <dgm:pt modelId="{51634D0D-6C45-4997-A88C-2C1376CE925F}">
      <dgm:prSet/>
      <dgm:spPr/>
      <dgm:t>
        <a:bodyPr/>
        <a:lstStyle/>
        <a:p>
          <a:pPr rtl="0"/>
          <a:r>
            <a:rPr lang="ru-RU" b="1" smtClean="0"/>
            <a:t>Структура тексту доповіді практично аналогічна плану статті й може складатися із вступу, основної й підсумкової частини.</a:t>
          </a:r>
          <a:endParaRPr lang="uk-UA"/>
        </a:p>
      </dgm:t>
    </dgm:pt>
    <dgm:pt modelId="{D9B29B61-93E7-42DA-9118-5D0EDA9705EE}" type="parTrans" cxnId="{EAAC61FC-D30A-482F-A7A6-210E8A2C644F}">
      <dgm:prSet/>
      <dgm:spPr/>
      <dgm:t>
        <a:bodyPr/>
        <a:lstStyle/>
        <a:p>
          <a:endParaRPr lang="uk-UA"/>
        </a:p>
      </dgm:t>
    </dgm:pt>
    <dgm:pt modelId="{560CAE8B-84D1-444E-A52A-52D79F03F200}" type="sibTrans" cxnId="{EAAC61FC-D30A-482F-A7A6-210E8A2C644F}">
      <dgm:prSet/>
      <dgm:spPr/>
      <dgm:t>
        <a:bodyPr/>
        <a:lstStyle/>
        <a:p>
          <a:endParaRPr lang="uk-UA"/>
        </a:p>
      </dgm:t>
    </dgm:pt>
    <dgm:pt modelId="{48205915-FFA3-4CF1-B264-71D9B0C4FA0C}">
      <dgm:prSet/>
      <dgm:spPr/>
      <dgm:t>
        <a:bodyPr/>
        <a:lstStyle/>
        <a:p>
          <a:pPr rtl="0"/>
          <a:r>
            <a:rPr lang="ru-RU" b="1" i="1" u="sng" dirty="0" smtClean="0">
              <a:solidFill>
                <a:srgbClr val="00B050"/>
              </a:solidFill>
            </a:rPr>
            <a:t>Методика </a:t>
          </a:r>
          <a:r>
            <a:rPr lang="ru-RU" b="1" i="1" u="sng" dirty="0" err="1" smtClean="0">
              <a:solidFill>
                <a:srgbClr val="00B050"/>
              </a:solidFill>
            </a:rPr>
            <a:t>підготовки</a:t>
          </a:r>
          <a:r>
            <a:rPr lang="ru-RU" b="1" i="1" u="sng" dirty="0" smtClean="0">
              <a:solidFill>
                <a:srgbClr val="00B050"/>
              </a:solidFill>
            </a:rPr>
            <a:t> </a:t>
          </a:r>
          <a:r>
            <a:rPr lang="ru-RU" b="1" i="1" u="sng" dirty="0" err="1" smtClean="0">
              <a:solidFill>
                <a:srgbClr val="00B050"/>
              </a:solidFill>
            </a:rPr>
            <a:t>доповіді</a:t>
          </a:r>
          <a:r>
            <a:rPr lang="ru-RU" b="1" u="sng" dirty="0" smtClean="0">
              <a:solidFill>
                <a:srgbClr val="00B050"/>
              </a:solidFill>
            </a:rPr>
            <a:t> </a:t>
          </a:r>
          <a:r>
            <a:rPr lang="ru-RU" b="1" dirty="0" smtClean="0"/>
            <a:t>на </a:t>
          </a:r>
          <a:r>
            <a:rPr lang="ru-RU" b="1" dirty="0" err="1" smtClean="0"/>
            <a:t>науково-практичній</a:t>
          </a:r>
          <a:r>
            <a:rPr lang="ru-RU" b="1" dirty="0" smtClean="0"/>
            <a:t> </a:t>
          </a:r>
          <a:r>
            <a:rPr lang="ru-RU" b="1" dirty="0" err="1" smtClean="0"/>
            <a:t>конференції</a:t>
          </a:r>
          <a:r>
            <a:rPr lang="ru-RU" b="1" dirty="0" smtClean="0"/>
            <a:t> </a:t>
          </a:r>
          <a:r>
            <a:rPr lang="ru-RU" b="1" dirty="0" err="1" smtClean="0"/>
            <a:t>дещо</a:t>
          </a:r>
          <a:r>
            <a:rPr lang="ru-RU" b="1" dirty="0" smtClean="0"/>
            <a:t> </a:t>
          </a:r>
          <a:r>
            <a:rPr lang="ru-RU" b="1" dirty="0" err="1" smtClean="0"/>
            <a:t>інша</a:t>
          </a:r>
          <a:r>
            <a:rPr lang="ru-RU" b="1" dirty="0" smtClean="0"/>
            <a:t>, </a:t>
          </a:r>
          <a:r>
            <a:rPr lang="ru-RU" b="1" dirty="0" err="1" smtClean="0"/>
            <a:t>ніж</a:t>
          </a:r>
          <a:r>
            <a:rPr lang="ru-RU" b="1" dirty="0" smtClean="0"/>
            <a:t> </a:t>
          </a:r>
          <a:r>
            <a:rPr lang="ru-RU" b="1" dirty="0" err="1" smtClean="0"/>
            <a:t>статті</a:t>
          </a:r>
          <a:r>
            <a:rPr lang="ru-RU" b="1" dirty="0" smtClean="0"/>
            <a:t>.</a:t>
          </a:r>
          <a:endParaRPr lang="uk-UA" dirty="0"/>
        </a:p>
      </dgm:t>
    </dgm:pt>
    <dgm:pt modelId="{7AF46AD4-A6D4-48B6-AD07-AAC88D2D94E2}" type="parTrans" cxnId="{960ADFA9-4442-4222-95ED-CEF09C429FD3}">
      <dgm:prSet/>
      <dgm:spPr/>
      <dgm:t>
        <a:bodyPr/>
        <a:lstStyle/>
        <a:p>
          <a:endParaRPr lang="uk-UA"/>
        </a:p>
      </dgm:t>
    </dgm:pt>
    <dgm:pt modelId="{9AD5799F-423C-4CD5-B60C-C4289B2480EA}" type="sibTrans" cxnId="{960ADFA9-4442-4222-95ED-CEF09C429FD3}">
      <dgm:prSet/>
      <dgm:spPr/>
      <dgm:t>
        <a:bodyPr/>
        <a:lstStyle/>
        <a:p>
          <a:endParaRPr lang="uk-UA"/>
        </a:p>
      </dgm:t>
    </dgm:pt>
    <dgm:pt modelId="{39E04B63-BD36-4D0B-9E65-7A90CCE78905}" type="pres">
      <dgm:prSet presAssocID="{2384B6C6-57AE-4EB7-AEA3-A2B722217C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D272-0F5D-4AAA-A704-437722ED2605}" type="pres">
      <dgm:prSet presAssocID="{70794D0C-0D84-4A49-8AAC-2B209DFA7A49}" presName="composite" presStyleCnt="0"/>
      <dgm:spPr/>
      <dgm:t>
        <a:bodyPr/>
        <a:lstStyle/>
        <a:p>
          <a:endParaRPr lang="ru-RU"/>
        </a:p>
      </dgm:t>
    </dgm:pt>
    <dgm:pt modelId="{F57545AF-0B99-4BA1-AC61-61281F50BDF6}" type="pres">
      <dgm:prSet presAssocID="{70794D0C-0D84-4A49-8AAC-2B209DFA7A49}" presName="imgShp" presStyleLbl="fgImgPlace1" presStyleIdx="0" presStyleCnt="4" custScaleX="192221" custScaleY="169124" custLinFactNeighborX="-42303" custLinFactNeighborY="-101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D04A893-E35D-4DAD-87C8-B7DE0A77D221}" type="pres">
      <dgm:prSet presAssocID="{70794D0C-0D84-4A49-8AAC-2B209DFA7A4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C7859-F1EE-404A-8583-E6A6C6B0DD1F}" type="pres">
      <dgm:prSet presAssocID="{CFBC38E3-C769-4E3A-AA05-C71280DA2642}" presName="spacing" presStyleCnt="0"/>
      <dgm:spPr/>
      <dgm:t>
        <a:bodyPr/>
        <a:lstStyle/>
        <a:p>
          <a:endParaRPr lang="ru-RU"/>
        </a:p>
      </dgm:t>
    </dgm:pt>
    <dgm:pt modelId="{0146356F-8A28-432A-87C6-E6CE2857CF0F}" type="pres">
      <dgm:prSet presAssocID="{9E9A7A4C-E263-45CA-907E-1E4B0A59109E}" presName="composite" presStyleCnt="0"/>
      <dgm:spPr/>
      <dgm:t>
        <a:bodyPr/>
        <a:lstStyle/>
        <a:p>
          <a:endParaRPr lang="ru-RU"/>
        </a:p>
      </dgm:t>
    </dgm:pt>
    <dgm:pt modelId="{C4C1A523-17CA-44B5-9A9C-0AD9AD5F098A}" type="pres">
      <dgm:prSet presAssocID="{9E9A7A4C-E263-45CA-907E-1E4B0A59109E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8A5954EA-A0CB-47B7-BF85-E8A9078190BA}" type="pres">
      <dgm:prSet presAssocID="{9E9A7A4C-E263-45CA-907E-1E4B0A59109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A27EF-8700-4A52-9DB2-319023D0AC09}" type="pres">
      <dgm:prSet presAssocID="{B0156065-7B81-41CA-8B18-BFE67E66F3E5}" presName="spacing" presStyleCnt="0"/>
      <dgm:spPr/>
      <dgm:t>
        <a:bodyPr/>
        <a:lstStyle/>
        <a:p>
          <a:endParaRPr lang="ru-RU"/>
        </a:p>
      </dgm:t>
    </dgm:pt>
    <dgm:pt modelId="{23268A67-78B9-4BD3-979B-618C2DCED640}" type="pres">
      <dgm:prSet presAssocID="{51634D0D-6C45-4997-A88C-2C1376CE925F}" presName="composite" presStyleCnt="0"/>
      <dgm:spPr/>
      <dgm:t>
        <a:bodyPr/>
        <a:lstStyle/>
        <a:p>
          <a:endParaRPr lang="ru-RU"/>
        </a:p>
      </dgm:t>
    </dgm:pt>
    <dgm:pt modelId="{18D12D85-4C59-4FBD-8B86-97B625F16166}" type="pres">
      <dgm:prSet presAssocID="{51634D0D-6C45-4997-A88C-2C1376CE925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85B055D-3505-4D30-B3B5-4290C9BD6290}" type="pres">
      <dgm:prSet presAssocID="{51634D0D-6C45-4997-A88C-2C1376CE925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59415-5812-4192-8EAB-E4466BF175DA}" type="pres">
      <dgm:prSet presAssocID="{560CAE8B-84D1-444E-A52A-52D79F03F200}" presName="spacing" presStyleCnt="0"/>
      <dgm:spPr/>
      <dgm:t>
        <a:bodyPr/>
        <a:lstStyle/>
        <a:p>
          <a:endParaRPr lang="ru-RU"/>
        </a:p>
      </dgm:t>
    </dgm:pt>
    <dgm:pt modelId="{4FEAAF06-0336-4077-9B5E-90CFF99018D1}" type="pres">
      <dgm:prSet presAssocID="{48205915-FFA3-4CF1-B264-71D9B0C4FA0C}" presName="composite" presStyleCnt="0"/>
      <dgm:spPr/>
      <dgm:t>
        <a:bodyPr/>
        <a:lstStyle/>
        <a:p>
          <a:endParaRPr lang="ru-RU"/>
        </a:p>
      </dgm:t>
    </dgm:pt>
    <dgm:pt modelId="{B9EF3BFA-EDE4-4762-92B7-5A9EB3094972}" type="pres">
      <dgm:prSet presAssocID="{48205915-FFA3-4CF1-B264-71D9B0C4FA0C}" presName="imgShp" presStyleLbl="fgImgPlace1" presStyleIdx="3" presStyleCnt="4" custScaleX="200984" custScaleY="16026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F27F076A-16D7-43BE-A38B-C19544B1A1DF}" type="pres">
      <dgm:prSet presAssocID="{48205915-FFA3-4CF1-B264-71D9B0C4FA0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7487C-F1C1-4FAC-9F9A-FDDAF4102C2D}" type="presOf" srcId="{9E9A7A4C-E263-45CA-907E-1E4B0A59109E}" destId="{8A5954EA-A0CB-47B7-BF85-E8A9078190BA}" srcOrd="0" destOrd="0" presId="urn:microsoft.com/office/officeart/2005/8/layout/vList3#1"/>
    <dgm:cxn modelId="{960ADFA9-4442-4222-95ED-CEF09C429FD3}" srcId="{2384B6C6-57AE-4EB7-AEA3-A2B722217CA4}" destId="{48205915-FFA3-4CF1-B264-71D9B0C4FA0C}" srcOrd="3" destOrd="0" parTransId="{7AF46AD4-A6D4-48B6-AD07-AAC88D2D94E2}" sibTransId="{9AD5799F-423C-4CD5-B60C-C4289B2480EA}"/>
    <dgm:cxn modelId="{D0A38E46-51C2-4021-B618-932E2F45C153}" type="presOf" srcId="{70794D0C-0D84-4A49-8AAC-2B209DFA7A49}" destId="{1D04A893-E35D-4DAD-87C8-B7DE0A77D221}" srcOrd="0" destOrd="0" presId="urn:microsoft.com/office/officeart/2005/8/layout/vList3#1"/>
    <dgm:cxn modelId="{7FA4A32F-6CF0-443B-AE17-11ED7987A094}" srcId="{2384B6C6-57AE-4EB7-AEA3-A2B722217CA4}" destId="{9E9A7A4C-E263-45CA-907E-1E4B0A59109E}" srcOrd="1" destOrd="0" parTransId="{81B7E236-C464-4808-8AFD-D5CE917A569D}" sibTransId="{B0156065-7B81-41CA-8B18-BFE67E66F3E5}"/>
    <dgm:cxn modelId="{EAAC61FC-D30A-482F-A7A6-210E8A2C644F}" srcId="{2384B6C6-57AE-4EB7-AEA3-A2B722217CA4}" destId="{51634D0D-6C45-4997-A88C-2C1376CE925F}" srcOrd="2" destOrd="0" parTransId="{D9B29B61-93E7-42DA-9118-5D0EDA9705EE}" sibTransId="{560CAE8B-84D1-444E-A52A-52D79F03F200}"/>
    <dgm:cxn modelId="{6ABF8182-57E5-4E94-8193-D97D39E137D6}" type="presOf" srcId="{48205915-FFA3-4CF1-B264-71D9B0C4FA0C}" destId="{F27F076A-16D7-43BE-A38B-C19544B1A1DF}" srcOrd="0" destOrd="0" presId="urn:microsoft.com/office/officeart/2005/8/layout/vList3#1"/>
    <dgm:cxn modelId="{3C3E679B-B47F-436B-BFB5-92FE44A272C7}" type="presOf" srcId="{51634D0D-6C45-4997-A88C-2C1376CE925F}" destId="{985B055D-3505-4D30-B3B5-4290C9BD6290}" srcOrd="0" destOrd="0" presId="urn:microsoft.com/office/officeart/2005/8/layout/vList3#1"/>
    <dgm:cxn modelId="{D08F90B8-658B-43E8-9D22-139EFE8F1A98}" type="presOf" srcId="{2384B6C6-57AE-4EB7-AEA3-A2B722217CA4}" destId="{39E04B63-BD36-4D0B-9E65-7A90CCE78905}" srcOrd="0" destOrd="0" presId="urn:microsoft.com/office/officeart/2005/8/layout/vList3#1"/>
    <dgm:cxn modelId="{66AA32A5-B3D4-43B0-941D-2F0A10A5AF7C}" srcId="{2384B6C6-57AE-4EB7-AEA3-A2B722217CA4}" destId="{70794D0C-0D84-4A49-8AAC-2B209DFA7A49}" srcOrd="0" destOrd="0" parTransId="{AFD0DC0B-91FD-485D-A7E7-F4A93377A057}" sibTransId="{CFBC38E3-C769-4E3A-AA05-C71280DA2642}"/>
    <dgm:cxn modelId="{4417D119-E10B-4970-888B-EB17AB30C7B7}" type="presParOf" srcId="{39E04B63-BD36-4D0B-9E65-7A90CCE78905}" destId="{CECFD272-0F5D-4AAA-A704-437722ED2605}" srcOrd="0" destOrd="0" presId="urn:microsoft.com/office/officeart/2005/8/layout/vList3#1"/>
    <dgm:cxn modelId="{2688CD4A-FEB2-4D5D-B619-DB09FDA1FC1A}" type="presParOf" srcId="{CECFD272-0F5D-4AAA-A704-437722ED2605}" destId="{F57545AF-0B99-4BA1-AC61-61281F50BDF6}" srcOrd="0" destOrd="0" presId="urn:microsoft.com/office/officeart/2005/8/layout/vList3#1"/>
    <dgm:cxn modelId="{4646170D-E5EF-43F3-94B8-C65D819B7F7F}" type="presParOf" srcId="{CECFD272-0F5D-4AAA-A704-437722ED2605}" destId="{1D04A893-E35D-4DAD-87C8-B7DE0A77D221}" srcOrd="1" destOrd="0" presId="urn:microsoft.com/office/officeart/2005/8/layout/vList3#1"/>
    <dgm:cxn modelId="{3B4536BC-4D31-4120-9D36-A2D2E7C57316}" type="presParOf" srcId="{39E04B63-BD36-4D0B-9E65-7A90CCE78905}" destId="{4C7C7859-F1EE-404A-8583-E6A6C6B0DD1F}" srcOrd="1" destOrd="0" presId="urn:microsoft.com/office/officeart/2005/8/layout/vList3#1"/>
    <dgm:cxn modelId="{57DC1580-BF99-400E-9BD5-0F52DAE38F79}" type="presParOf" srcId="{39E04B63-BD36-4D0B-9E65-7A90CCE78905}" destId="{0146356F-8A28-432A-87C6-E6CE2857CF0F}" srcOrd="2" destOrd="0" presId="urn:microsoft.com/office/officeart/2005/8/layout/vList3#1"/>
    <dgm:cxn modelId="{A7BDCF06-89DA-4046-9053-BB9E118ACF2B}" type="presParOf" srcId="{0146356F-8A28-432A-87C6-E6CE2857CF0F}" destId="{C4C1A523-17CA-44B5-9A9C-0AD9AD5F098A}" srcOrd="0" destOrd="0" presId="urn:microsoft.com/office/officeart/2005/8/layout/vList3#1"/>
    <dgm:cxn modelId="{70DEA417-6F3F-4B32-8B4B-7BA8B55722A7}" type="presParOf" srcId="{0146356F-8A28-432A-87C6-E6CE2857CF0F}" destId="{8A5954EA-A0CB-47B7-BF85-E8A9078190BA}" srcOrd="1" destOrd="0" presId="urn:microsoft.com/office/officeart/2005/8/layout/vList3#1"/>
    <dgm:cxn modelId="{6A6EED5C-FB67-4704-A6C9-43CA9DE4476C}" type="presParOf" srcId="{39E04B63-BD36-4D0B-9E65-7A90CCE78905}" destId="{15FA27EF-8700-4A52-9DB2-319023D0AC09}" srcOrd="3" destOrd="0" presId="urn:microsoft.com/office/officeart/2005/8/layout/vList3#1"/>
    <dgm:cxn modelId="{D96AEEC4-10F5-433C-9D51-CC4FDB58FF1D}" type="presParOf" srcId="{39E04B63-BD36-4D0B-9E65-7A90CCE78905}" destId="{23268A67-78B9-4BD3-979B-618C2DCED640}" srcOrd="4" destOrd="0" presId="urn:microsoft.com/office/officeart/2005/8/layout/vList3#1"/>
    <dgm:cxn modelId="{E8721A4B-AC12-4892-9466-A280434D8769}" type="presParOf" srcId="{23268A67-78B9-4BD3-979B-618C2DCED640}" destId="{18D12D85-4C59-4FBD-8B86-97B625F16166}" srcOrd="0" destOrd="0" presId="urn:microsoft.com/office/officeart/2005/8/layout/vList3#1"/>
    <dgm:cxn modelId="{247CEAF0-467A-4344-A1EF-8ACA40220075}" type="presParOf" srcId="{23268A67-78B9-4BD3-979B-618C2DCED640}" destId="{985B055D-3505-4D30-B3B5-4290C9BD6290}" srcOrd="1" destOrd="0" presId="urn:microsoft.com/office/officeart/2005/8/layout/vList3#1"/>
    <dgm:cxn modelId="{3681804D-D170-4BFF-9792-3F4D76814678}" type="presParOf" srcId="{39E04B63-BD36-4D0B-9E65-7A90CCE78905}" destId="{D0159415-5812-4192-8EAB-E4466BF175DA}" srcOrd="5" destOrd="0" presId="urn:microsoft.com/office/officeart/2005/8/layout/vList3#1"/>
    <dgm:cxn modelId="{4E1111CC-D27D-48E8-8EC8-886B35F9918F}" type="presParOf" srcId="{39E04B63-BD36-4D0B-9E65-7A90CCE78905}" destId="{4FEAAF06-0336-4077-9B5E-90CFF99018D1}" srcOrd="6" destOrd="0" presId="urn:microsoft.com/office/officeart/2005/8/layout/vList3#1"/>
    <dgm:cxn modelId="{A92A6896-B83B-44FA-A935-263B70E7DEE6}" type="presParOf" srcId="{4FEAAF06-0336-4077-9B5E-90CFF99018D1}" destId="{B9EF3BFA-EDE4-4762-92B7-5A9EB3094972}" srcOrd="0" destOrd="0" presId="urn:microsoft.com/office/officeart/2005/8/layout/vList3#1"/>
    <dgm:cxn modelId="{BE59DCD3-28AD-485F-9258-DDAEAA31515C}" type="presParOf" srcId="{4FEAAF06-0336-4077-9B5E-90CFF99018D1}" destId="{F27F076A-16D7-43BE-A38B-C19544B1A1D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2CB3CDA-7533-45BD-908E-8ED0966AE7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556B25-8A43-4A0F-B373-EE0EC83E233E}">
      <dgm:prSet custT="1"/>
      <dgm:spPr/>
      <dgm:t>
        <a:bodyPr/>
        <a:lstStyle/>
        <a:p>
          <a:pPr rtl="0"/>
          <a:r>
            <a:rPr lang="uk-UA" sz="1800" b="1" dirty="0" smtClean="0"/>
            <a:t>Тема : </a:t>
          </a:r>
          <a:r>
            <a:rPr lang="uk-UA" sz="1800" b="1" i="1" u="sng" dirty="0" smtClean="0">
              <a:solidFill>
                <a:schemeClr val="bg1"/>
              </a:solidFill>
            </a:rPr>
            <a:t>Ринок земель сільськогосподарського призначення як питання національної безпеки України.</a:t>
          </a:r>
          <a:endParaRPr lang="ru-RU" sz="1800" i="1" u="sng" dirty="0">
            <a:solidFill>
              <a:schemeClr val="bg1"/>
            </a:solidFill>
          </a:endParaRPr>
        </a:p>
      </dgm:t>
    </dgm:pt>
    <dgm:pt modelId="{BBACB5ED-8279-4524-A9B5-699BAF96425B}" type="parTrans" cxnId="{2FCAEFD1-A101-498C-B073-1694A7BD328E}">
      <dgm:prSet/>
      <dgm:spPr/>
      <dgm:t>
        <a:bodyPr/>
        <a:lstStyle/>
        <a:p>
          <a:endParaRPr lang="ru-RU" sz="1800"/>
        </a:p>
      </dgm:t>
    </dgm:pt>
    <dgm:pt modelId="{4F10D556-F92B-4734-A1E9-6238153D04A5}" type="sibTrans" cxnId="{2FCAEFD1-A101-498C-B073-1694A7BD328E}">
      <dgm:prSet/>
      <dgm:spPr/>
      <dgm:t>
        <a:bodyPr/>
        <a:lstStyle/>
        <a:p>
          <a:endParaRPr lang="ru-RU" sz="1800"/>
        </a:p>
      </dgm:t>
    </dgm:pt>
    <dgm:pt modelId="{1399F396-A2A0-469D-AFA7-0FB66314D1F6}">
      <dgm:prSet custT="1"/>
      <dgm:spPr/>
      <dgm:t>
        <a:bodyPr/>
        <a:lstStyle/>
        <a:p>
          <a:pPr rtl="0"/>
          <a:r>
            <a:rPr lang="ru-RU" sz="1800" b="1" dirty="0" err="1" smtClean="0"/>
            <a:t>Прізвище</a:t>
          </a:r>
          <a:r>
            <a:rPr lang="ru-RU" sz="1800" b="1" dirty="0" smtClean="0"/>
            <a:t> та </a:t>
          </a:r>
          <a:r>
            <a:rPr lang="ru-RU" sz="1800" b="1" dirty="0" err="1" smtClean="0"/>
            <a:t>ініціали</a:t>
          </a:r>
          <a:r>
            <a:rPr lang="ru-RU" sz="1800" b="1" dirty="0" smtClean="0"/>
            <a:t> автора (-</a:t>
          </a:r>
          <a:r>
            <a:rPr lang="ru-RU" sz="1800" b="1" dirty="0" err="1" smtClean="0"/>
            <a:t>ів</a:t>
          </a:r>
          <a:r>
            <a:rPr lang="ru-RU" sz="1800" b="1" dirty="0" smtClean="0"/>
            <a:t>),</a:t>
          </a:r>
          <a:endParaRPr lang="ru-RU" sz="1800" dirty="0"/>
        </a:p>
      </dgm:t>
    </dgm:pt>
    <dgm:pt modelId="{F6CD6F55-ADC8-451B-B8D7-12AC3781CA57}" type="parTrans" cxnId="{F211F62C-0191-45A2-B530-105BF08C5DCF}">
      <dgm:prSet/>
      <dgm:spPr/>
      <dgm:t>
        <a:bodyPr/>
        <a:lstStyle/>
        <a:p>
          <a:endParaRPr lang="ru-RU" sz="1800"/>
        </a:p>
      </dgm:t>
    </dgm:pt>
    <dgm:pt modelId="{F3B30412-F5C5-4A46-9074-9CF5C1D040D8}" type="sibTrans" cxnId="{F211F62C-0191-45A2-B530-105BF08C5DCF}">
      <dgm:prSet/>
      <dgm:spPr/>
      <dgm:t>
        <a:bodyPr/>
        <a:lstStyle/>
        <a:p>
          <a:endParaRPr lang="ru-RU" sz="1800"/>
        </a:p>
      </dgm:t>
    </dgm:pt>
    <dgm:pt modelId="{9FFB5EB4-FC92-45F9-BFE9-84B3FD2A5D60}">
      <dgm:prSet custT="1"/>
      <dgm:spPr/>
      <dgm:t>
        <a:bodyPr/>
        <a:lstStyle/>
        <a:p>
          <a:pPr rtl="0"/>
          <a:r>
            <a:rPr lang="ru-RU" sz="1800" b="1" dirty="0" err="1" smtClean="0"/>
            <a:t>Анотація</a:t>
          </a:r>
          <a:r>
            <a:rPr lang="ru-RU" sz="1800" b="1" dirty="0" smtClean="0"/>
            <a:t>.</a:t>
          </a:r>
          <a:endParaRPr lang="ru-RU" sz="1800" dirty="0"/>
        </a:p>
      </dgm:t>
    </dgm:pt>
    <dgm:pt modelId="{5BFA39B9-C30D-4E55-AC7B-C76CC80E1706}" type="parTrans" cxnId="{D4384264-B7FD-4FE0-87E2-A26B6EB493C7}">
      <dgm:prSet/>
      <dgm:spPr/>
      <dgm:t>
        <a:bodyPr/>
        <a:lstStyle/>
        <a:p>
          <a:endParaRPr lang="ru-RU" sz="1800"/>
        </a:p>
      </dgm:t>
    </dgm:pt>
    <dgm:pt modelId="{05AF476D-88FC-4042-B6A6-703A43AB46E6}" type="sibTrans" cxnId="{D4384264-B7FD-4FE0-87E2-A26B6EB493C7}">
      <dgm:prSet/>
      <dgm:spPr/>
      <dgm:t>
        <a:bodyPr/>
        <a:lstStyle/>
        <a:p>
          <a:endParaRPr lang="ru-RU" sz="1800"/>
        </a:p>
      </dgm:t>
    </dgm:pt>
    <dgm:pt modelId="{FC6A1300-706F-4ABA-AFAD-D5EB23DB2E22}">
      <dgm:prSet custT="1"/>
      <dgm:spPr/>
      <dgm:t>
        <a:bodyPr/>
        <a:lstStyle/>
        <a:p>
          <a:pPr rtl="0"/>
          <a:r>
            <a:rPr lang="ru-RU" sz="1800" b="1" dirty="0" err="1" smtClean="0"/>
            <a:t>Ключові</a:t>
          </a:r>
          <a:r>
            <a:rPr lang="ru-RU" sz="1800" b="1" dirty="0" smtClean="0"/>
            <a:t> слова.</a:t>
          </a:r>
          <a:endParaRPr lang="ru-RU" sz="1800" dirty="0"/>
        </a:p>
      </dgm:t>
    </dgm:pt>
    <dgm:pt modelId="{52B7B819-302E-488B-887D-C859118EEF33}" type="parTrans" cxnId="{D9484ED5-CD2F-41C9-B6A0-D0777C356FAB}">
      <dgm:prSet/>
      <dgm:spPr/>
      <dgm:t>
        <a:bodyPr/>
        <a:lstStyle/>
        <a:p>
          <a:endParaRPr lang="ru-RU" sz="1800"/>
        </a:p>
      </dgm:t>
    </dgm:pt>
    <dgm:pt modelId="{E12189FC-416D-4EB1-8FC6-0E397505D048}" type="sibTrans" cxnId="{D9484ED5-CD2F-41C9-B6A0-D0777C356FAB}">
      <dgm:prSet/>
      <dgm:spPr/>
      <dgm:t>
        <a:bodyPr/>
        <a:lstStyle/>
        <a:p>
          <a:endParaRPr lang="ru-RU" sz="1800"/>
        </a:p>
      </dgm:t>
    </dgm:pt>
    <dgm:pt modelId="{5E883C72-CB9D-4BF1-920B-47B61B1555F3}" type="pres">
      <dgm:prSet presAssocID="{92CB3CDA-7533-45BD-908E-8ED0966AE7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F0214-EF2E-4C31-A2FC-5F66220325D2}" type="pres">
      <dgm:prSet presAssocID="{7B556B25-8A43-4A0F-B373-EE0EC83E23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5705A-063D-434F-92AD-38B7CE990011}" type="pres">
      <dgm:prSet presAssocID="{4F10D556-F92B-4734-A1E9-6238153D04A5}" presName="spacer" presStyleCnt="0"/>
      <dgm:spPr/>
    </dgm:pt>
    <dgm:pt modelId="{1AF34533-B86E-483E-B6D1-53284F93373C}" type="pres">
      <dgm:prSet presAssocID="{1399F396-A2A0-469D-AFA7-0FB66314D1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1BEDE-0A1E-4FA4-9BCD-06C6573CCEB7}" type="pres">
      <dgm:prSet presAssocID="{F3B30412-F5C5-4A46-9074-9CF5C1D040D8}" presName="spacer" presStyleCnt="0"/>
      <dgm:spPr/>
    </dgm:pt>
    <dgm:pt modelId="{A18C14F0-49AD-478B-A880-A31039411EEA}" type="pres">
      <dgm:prSet presAssocID="{9FFB5EB4-FC92-45F9-BFE9-84B3FD2A5D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46BF2-0385-4713-9AC3-8B2B6AAF119B}" type="pres">
      <dgm:prSet presAssocID="{05AF476D-88FC-4042-B6A6-703A43AB46E6}" presName="spacer" presStyleCnt="0"/>
      <dgm:spPr/>
    </dgm:pt>
    <dgm:pt modelId="{8312BAD4-815D-4BD6-9C99-76A868327281}" type="pres">
      <dgm:prSet presAssocID="{FC6A1300-706F-4ABA-AFAD-D5EB23DB2E2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CB2E1-82BB-4B05-AF2C-4B977FAC7AED}" type="presOf" srcId="{7B556B25-8A43-4A0F-B373-EE0EC83E233E}" destId="{01BF0214-EF2E-4C31-A2FC-5F66220325D2}" srcOrd="0" destOrd="0" presId="urn:microsoft.com/office/officeart/2005/8/layout/vList2"/>
    <dgm:cxn modelId="{D9484ED5-CD2F-41C9-B6A0-D0777C356FAB}" srcId="{92CB3CDA-7533-45BD-908E-8ED0966AE706}" destId="{FC6A1300-706F-4ABA-AFAD-D5EB23DB2E22}" srcOrd="3" destOrd="0" parTransId="{52B7B819-302E-488B-887D-C859118EEF33}" sibTransId="{E12189FC-416D-4EB1-8FC6-0E397505D048}"/>
    <dgm:cxn modelId="{5F86FC0D-3482-49CB-AEC7-113D3BE580C1}" type="presOf" srcId="{1399F396-A2A0-469D-AFA7-0FB66314D1F6}" destId="{1AF34533-B86E-483E-B6D1-53284F93373C}" srcOrd="0" destOrd="0" presId="urn:microsoft.com/office/officeart/2005/8/layout/vList2"/>
    <dgm:cxn modelId="{DEA9C784-6E1B-434D-A06C-AE4E4C7D7A2F}" type="presOf" srcId="{FC6A1300-706F-4ABA-AFAD-D5EB23DB2E22}" destId="{8312BAD4-815D-4BD6-9C99-76A868327281}" srcOrd="0" destOrd="0" presId="urn:microsoft.com/office/officeart/2005/8/layout/vList2"/>
    <dgm:cxn modelId="{92F8CE1B-6F68-45A1-A8ED-ADBEF38E16E1}" type="presOf" srcId="{92CB3CDA-7533-45BD-908E-8ED0966AE706}" destId="{5E883C72-CB9D-4BF1-920B-47B61B1555F3}" srcOrd="0" destOrd="0" presId="urn:microsoft.com/office/officeart/2005/8/layout/vList2"/>
    <dgm:cxn modelId="{2FCAEFD1-A101-498C-B073-1694A7BD328E}" srcId="{92CB3CDA-7533-45BD-908E-8ED0966AE706}" destId="{7B556B25-8A43-4A0F-B373-EE0EC83E233E}" srcOrd="0" destOrd="0" parTransId="{BBACB5ED-8279-4524-A9B5-699BAF96425B}" sibTransId="{4F10D556-F92B-4734-A1E9-6238153D04A5}"/>
    <dgm:cxn modelId="{F211F62C-0191-45A2-B530-105BF08C5DCF}" srcId="{92CB3CDA-7533-45BD-908E-8ED0966AE706}" destId="{1399F396-A2A0-469D-AFA7-0FB66314D1F6}" srcOrd="1" destOrd="0" parTransId="{F6CD6F55-ADC8-451B-B8D7-12AC3781CA57}" sibTransId="{F3B30412-F5C5-4A46-9074-9CF5C1D040D8}"/>
    <dgm:cxn modelId="{D4384264-B7FD-4FE0-87E2-A26B6EB493C7}" srcId="{92CB3CDA-7533-45BD-908E-8ED0966AE706}" destId="{9FFB5EB4-FC92-45F9-BFE9-84B3FD2A5D60}" srcOrd="2" destOrd="0" parTransId="{5BFA39B9-C30D-4E55-AC7B-C76CC80E1706}" sibTransId="{05AF476D-88FC-4042-B6A6-703A43AB46E6}"/>
    <dgm:cxn modelId="{954EC1BE-8C68-4AA0-9EED-742CDF1B33C3}" type="presOf" srcId="{9FFB5EB4-FC92-45F9-BFE9-84B3FD2A5D60}" destId="{A18C14F0-49AD-478B-A880-A31039411EEA}" srcOrd="0" destOrd="0" presId="urn:microsoft.com/office/officeart/2005/8/layout/vList2"/>
    <dgm:cxn modelId="{6FED58B5-FDC9-47FA-A6DE-410AC6B01BBF}" type="presParOf" srcId="{5E883C72-CB9D-4BF1-920B-47B61B1555F3}" destId="{01BF0214-EF2E-4C31-A2FC-5F66220325D2}" srcOrd="0" destOrd="0" presId="urn:microsoft.com/office/officeart/2005/8/layout/vList2"/>
    <dgm:cxn modelId="{76FF0AF8-CC9B-4EC2-968D-430F7D400AFD}" type="presParOf" srcId="{5E883C72-CB9D-4BF1-920B-47B61B1555F3}" destId="{2C65705A-063D-434F-92AD-38B7CE990011}" srcOrd="1" destOrd="0" presId="urn:microsoft.com/office/officeart/2005/8/layout/vList2"/>
    <dgm:cxn modelId="{C2359CE5-7727-4CD2-A189-396102FD630C}" type="presParOf" srcId="{5E883C72-CB9D-4BF1-920B-47B61B1555F3}" destId="{1AF34533-B86E-483E-B6D1-53284F93373C}" srcOrd="2" destOrd="0" presId="urn:microsoft.com/office/officeart/2005/8/layout/vList2"/>
    <dgm:cxn modelId="{D2A8FD1F-75F6-485B-898F-E2DEEB2DFD18}" type="presParOf" srcId="{5E883C72-CB9D-4BF1-920B-47B61B1555F3}" destId="{CA51BEDE-0A1E-4FA4-9BCD-06C6573CCEB7}" srcOrd="3" destOrd="0" presId="urn:microsoft.com/office/officeart/2005/8/layout/vList2"/>
    <dgm:cxn modelId="{0CEE8F55-B086-4494-A3EF-2F81B9F9EC12}" type="presParOf" srcId="{5E883C72-CB9D-4BF1-920B-47B61B1555F3}" destId="{A18C14F0-49AD-478B-A880-A31039411EEA}" srcOrd="4" destOrd="0" presId="urn:microsoft.com/office/officeart/2005/8/layout/vList2"/>
    <dgm:cxn modelId="{48417AFF-D7CD-4D20-9910-C3C33DB3B2AF}" type="presParOf" srcId="{5E883C72-CB9D-4BF1-920B-47B61B1555F3}" destId="{14546BF2-0385-4713-9AC3-8B2B6AAF119B}" srcOrd="5" destOrd="0" presId="urn:microsoft.com/office/officeart/2005/8/layout/vList2"/>
    <dgm:cxn modelId="{D9B7FEAC-8256-4B6C-93AB-F7323A7B8BBE}" type="presParOf" srcId="{5E883C72-CB9D-4BF1-920B-47B61B1555F3}" destId="{8312BAD4-815D-4BD6-9C99-76A8683272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A430CA9-539B-4DBA-8D85-172F0D9696F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7CB0F9-6A46-4B58-9485-482482B520F9}">
      <dgm:prSet/>
      <dgm:spPr/>
      <dgm:t>
        <a:bodyPr/>
        <a:lstStyle/>
        <a:p>
          <a:pPr rtl="0"/>
          <a:r>
            <a:rPr lang="uk-UA" b="1" smtClean="0"/>
            <a:t>Наприклад:</a:t>
          </a:r>
          <a:r>
            <a:rPr lang="uk-UA" smtClean="0"/>
            <a:t> </a:t>
          </a:r>
          <a:r>
            <a:rPr lang="uk-UA" b="1" i="1" u="sng" smtClean="0"/>
            <a:t>В Україні земельна реформа запроваджена в 1991р.</a:t>
          </a:r>
          <a:endParaRPr lang="ru-RU" b="1" i="1" u="sng" dirty="0"/>
        </a:p>
      </dgm:t>
    </dgm:pt>
    <dgm:pt modelId="{9D6693FB-4154-4FC5-9CE4-8EAE525214DF}" type="parTrans" cxnId="{DD7B2992-3387-47B2-965F-BC6577E1DF89}">
      <dgm:prSet/>
      <dgm:spPr/>
      <dgm:t>
        <a:bodyPr/>
        <a:lstStyle/>
        <a:p>
          <a:endParaRPr lang="ru-RU"/>
        </a:p>
      </dgm:t>
    </dgm:pt>
    <dgm:pt modelId="{9A83B05A-7428-48FA-9634-1F3799E94B8F}" type="sibTrans" cxnId="{DD7B2992-3387-47B2-965F-BC6577E1DF89}">
      <dgm:prSet/>
      <dgm:spPr/>
      <dgm:t>
        <a:bodyPr/>
        <a:lstStyle/>
        <a:p>
          <a:endParaRPr lang="ru-RU"/>
        </a:p>
      </dgm:t>
    </dgm:pt>
    <dgm:pt modelId="{981F75DB-5208-4FBB-A335-7801A44BF4E5}">
      <dgm:prSet/>
      <dgm:spPr/>
      <dgm:t>
        <a:bodyPr/>
        <a:lstStyle/>
        <a:p>
          <a:pPr rtl="0"/>
          <a:r>
            <a:rPr lang="uk-UA" dirty="0" smtClean="0"/>
            <a:t>Мораторій на продаж земель сільськогосподарського призначення введено в 2002р.</a:t>
          </a:r>
          <a:endParaRPr lang="ru-RU" dirty="0"/>
        </a:p>
      </dgm:t>
    </dgm:pt>
    <dgm:pt modelId="{4F34FB83-9CDD-4B18-AB48-4D09A34FEC2B}" type="parTrans" cxnId="{D53F5CD6-E15A-49EA-B438-D269F2535B44}">
      <dgm:prSet/>
      <dgm:spPr/>
      <dgm:t>
        <a:bodyPr/>
        <a:lstStyle/>
        <a:p>
          <a:endParaRPr lang="ru-RU"/>
        </a:p>
      </dgm:t>
    </dgm:pt>
    <dgm:pt modelId="{14C1BBE6-A908-4B71-A7A2-159C331022F0}" type="sibTrans" cxnId="{D53F5CD6-E15A-49EA-B438-D269F2535B44}">
      <dgm:prSet/>
      <dgm:spPr/>
      <dgm:t>
        <a:bodyPr/>
        <a:lstStyle/>
        <a:p>
          <a:endParaRPr lang="ru-RU"/>
        </a:p>
      </dgm:t>
    </dgm:pt>
    <dgm:pt modelId="{0DFF1B0E-7872-4F3F-A812-F2016EA553C4}">
      <dgm:prSet/>
      <dgm:spPr/>
      <dgm:t>
        <a:bodyPr/>
        <a:lstStyle/>
        <a:p>
          <a:pPr rtl="0"/>
          <a:r>
            <a:rPr lang="uk-UA" dirty="0" smtClean="0"/>
            <a:t>Наводимо причини введення мораторію та його наслідки.</a:t>
          </a:r>
          <a:endParaRPr lang="ru-RU" dirty="0"/>
        </a:p>
      </dgm:t>
    </dgm:pt>
    <dgm:pt modelId="{7336808D-A990-436D-95E3-1B112BA5DE52}" type="parTrans" cxnId="{D57316CC-E206-488C-83A9-18C4FC4A0D7D}">
      <dgm:prSet/>
      <dgm:spPr/>
      <dgm:t>
        <a:bodyPr/>
        <a:lstStyle/>
        <a:p>
          <a:endParaRPr lang="ru-RU"/>
        </a:p>
      </dgm:t>
    </dgm:pt>
    <dgm:pt modelId="{5D2C4D5D-C585-48CF-806C-DBDE9B392CED}" type="sibTrans" cxnId="{D57316CC-E206-488C-83A9-18C4FC4A0D7D}">
      <dgm:prSet/>
      <dgm:spPr/>
      <dgm:t>
        <a:bodyPr/>
        <a:lstStyle/>
        <a:p>
          <a:endParaRPr lang="ru-RU"/>
        </a:p>
      </dgm:t>
    </dgm:pt>
    <dgm:pt modelId="{D0E7972A-B995-42BD-B25B-F38BF4713569}" type="pres">
      <dgm:prSet presAssocID="{FA430CA9-539B-4DBA-8D85-172F0D9696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B2D94-2D60-4916-BD88-8BB4E536D8F9}" type="pres">
      <dgm:prSet presAssocID="{F77CB0F9-6A46-4B58-9485-482482B520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3AAC8-5CE0-4DCF-979B-A0426619B1EB}" type="pres">
      <dgm:prSet presAssocID="{9A83B05A-7428-48FA-9634-1F3799E94B8F}" presName="spacer" presStyleCnt="0"/>
      <dgm:spPr/>
    </dgm:pt>
    <dgm:pt modelId="{DFC783F9-07A5-4027-90B7-F9D3B6B195BC}" type="pres">
      <dgm:prSet presAssocID="{981F75DB-5208-4FBB-A335-7801A44BF4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23F10-4E92-42BA-8FBE-2B8AB58F9A5A}" type="pres">
      <dgm:prSet presAssocID="{14C1BBE6-A908-4B71-A7A2-159C331022F0}" presName="spacer" presStyleCnt="0"/>
      <dgm:spPr/>
    </dgm:pt>
    <dgm:pt modelId="{360FC446-E483-4547-B131-B21C48EC4CC0}" type="pres">
      <dgm:prSet presAssocID="{0DFF1B0E-7872-4F3F-A812-F2016EA553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F5CD6-E15A-49EA-B438-D269F2535B44}" srcId="{FA430CA9-539B-4DBA-8D85-172F0D9696F4}" destId="{981F75DB-5208-4FBB-A335-7801A44BF4E5}" srcOrd="1" destOrd="0" parTransId="{4F34FB83-9CDD-4B18-AB48-4D09A34FEC2B}" sibTransId="{14C1BBE6-A908-4B71-A7A2-159C331022F0}"/>
    <dgm:cxn modelId="{1467DAF9-CC9F-4B6F-A840-1AFAE52A79D4}" type="presOf" srcId="{0DFF1B0E-7872-4F3F-A812-F2016EA553C4}" destId="{360FC446-E483-4547-B131-B21C48EC4CC0}" srcOrd="0" destOrd="0" presId="urn:microsoft.com/office/officeart/2005/8/layout/vList2"/>
    <dgm:cxn modelId="{DD7B2992-3387-47B2-965F-BC6577E1DF89}" srcId="{FA430CA9-539B-4DBA-8D85-172F0D9696F4}" destId="{F77CB0F9-6A46-4B58-9485-482482B520F9}" srcOrd="0" destOrd="0" parTransId="{9D6693FB-4154-4FC5-9CE4-8EAE525214DF}" sibTransId="{9A83B05A-7428-48FA-9634-1F3799E94B8F}"/>
    <dgm:cxn modelId="{1AB5313D-E02B-41DD-B2B4-935BFFC36E71}" type="presOf" srcId="{FA430CA9-539B-4DBA-8D85-172F0D9696F4}" destId="{D0E7972A-B995-42BD-B25B-F38BF4713569}" srcOrd="0" destOrd="0" presId="urn:microsoft.com/office/officeart/2005/8/layout/vList2"/>
    <dgm:cxn modelId="{6322E1F8-0254-4A4B-9FE2-669C1C44C226}" type="presOf" srcId="{F77CB0F9-6A46-4B58-9485-482482B520F9}" destId="{CE6B2D94-2D60-4916-BD88-8BB4E536D8F9}" srcOrd="0" destOrd="0" presId="urn:microsoft.com/office/officeart/2005/8/layout/vList2"/>
    <dgm:cxn modelId="{D57316CC-E206-488C-83A9-18C4FC4A0D7D}" srcId="{FA430CA9-539B-4DBA-8D85-172F0D9696F4}" destId="{0DFF1B0E-7872-4F3F-A812-F2016EA553C4}" srcOrd="2" destOrd="0" parTransId="{7336808D-A990-436D-95E3-1B112BA5DE52}" sibTransId="{5D2C4D5D-C585-48CF-806C-DBDE9B392CED}"/>
    <dgm:cxn modelId="{88DA8919-0AFF-4554-9F6B-914469ED6191}" type="presOf" srcId="{981F75DB-5208-4FBB-A335-7801A44BF4E5}" destId="{DFC783F9-07A5-4027-90B7-F9D3B6B195BC}" srcOrd="0" destOrd="0" presId="urn:microsoft.com/office/officeart/2005/8/layout/vList2"/>
    <dgm:cxn modelId="{6BB0C5F5-E650-4861-8D46-601555DDBD96}" type="presParOf" srcId="{D0E7972A-B995-42BD-B25B-F38BF4713569}" destId="{CE6B2D94-2D60-4916-BD88-8BB4E536D8F9}" srcOrd="0" destOrd="0" presId="urn:microsoft.com/office/officeart/2005/8/layout/vList2"/>
    <dgm:cxn modelId="{1D81C714-4823-4B6D-87BD-41B22DB3BD78}" type="presParOf" srcId="{D0E7972A-B995-42BD-B25B-F38BF4713569}" destId="{00E3AAC8-5CE0-4DCF-979B-A0426619B1EB}" srcOrd="1" destOrd="0" presId="urn:microsoft.com/office/officeart/2005/8/layout/vList2"/>
    <dgm:cxn modelId="{224376F0-5C74-4426-B942-B37EDDD5ED1A}" type="presParOf" srcId="{D0E7972A-B995-42BD-B25B-F38BF4713569}" destId="{DFC783F9-07A5-4027-90B7-F9D3B6B195BC}" srcOrd="2" destOrd="0" presId="urn:microsoft.com/office/officeart/2005/8/layout/vList2"/>
    <dgm:cxn modelId="{33FCD033-1E35-4981-8E8A-6ADF056AA080}" type="presParOf" srcId="{D0E7972A-B995-42BD-B25B-F38BF4713569}" destId="{74D23F10-4E92-42BA-8FBE-2B8AB58F9A5A}" srcOrd="3" destOrd="0" presId="urn:microsoft.com/office/officeart/2005/8/layout/vList2"/>
    <dgm:cxn modelId="{64F46C28-A2EC-44D5-875F-0B9616F5C68F}" type="presParOf" srcId="{D0E7972A-B995-42BD-B25B-F38BF4713569}" destId="{360FC446-E483-4547-B131-B21C48EC4C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95633A9-8EC8-4A18-ACAF-0E488F5A43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96BD49-9292-4ADB-A5FC-CB59752757BC}">
      <dgm:prSet/>
      <dgm:spPr/>
      <dgm:t>
        <a:bodyPr/>
        <a:lstStyle/>
        <a:p>
          <a:pPr rtl="0"/>
          <a:r>
            <a:rPr lang="uk-UA" b="1" smtClean="0"/>
            <a:t>Подається короткий аналіз попередніх досліджень науковців про вирішення питання підняті у статті</a:t>
          </a:r>
          <a:endParaRPr lang="ru-RU"/>
        </a:p>
      </dgm:t>
    </dgm:pt>
    <dgm:pt modelId="{7BA1ABEB-E882-4AD2-B58E-93ADD972F031}" type="parTrans" cxnId="{CF13D697-276C-464A-A0BE-94422BF0C003}">
      <dgm:prSet/>
      <dgm:spPr/>
      <dgm:t>
        <a:bodyPr/>
        <a:lstStyle/>
        <a:p>
          <a:endParaRPr lang="ru-RU"/>
        </a:p>
      </dgm:t>
    </dgm:pt>
    <dgm:pt modelId="{56F98B07-41DF-4BF3-834B-211C7B2128FC}" type="sibTrans" cxnId="{CF13D697-276C-464A-A0BE-94422BF0C003}">
      <dgm:prSet/>
      <dgm:spPr/>
      <dgm:t>
        <a:bodyPr/>
        <a:lstStyle/>
        <a:p>
          <a:endParaRPr lang="ru-RU"/>
        </a:p>
      </dgm:t>
    </dgm:pt>
    <dgm:pt modelId="{06D9228B-073F-42D3-BC61-93BC9C5239E7}">
      <dgm:prSet/>
      <dgm:spPr/>
      <dgm:t>
        <a:bodyPr/>
        <a:lstStyle/>
        <a:p>
          <a:pPr rtl="0"/>
          <a:r>
            <a:rPr lang="uk-UA" b="1" dirty="0" smtClean="0"/>
            <a:t>Наприклад:</a:t>
          </a:r>
          <a:r>
            <a:rPr lang="uk-UA" dirty="0" smtClean="0"/>
            <a:t> </a:t>
          </a:r>
          <a:r>
            <a:rPr lang="uk-UA" b="1" dirty="0" smtClean="0"/>
            <a:t>в наукових працях А. Б .С. Д. вивчено теоретичні та методологічні підходи ,проте питанню методів недостатньо досліджено.   </a:t>
          </a:r>
          <a:endParaRPr lang="ru-RU" dirty="0"/>
        </a:p>
      </dgm:t>
    </dgm:pt>
    <dgm:pt modelId="{F0C2BB76-211D-409F-8021-168B3801E2FA}" type="parTrans" cxnId="{CCE05BF8-DB61-45C8-A398-00AF9A487FDF}">
      <dgm:prSet/>
      <dgm:spPr/>
      <dgm:t>
        <a:bodyPr/>
        <a:lstStyle/>
        <a:p>
          <a:endParaRPr lang="ru-RU"/>
        </a:p>
      </dgm:t>
    </dgm:pt>
    <dgm:pt modelId="{05C18241-F874-4B6D-ABD0-3070905C8E01}" type="sibTrans" cxnId="{CCE05BF8-DB61-45C8-A398-00AF9A487FDF}">
      <dgm:prSet/>
      <dgm:spPr/>
      <dgm:t>
        <a:bodyPr/>
        <a:lstStyle/>
        <a:p>
          <a:endParaRPr lang="ru-RU"/>
        </a:p>
      </dgm:t>
    </dgm:pt>
    <dgm:pt modelId="{344DBC3A-08DC-4038-8B37-0C033BA58296}" type="pres">
      <dgm:prSet presAssocID="{795633A9-8EC8-4A18-ACAF-0E488F5A4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44C1E-C3C5-47CB-BF61-AC2FD0669181}" type="pres">
      <dgm:prSet presAssocID="{1796BD49-9292-4ADB-A5FC-CB59752757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C81CF-ADA0-49C4-B001-1BC886058FD8}" type="pres">
      <dgm:prSet presAssocID="{56F98B07-41DF-4BF3-834B-211C7B2128FC}" presName="spacer" presStyleCnt="0"/>
      <dgm:spPr/>
    </dgm:pt>
    <dgm:pt modelId="{0AD681D1-BC6D-4798-9082-C09CF3DC2FB2}" type="pres">
      <dgm:prSet presAssocID="{06D9228B-073F-42D3-BC61-93BC9C5239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2270D-5B4D-492E-8F44-8AD6D9991C5E}" type="presOf" srcId="{06D9228B-073F-42D3-BC61-93BC9C5239E7}" destId="{0AD681D1-BC6D-4798-9082-C09CF3DC2FB2}" srcOrd="0" destOrd="0" presId="urn:microsoft.com/office/officeart/2005/8/layout/vList2"/>
    <dgm:cxn modelId="{E40330C6-29D6-4E31-B4E5-03AFF71E06A0}" type="presOf" srcId="{1796BD49-9292-4ADB-A5FC-CB59752757BC}" destId="{C1644C1E-C3C5-47CB-BF61-AC2FD0669181}" srcOrd="0" destOrd="0" presId="urn:microsoft.com/office/officeart/2005/8/layout/vList2"/>
    <dgm:cxn modelId="{144C145B-EBB1-4F64-8A7B-93A3E97C9680}" type="presOf" srcId="{795633A9-8EC8-4A18-ACAF-0E488F5A431C}" destId="{344DBC3A-08DC-4038-8B37-0C033BA58296}" srcOrd="0" destOrd="0" presId="urn:microsoft.com/office/officeart/2005/8/layout/vList2"/>
    <dgm:cxn modelId="{CCE05BF8-DB61-45C8-A398-00AF9A487FDF}" srcId="{795633A9-8EC8-4A18-ACAF-0E488F5A431C}" destId="{06D9228B-073F-42D3-BC61-93BC9C5239E7}" srcOrd="1" destOrd="0" parTransId="{F0C2BB76-211D-409F-8021-168B3801E2FA}" sibTransId="{05C18241-F874-4B6D-ABD0-3070905C8E01}"/>
    <dgm:cxn modelId="{CF13D697-276C-464A-A0BE-94422BF0C003}" srcId="{795633A9-8EC8-4A18-ACAF-0E488F5A431C}" destId="{1796BD49-9292-4ADB-A5FC-CB59752757BC}" srcOrd="0" destOrd="0" parTransId="{7BA1ABEB-E882-4AD2-B58E-93ADD972F031}" sibTransId="{56F98B07-41DF-4BF3-834B-211C7B2128FC}"/>
    <dgm:cxn modelId="{B95514D9-01D4-44F9-868A-80289726ED34}" type="presParOf" srcId="{344DBC3A-08DC-4038-8B37-0C033BA58296}" destId="{C1644C1E-C3C5-47CB-BF61-AC2FD0669181}" srcOrd="0" destOrd="0" presId="urn:microsoft.com/office/officeart/2005/8/layout/vList2"/>
    <dgm:cxn modelId="{92BBA844-D9EE-4797-9A67-23E82FBE2F9B}" type="presParOf" srcId="{344DBC3A-08DC-4038-8B37-0C033BA58296}" destId="{708C81CF-ADA0-49C4-B001-1BC886058FD8}" srcOrd="1" destOrd="0" presId="urn:microsoft.com/office/officeart/2005/8/layout/vList2"/>
    <dgm:cxn modelId="{FFC57212-4447-4522-8EA4-AFC800CEBFF3}" type="presParOf" srcId="{344DBC3A-08DC-4038-8B37-0C033BA58296}" destId="{0AD681D1-BC6D-4798-9082-C09CF3DC2FB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B4D193F-C2E0-43EA-A479-C0AB078CCC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FA9BB320-CA22-4EFD-8699-5B1B16515276}">
      <dgm:prSet/>
      <dgm:spPr/>
      <dgm:t>
        <a:bodyPr/>
        <a:lstStyle/>
        <a:p>
          <a:pPr rtl="0"/>
          <a:r>
            <a:rPr lang="uk-UA" b="1" smtClean="0"/>
            <a:t>Приклад: Проаналізувати основні проблеми правого регулювання ринку земель сільськогосподарського призначення як питання національної безпеки України.</a:t>
          </a:r>
          <a:endParaRPr lang="ru-RU"/>
        </a:p>
      </dgm:t>
    </dgm:pt>
    <dgm:pt modelId="{E3A83F7B-F912-4790-A18D-FDE44F497249}" type="parTrans" cxnId="{11131042-21B4-463D-8E5A-2C3B731D8A1C}">
      <dgm:prSet/>
      <dgm:spPr/>
      <dgm:t>
        <a:bodyPr/>
        <a:lstStyle/>
        <a:p>
          <a:endParaRPr lang="ru-RU"/>
        </a:p>
      </dgm:t>
    </dgm:pt>
    <dgm:pt modelId="{6B025739-D555-4D96-B054-9429E5A0DA4A}" type="sibTrans" cxnId="{11131042-21B4-463D-8E5A-2C3B731D8A1C}">
      <dgm:prSet/>
      <dgm:spPr/>
      <dgm:t>
        <a:bodyPr/>
        <a:lstStyle/>
        <a:p>
          <a:endParaRPr lang="ru-RU"/>
        </a:p>
      </dgm:t>
    </dgm:pt>
    <dgm:pt modelId="{79BC78C1-DD81-4E8A-997E-7DC489C7723D}" type="pres">
      <dgm:prSet presAssocID="{8B4D193F-C2E0-43EA-A479-C0AB078CCC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2E5C9-1D47-4BE1-9B73-0042C0D05C74}" type="pres">
      <dgm:prSet presAssocID="{FA9BB320-CA22-4EFD-8699-5B1B16515276}" presName="parentText" presStyleLbl="node1" presStyleIdx="0" presStyleCnt="1" custLinFactNeighborX="-14364" custLinFactNeighborY="-3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131042-21B4-463D-8E5A-2C3B731D8A1C}" srcId="{8B4D193F-C2E0-43EA-A479-C0AB078CCC23}" destId="{FA9BB320-CA22-4EFD-8699-5B1B16515276}" srcOrd="0" destOrd="0" parTransId="{E3A83F7B-F912-4790-A18D-FDE44F497249}" sibTransId="{6B025739-D555-4D96-B054-9429E5A0DA4A}"/>
    <dgm:cxn modelId="{AE7DE890-B1FD-4382-8287-1FC20B8B4C38}" type="presOf" srcId="{8B4D193F-C2E0-43EA-A479-C0AB078CCC23}" destId="{79BC78C1-DD81-4E8A-997E-7DC489C7723D}" srcOrd="0" destOrd="0" presId="urn:microsoft.com/office/officeart/2005/8/layout/vList2"/>
    <dgm:cxn modelId="{A5168F40-324E-4201-AF82-39477AE256A1}" type="presOf" srcId="{FA9BB320-CA22-4EFD-8699-5B1B16515276}" destId="{00A2E5C9-1D47-4BE1-9B73-0042C0D05C74}" srcOrd="0" destOrd="0" presId="urn:microsoft.com/office/officeart/2005/8/layout/vList2"/>
    <dgm:cxn modelId="{C2FC9BBE-8637-49AB-A651-FA475C341F54}" type="presParOf" srcId="{79BC78C1-DD81-4E8A-997E-7DC489C7723D}" destId="{00A2E5C9-1D47-4BE1-9B73-0042C0D05C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18F05DE-C6B1-42E3-9827-BC07F087DF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E1FCFE-3980-42FB-96C4-CFCBA097289A}">
      <dgm:prSet/>
      <dgm:spPr/>
      <dgm:t>
        <a:bodyPr/>
        <a:lstStyle/>
        <a:p>
          <a:pPr rtl="0"/>
          <a:r>
            <a:rPr lang="ru-RU" b="1" smtClean="0"/>
            <a:t>Приклад: Не вирешені проблеми</a:t>
          </a:r>
          <a:endParaRPr lang="ru-RU"/>
        </a:p>
      </dgm:t>
    </dgm:pt>
    <dgm:pt modelId="{63B7F3C7-B4C0-4D25-AB72-D7C13A34F5CA}" type="parTrans" cxnId="{8CE26213-C19D-4476-A106-57D0540A5862}">
      <dgm:prSet/>
      <dgm:spPr/>
      <dgm:t>
        <a:bodyPr/>
        <a:lstStyle/>
        <a:p>
          <a:endParaRPr lang="ru-RU"/>
        </a:p>
      </dgm:t>
    </dgm:pt>
    <dgm:pt modelId="{BCF2AC51-1F54-4111-8019-930D524EE825}" type="sibTrans" cxnId="{8CE26213-C19D-4476-A106-57D0540A5862}">
      <dgm:prSet/>
      <dgm:spPr/>
      <dgm:t>
        <a:bodyPr/>
        <a:lstStyle/>
        <a:p>
          <a:endParaRPr lang="ru-RU"/>
        </a:p>
      </dgm:t>
    </dgm:pt>
    <dgm:pt modelId="{AB52E871-A0EA-4248-B46E-1F58F5B41422}">
      <dgm:prSet/>
      <dgm:spPr/>
      <dgm:t>
        <a:bodyPr/>
        <a:lstStyle/>
        <a:p>
          <a:pPr rtl="0"/>
          <a:r>
            <a:rPr lang="ru-RU" b="1" dirty="0" smtClean="0"/>
            <a:t>1.Якісне </a:t>
          </a:r>
          <a:r>
            <a:rPr lang="ru-RU" b="1" dirty="0" err="1" smtClean="0"/>
            <a:t>наповнення</a:t>
          </a:r>
          <a:r>
            <a:rPr lang="ru-RU" b="1" dirty="0" smtClean="0"/>
            <a:t> кадастру.</a:t>
          </a:r>
          <a:endParaRPr lang="ru-RU" dirty="0"/>
        </a:p>
      </dgm:t>
    </dgm:pt>
    <dgm:pt modelId="{5198E533-99E4-45B4-8D32-ACBAC71AE9BB}" type="parTrans" cxnId="{C03C8024-0274-47BB-9DA5-95A886DFCA2F}">
      <dgm:prSet/>
      <dgm:spPr/>
      <dgm:t>
        <a:bodyPr/>
        <a:lstStyle/>
        <a:p>
          <a:endParaRPr lang="ru-RU"/>
        </a:p>
      </dgm:t>
    </dgm:pt>
    <dgm:pt modelId="{A4D36371-F2DB-48C2-97C5-139F270C0C7A}" type="sibTrans" cxnId="{C03C8024-0274-47BB-9DA5-95A886DFCA2F}">
      <dgm:prSet/>
      <dgm:spPr/>
      <dgm:t>
        <a:bodyPr/>
        <a:lstStyle/>
        <a:p>
          <a:endParaRPr lang="ru-RU"/>
        </a:p>
      </dgm:t>
    </dgm:pt>
    <dgm:pt modelId="{E9413E0E-487D-40E1-955F-4432B0AD99C6}">
      <dgm:prSet/>
      <dgm:spPr/>
      <dgm:t>
        <a:bodyPr/>
        <a:lstStyle/>
        <a:p>
          <a:pPr rtl="0"/>
          <a:r>
            <a:rPr lang="ru-RU" b="1" dirty="0" smtClean="0"/>
            <a:t>2.Суди.</a:t>
          </a:r>
          <a:endParaRPr lang="ru-RU" dirty="0"/>
        </a:p>
      </dgm:t>
    </dgm:pt>
    <dgm:pt modelId="{6E23AAF8-D5C7-412C-9FEE-AEBA43AD520E}" type="parTrans" cxnId="{350CD74A-E47E-4149-9592-0498B0C2C39C}">
      <dgm:prSet/>
      <dgm:spPr/>
      <dgm:t>
        <a:bodyPr/>
        <a:lstStyle/>
        <a:p>
          <a:endParaRPr lang="ru-RU"/>
        </a:p>
      </dgm:t>
    </dgm:pt>
    <dgm:pt modelId="{3D849A97-12E4-4DD1-BFDF-237CDDA86EBE}" type="sibTrans" cxnId="{350CD74A-E47E-4149-9592-0498B0C2C39C}">
      <dgm:prSet/>
      <dgm:spPr/>
      <dgm:t>
        <a:bodyPr/>
        <a:lstStyle/>
        <a:p>
          <a:endParaRPr lang="ru-RU"/>
        </a:p>
      </dgm:t>
    </dgm:pt>
    <dgm:pt modelId="{454CA6F6-B649-468B-BB21-3D9711A26943}">
      <dgm:prSet/>
      <dgm:spPr/>
      <dgm:t>
        <a:bodyPr/>
        <a:lstStyle/>
        <a:p>
          <a:pPr rtl="0"/>
          <a:r>
            <a:rPr lang="ru-RU" b="1" dirty="0" smtClean="0"/>
            <a:t>3.Охорона земель.</a:t>
          </a:r>
          <a:endParaRPr lang="ru-RU" dirty="0"/>
        </a:p>
      </dgm:t>
    </dgm:pt>
    <dgm:pt modelId="{125E917D-1516-4ED1-B7F3-1CB0C6D67449}" type="parTrans" cxnId="{B488712B-CA4A-409E-B0ED-14771104AA48}">
      <dgm:prSet/>
      <dgm:spPr/>
      <dgm:t>
        <a:bodyPr/>
        <a:lstStyle/>
        <a:p>
          <a:endParaRPr lang="ru-RU"/>
        </a:p>
      </dgm:t>
    </dgm:pt>
    <dgm:pt modelId="{6E1CEBD3-8E8E-4F17-999F-2DCF0107C2A3}" type="sibTrans" cxnId="{B488712B-CA4A-409E-B0ED-14771104AA48}">
      <dgm:prSet/>
      <dgm:spPr/>
      <dgm:t>
        <a:bodyPr/>
        <a:lstStyle/>
        <a:p>
          <a:endParaRPr lang="ru-RU"/>
        </a:p>
      </dgm:t>
    </dgm:pt>
    <dgm:pt modelId="{688DA081-7251-4F62-972A-EF5E635A18C0}">
      <dgm:prSet/>
      <dgm:spPr/>
      <dgm:t>
        <a:bodyPr/>
        <a:lstStyle/>
        <a:p>
          <a:pPr rtl="0"/>
          <a:r>
            <a:rPr lang="ru-RU" b="1" dirty="0" smtClean="0"/>
            <a:t>4.Фінансова </a:t>
          </a:r>
          <a:r>
            <a:rPr lang="ru-RU" b="1" dirty="0" err="1" smtClean="0"/>
            <a:t>складова</a:t>
          </a:r>
          <a:r>
            <a:rPr lang="ru-RU" b="1" dirty="0" smtClean="0"/>
            <a:t>.</a:t>
          </a:r>
          <a:endParaRPr lang="ru-RU" dirty="0"/>
        </a:p>
      </dgm:t>
    </dgm:pt>
    <dgm:pt modelId="{53895060-A4F5-4037-A104-1151943A2723}" type="parTrans" cxnId="{7BF8293F-D54C-40B3-A52F-BAF53B741E8B}">
      <dgm:prSet/>
      <dgm:spPr/>
      <dgm:t>
        <a:bodyPr/>
        <a:lstStyle/>
        <a:p>
          <a:endParaRPr lang="ru-RU"/>
        </a:p>
      </dgm:t>
    </dgm:pt>
    <dgm:pt modelId="{DEFF3291-58F8-49C0-9E44-AB9FB51209E9}" type="sibTrans" cxnId="{7BF8293F-D54C-40B3-A52F-BAF53B741E8B}">
      <dgm:prSet/>
      <dgm:spPr/>
      <dgm:t>
        <a:bodyPr/>
        <a:lstStyle/>
        <a:p>
          <a:endParaRPr lang="ru-RU"/>
        </a:p>
      </dgm:t>
    </dgm:pt>
    <dgm:pt modelId="{901679F8-8A6A-4111-9FA1-FFC5730DBC4B}">
      <dgm:prSet/>
      <dgm:spPr/>
      <dgm:t>
        <a:bodyPr/>
        <a:lstStyle/>
        <a:p>
          <a:pPr rtl="0"/>
          <a:r>
            <a:rPr lang="ru-RU" b="1" dirty="0" smtClean="0"/>
            <a:t>5.Роль </a:t>
          </a:r>
          <a:r>
            <a:rPr lang="ru-RU" b="1" dirty="0" err="1" smtClean="0"/>
            <a:t>місцевих</a:t>
          </a:r>
          <a:r>
            <a:rPr lang="ru-RU" b="1" dirty="0" smtClean="0"/>
            <a:t> громад.</a:t>
          </a:r>
          <a:endParaRPr lang="ru-RU" dirty="0"/>
        </a:p>
      </dgm:t>
    </dgm:pt>
    <dgm:pt modelId="{0033FB01-905E-4203-AEDC-DE197D8C8692}" type="parTrans" cxnId="{C8E3DBD0-3C97-4430-9A4F-A12ECE2A837B}">
      <dgm:prSet/>
      <dgm:spPr/>
      <dgm:t>
        <a:bodyPr/>
        <a:lstStyle/>
        <a:p>
          <a:endParaRPr lang="ru-RU"/>
        </a:p>
      </dgm:t>
    </dgm:pt>
    <dgm:pt modelId="{AFE40A37-699B-4933-A884-B963FA08EACB}" type="sibTrans" cxnId="{C8E3DBD0-3C97-4430-9A4F-A12ECE2A837B}">
      <dgm:prSet/>
      <dgm:spPr/>
      <dgm:t>
        <a:bodyPr/>
        <a:lstStyle/>
        <a:p>
          <a:endParaRPr lang="ru-RU"/>
        </a:p>
      </dgm:t>
    </dgm:pt>
    <dgm:pt modelId="{BC6D02A4-723D-487A-A21A-34C17DCFE17A}">
      <dgm:prSet/>
      <dgm:spPr/>
      <dgm:t>
        <a:bodyPr/>
        <a:lstStyle/>
        <a:p>
          <a:pPr rtl="0"/>
          <a:r>
            <a:rPr lang="ru-RU" b="1" dirty="0" smtClean="0"/>
            <a:t>6.Сприйняття </a:t>
          </a:r>
          <a:r>
            <a:rPr lang="ru-RU" b="1" dirty="0" err="1" smtClean="0"/>
            <a:t>суспільством</a:t>
          </a:r>
          <a:r>
            <a:rPr lang="ru-RU" b="1" dirty="0" smtClean="0"/>
            <a:t>.</a:t>
          </a:r>
          <a:endParaRPr lang="ru-RU" dirty="0"/>
        </a:p>
      </dgm:t>
    </dgm:pt>
    <dgm:pt modelId="{6B805D3E-7E40-4A4C-966A-3D486C899C8A}" type="parTrans" cxnId="{5C008F8E-EF84-4897-8DFF-94EAB49B651F}">
      <dgm:prSet/>
      <dgm:spPr/>
      <dgm:t>
        <a:bodyPr/>
        <a:lstStyle/>
        <a:p>
          <a:endParaRPr lang="ru-RU"/>
        </a:p>
      </dgm:t>
    </dgm:pt>
    <dgm:pt modelId="{CA03B077-9D19-45A2-BB19-14E5EA0C8534}" type="sibTrans" cxnId="{5C008F8E-EF84-4897-8DFF-94EAB49B651F}">
      <dgm:prSet/>
      <dgm:spPr/>
      <dgm:t>
        <a:bodyPr/>
        <a:lstStyle/>
        <a:p>
          <a:endParaRPr lang="ru-RU"/>
        </a:p>
      </dgm:t>
    </dgm:pt>
    <dgm:pt modelId="{5FC04431-A6C8-4E13-BC4A-1C2D1B7AF705}" type="pres">
      <dgm:prSet presAssocID="{418F05DE-C6B1-42E3-9827-BC07F087DF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50268-0E8B-4056-B7C1-61F0BB773DC5}" type="pres">
      <dgm:prSet presAssocID="{41E1FCFE-3980-42FB-96C4-CFCBA097289A}" presName="parentText" presStyleLbl="node1" presStyleIdx="0" presStyleCnt="1" custLinFactNeighborX="-540" custLinFactNeighborY="-2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045E-C3F0-4EF1-AF4F-E44A0A8873F3}" type="pres">
      <dgm:prSet presAssocID="{41E1FCFE-3980-42FB-96C4-CFCBA097289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CE424-1B77-4B8A-AC08-916C3CE4172A}" type="presOf" srcId="{AB52E871-A0EA-4248-B46E-1F58F5B41422}" destId="{94CC045E-C3F0-4EF1-AF4F-E44A0A8873F3}" srcOrd="0" destOrd="0" presId="urn:microsoft.com/office/officeart/2005/8/layout/vList2"/>
    <dgm:cxn modelId="{9E97F764-A8BF-48A7-834E-DB7F176DC819}" type="presOf" srcId="{E9413E0E-487D-40E1-955F-4432B0AD99C6}" destId="{94CC045E-C3F0-4EF1-AF4F-E44A0A8873F3}" srcOrd="0" destOrd="1" presId="urn:microsoft.com/office/officeart/2005/8/layout/vList2"/>
    <dgm:cxn modelId="{B488712B-CA4A-409E-B0ED-14771104AA48}" srcId="{41E1FCFE-3980-42FB-96C4-CFCBA097289A}" destId="{454CA6F6-B649-468B-BB21-3D9711A26943}" srcOrd="2" destOrd="0" parTransId="{125E917D-1516-4ED1-B7F3-1CB0C6D67449}" sibTransId="{6E1CEBD3-8E8E-4F17-999F-2DCF0107C2A3}"/>
    <dgm:cxn modelId="{C03C8024-0274-47BB-9DA5-95A886DFCA2F}" srcId="{41E1FCFE-3980-42FB-96C4-CFCBA097289A}" destId="{AB52E871-A0EA-4248-B46E-1F58F5B41422}" srcOrd="0" destOrd="0" parTransId="{5198E533-99E4-45B4-8D32-ACBAC71AE9BB}" sibTransId="{A4D36371-F2DB-48C2-97C5-139F270C0C7A}"/>
    <dgm:cxn modelId="{350CD74A-E47E-4149-9592-0498B0C2C39C}" srcId="{41E1FCFE-3980-42FB-96C4-CFCBA097289A}" destId="{E9413E0E-487D-40E1-955F-4432B0AD99C6}" srcOrd="1" destOrd="0" parTransId="{6E23AAF8-D5C7-412C-9FEE-AEBA43AD520E}" sibTransId="{3D849A97-12E4-4DD1-BFDF-237CDDA86EBE}"/>
    <dgm:cxn modelId="{C8E3DBD0-3C97-4430-9A4F-A12ECE2A837B}" srcId="{41E1FCFE-3980-42FB-96C4-CFCBA097289A}" destId="{901679F8-8A6A-4111-9FA1-FFC5730DBC4B}" srcOrd="4" destOrd="0" parTransId="{0033FB01-905E-4203-AEDC-DE197D8C8692}" sibTransId="{AFE40A37-699B-4933-A884-B963FA08EACB}"/>
    <dgm:cxn modelId="{015A3BD4-838E-4F3F-8E40-32EE577DDBD3}" type="presOf" srcId="{688DA081-7251-4F62-972A-EF5E635A18C0}" destId="{94CC045E-C3F0-4EF1-AF4F-E44A0A8873F3}" srcOrd="0" destOrd="3" presId="urn:microsoft.com/office/officeart/2005/8/layout/vList2"/>
    <dgm:cxn modelId="{CC2EFFDC-68BC-409F-891F-A999EE7433A1}" type="presOf" srcId="{454CA6F6-B649-468B-BB21-3D9711A26943}" destId="{94CC045E-C3F0-4EF1-AF4F-E44A0A8873F3}" srcOrd="0" destOrd="2" presId="urn:microsoft.com/office/officeart/2005/8/layout/vList2"/>
    <dgm:cxn modelId="{8FBFF2BC-A458-4AB5-9F26-092B3256CCCA}" type="presOf" srcId="{418F05DE-C6B1-42E3-9827-BC07F087DFE7}" destId="{5FC04431-A6C8-4E13-BC4A-1C2D1B7AF705}" srcOrd="0" destOrd="0" presId="urn:microsoft.com/office/officeart/2005/8/layout/vList2"/>
    <dgm:cxn modelId="{48A51AB5-3CE6-470A-BA0A-7F8C7246D811}" type="presOf" srcId="{901679F8-8A6A-4111-9FA1-FFC5730DBC4B}" destId="{94CC045E-C3F0-4EF1-AF4F-E44A0A8873F3}" srcOrd="0" destOrd="4" presId="urn:microsoft.com/office/officeart/2005/8/layout/vList2"/>
    <dgm:cxn modelId="{8CE26213-C19D-4476-A106-57D0540A5862}" srcId="{418F05DE-C6B1-42E3-9827-BC07F087DFE7}" destId="{41E1FCFE-3980-42FB-96C4-CFCBA097289A}" srcOrd="0" destOrd="0" parTransId="{63B7F3C7-B4C0-4D25-AB72-D7C13A34F5CA}" sibTransId="{BCF2AC51-1F54-4111-8019-930D524EE825}"/>
    <dgm:cxn modelId="{32B95CEE-2EB1-45C3-AE07-D4B8E8B33C63}" type="presOf" srcId="{BC6D02A4-723D-487A-A21A-34C17DCFE17A}" destId="{94CC045E-C3F0-4EF1-AF4F-E44A0A8873F3}" srcOrd="0" destOrd="5" presId="urn:microsoft.com/office/officeart/2005/8/layout/vList2"/>
    <dgm:cxn modelId="{7BF8293F-D54C-40B3-A52F-BAF53B741E8B}" srcId="{41E1FCFE-3980-42FB-96C4-CFCBA097289A}" destId="{688DA081-7251-4F62-972A-EF5E635A18C0}" srcOrd="3" destOrd="0" parTransId="{53895060-A4F5-4037-A104-1151943A2723}" sibTransId="{DEFF3291-58F8-49C0-9E44-AB9FB51209E9}"/>
    <dgm:cxn modelId="{5C008F8E-EF84-4897-8DFF-94EAB49B651F}" srcId="{41E1FCFE-3980-42FB-96C4-CFCBA097289A}" destId="{BC6D02A4-723D-487A-A21A-34C17DCFE17A}" srcOrd="5" destOrd="0" parTransId="{6B805D3E-7E40-4A4C-966A-3D486C899C8A}" sibTransId="{CA03B077-9D19-45A2-BB19-14E5EA0C8534}"/>
    <dgm:cxn modelId="{9B639009-1FBD-48C1-BDB4-89DF1672179D}" type="presOf" srcId="{41E1FCFE-3980-42FB-96C4-CFCBA097289A}" destId="{6C250268-0E8B-4056-B7C1-61F0BB773DC5}" srcOrd="0" destOrd="0" presId="urn:microsoft.com/office/officeart/2005/8/layout/vList2"/>
    <dgm:cxn modelId="{24C4ED01-CE91-4304-92C9-36A20267CE7B}" type="presParOf" srcId="{5FC04431-A6C8-4E13-BC4A-1C2D1B7AF705}" destId="{6C250268-0E8B-4056-B7C1-61F0BB773DC5}" srcOrd="0" destOrd="0" presId="urn:microsoft.com/office/officeart/2005/8/layout/vList2"/>
    <dgm:cxn modelId="{E6475375-1285-4EDB-B5AC-6023AB2587AB}" type="presParOf" srcId="{5FC04431-A6C8-4E13-BC4A-1C2D1B7AF705}" destId="{94CC045E-C3F0-4EF1-AF4F-E44A0A8873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D0765BC-86D5-459A-9861-AFEC86EBFE9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33C920-4273-4DE4-81AA-EF88C6DBF7EE}">
      <dgm:prSet/>
      <dgm:spPr/>
      <dgm:t>
        <a:bodyPr/>
        <a:lstStyle/>
        <a:p>
          <a:pPr algn="ctr" rtl="0"/>
          <a:r>
            <a:rPr lang="uk-UA" b="1" smtClean="0"/>
            <a:t>Приклад:</a:t>
          </a:r>
          <a:endParaRPr lang="ru-RU"/>
        </a:p>
      </dgm:t>
    </dgm:pt>
    <dgm:pt modelId="{1053CFF7-37E6-42FC-B22F-F795E8006B78}" type="parTrans" cxnId="{92C2C36F-731E-4A78-A3BC-C5ADA29368B1}">
      <dgm:prSet/>
      <dgm:spPr/>
      <dgm:t>
        <a:bodyPr/>
        <a:lstStyle/>
        <a:p>
          <a:endParaRPr lang="ru-RU"/>
        </a:p>
      </dgm:t>
    </dgm:pt>
    <dgm:pt modelId="{D41A0F42-89DC-4714-A887-B7103FB62E26}" type="sibTrans" cxnId="{92C2C36F-731E-4A78-A3BC-C5ADA29368B1}">
      <dgm:prSet/>
      <dgm:spPr/>
      <dgm:t>
        <a:bodyPr/>
        <a:lstStyle/>
        <a:p>
          <a:endParaRPr lang="ru-RU"/>
        </a:p>
      </dgm:t>
    </dgm:pt>
    <dgm:pt modelId="{FBA4AEB2-DDFE-4977-ADFB-D8CD97E1012A}">
      <dgm:prSet/>
      <dgm:spPr/>
      <dgm:t>
        <a:bodyPr/>
        <a:lstStyle/>
        <a:p>
          <a:pPr rtl="0"/>
          <a:r>
            <a:rPr lang="uk-UA" b="1" smtClean="0"/>
            <a:t>1.Ринок земель сільськогосподарського призначення необхідно вводити негайно.</a:t>
          </a:r>
          <a:endParaRPr lang="ru-RU"/>
        </a:p>
      </dgm:t>
    </dgm:pt>
    <dgm:pt modelId="{4E70E6B9-85B1-47CE-BCC3-A0E22B029F4F}" type="parTrans" cxnId="{FF189357-14E7-40F3-9D3E-2385FE302D17}">
      <dgm:prSet/>
      <dgm:spPr/>
      <dgm:t>
        <a:bodyPr/>
        <a:lstStyle/>
        <a:p>
          <a:endParaRPr lang="ru-RU"/>
        </a:p>
      </dgm:t>
    </dgm:pt>
    <dgm:pt modelId="{15208F4F-7B54-448C-B917-410B7E7BF4C6}" type="sibTrans" cxnId="{FF189357-14E7-40F3-9D3E-2385FE302D17}">
      <dgm:prSet/>
      <dgm:spPr/>
      <dgm:t>
        <a:bodyPr/>
        <a:lstStyle/>
        <a:p>
          <a:endParaRPr lang="ru-RU"/>
        </a:p>
      </dgm:t>
    </dgm:pt>
    <dgm:pt modelId="{72B11B2D-1A7E-43EE-A8F9-7A897B867B21}">
      <dgm:prSet/>
      <dgm:spPr/>
      <dgm:t>
        <a:bodyPr/>
        <a:lstStyle/>
        <a:p>
          <a:pPr rtl="0"/>
          <a:r>
            <a:rPr lang="uk-UA" b="1" smtClean="0"/>
            <a:t>2. Ринок земель сільськогосподарського призначення необхідно вводити після виконання певних умов.</a:t>
          </a:r>
          <a:endParaRPr lang="ru-RU"/>
        </a:p>
      </dgm:t>
    </dgm:pt>
    <dgm:pt modelId="{0BAB11E4-13FA-4C09-83FA-192B373392F5}" type="parTrans" cxnId="{FBA67EEF-713D-4ECA-ADB2-473208497BD1}">
      <dgm:prSet/>
      <dgm:spPr/>
      <dgm:t>
        <a:bodyPr/>
        <a:lstStyle/>
        <a:p>
          <a:endParaRPr lang="ru-RU"/>
        </a:p>
      </dgm:t>
    </dgm:pt>
    <dgm:pt modelId="{2793EAEE-6A5E-4B02-A238-394F6C12E2F4}" type="sibTrans" cxnId="{FBA67EEF-713D-4ECA-ADB2-473208497BD1}">
      <dgm:prSet/>
      <dgm:spPr/>
      <dgm:t>
        <a:bodyPr/>
        <a:lstStyle/>
        <a:p>
          <a:endParaRPr lang="ru-RU"/>
        </a:p>
      </dgm:t>
    </dgm:pt>
    <dgm:pt modelId="{53AD4EB3-C2AB-444C-A412-7620E3396626}" type="pres">
      <dgm:prSet presAssocID="{4D0765BC-86D5-459A-9861-AFEC86EBFE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583FA-2E49-4735-84F7-9A9960E220F9}" type="pres">
      <dgm:prSet presAssocID="{0B33C920-4273-4DE4-81AA-EF88C6DBF7EE}" presName="parentText" presStyleLbl="node1" presStyleIdx="0" presStyleCnt="3" custScaleX="27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55393-CE95-4B8B-B34F-683DCA11B91B}" type="pres">
      <dgm:prSet presAssocID="{D41A0F42-89DC-4714-A887-B7103FB62E26}" presName="spacer" presStyleCnt="0"/>
      <dgm:spPr/>
    </dgm:pt>
    <dgm:pt modelId="{9F74285E-8F2D-4370-AFB0-4ADABD2C1893}" type="pres">
      <dgm:prSet presAssocID="{FBA4AEB2-DDFE-4977-ADFB-D8CD97E101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A6004-2729-43EA-8FDA-6B0EF8EFC54C}" type="pres">
      <dgm:prSet presAssocID="{15208F4F-7B54-448C-B917-410B7E7BF4C6}" presName="spacer" presStyleCnt="0"/>
      <dgm:spPr/>
    </dgm:pt>
    <dgm:pt modelId="{6B2AE011-3D6A-489A-8B5F-9A55FA5F9D39}" type="pres">
      <dgm:prSet presAssocID="{72B11B2D-1A7E-43EE-A8F9-7A897B867B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3237A-9A25-4F96-B80E-9ECE4C21B8B8}" type="presOf" srcId="{72B11B2D-1A7E-43EE-A8F9-7A897B867B21}" destId="{6B2AE011-3D6A-489A-8B5F-9A55FA5F9D39}" srcOrd="0" destOrd="0" presId="urn:microsoft.com/office/officeart/2005/8/layout/vList2"/>
    <dgm:cxn modelId="{FBA67EEF-713D-4ECA-ADB2-473208497BD1}" srcId="{4D0765BC-86D5-459A-9861-AFEC86EBFE90}" destId="{72B11B2D-1A7E-43EE-A8F9-7A897B867B21}" srcOrd="2" destOrd="0" parTransId="{0BAB11E4-13FA-4C09-83FA-192B373392F5}" sibTransId="{2793EAEE-6A5E-4B02-A238-394F6C12E2F4}"/>
    <dgm:cxn modelId="{92C2C36F-731E-4A78-A3BC-C5ADA29368B1}" srcId="{4D0765BC-86D5-459A-9861-AFEC86EBFE90}" destId="{0B33C920-4273-4DE4-81AA-EF88C6DBF7EE}" srcOrd="0" destOrd="0" parTransId="{1053CFF7-37E6-42FC-B22F-F795E8006B78}" sibTransId="{D41A0F42-89DC-4714-A887-B7103FB62E26}"/>
    <dgm:cxn modelId="{95194F69-6B16-4FA9-A0D6-4784FB8025D1}" type="presOf" srcId="{FBA4AEB2-DDFE-4977-ADFB-D8CD97E1012A}" destId="{9F74285E-8F2D-4370-AFB0-4ADABD2C1893}" srcOrd="0" destOrd="0" presId="urn:microsoft.com/office/officeart/2005/8/layout/vList2"/>
    <dgm:cxn modelId="{FF189357-14E7-40F3-9D3E-2385FE302D17}" srcId="{4D0765BC-86D5-459A-9861-AFEC86EBFE90}" destId="{FBA4AEB2-DDFE-4977-ADFB-D8CD97E1012A}" srcOrd="1" destOrd="0" parTransId="{4E70E6B9-85B1-47CE-BCC3-A0E22B029F4F}" sibTransId="{15208F4F-7B54-448C-B917-410B7E7BF4C6}"/>
    <dgm:cxn modelId="{CF370D39-F24D-434C-9237-559510C04533}" type="presOf" srcId="{0B33C920-4273-4DE4-81AA-EF88C6DBF7EE}" destId="{78E583FA-2E49-4735-84F7-9A9960E220F9}" srcOrd="0" destOrd="0" presId="urn:microsoft.com/office/officeart/2005/8/layout/vList2"/>
    <dgm:cxn modelId="{C30C6759-50BA-4161-BAEB-C13E92417DA3}" type="presOf" srcId="{4D0765BC-86D5-459A-9861-AFEC86EBFE90}" destId="{53AD4EB3-C2AB-444C-A412-7620E3396626}" srcOrd="0" destOrd="0" presId="urn:microsoft.com/office/officeart/2005/8/layout/vList2"/>
    <dgm:cxn modelId="{4CF3A68B-5726-4FFD-A78B-F80F5D0BEF15}" type="presParOf" srcId="{53AD4EB3-C2AB-444C-A412-7620E3396626}" destId="{78E583FA-2E49-4735-84F7-9A9960E220F9}" srcOrd="0" destOrd="0" presId="urn:microsoft.com/office/officeart/2005/8/layout/vList2"/>
    <dgm:cxn modelId="{7CE98D9E-ED30-490F-858D-C4EF9FF8A33E}" type="presParOf" srcId="{53AD4EB3-C2AB-444C-A412-7620E3396626}" destId="{F4C55393-CE95-4B8B-B34F-683DCA11B91B}" srcOrd="1" destOrd="0" presId="urn:microsoft.com/office/officeart/2005/8/layout/vList2"/>
    <dgm:cxn modelId="{A656D1C6-087A-4F02-83F3-4B918F80CD06}" type="presParOf" srcId="{53AD4EB3-C2AB-444C-A412-7620E3396626}" destId="{9F74285E-8F2D-4370-AFB0-4ADABD2C1893}" srcOrd="2" destOrd="0" presId="urn:microsoft.com/office/officeart/2005/8/layout/vList2"/>
    <dgm:cxn modelId="{1AE3B774-970D-4E16-A185-567A27D020A1}" type="presParOf" srcId="{53AD4EB3-C2AB-444C-A412-7620E3396626}" destId="{A0BA6004-2729-43EA-8FDA-6B0EF8EFC54C}" srcOrd="3" destOrd="0" presId="urn:microsoft.com/office/officeart/2005/8/layout/vList2"/>
    <dgm:cxn modelId="{134C221F-8423-4063-B17C-5C32B88670EF}" type="presParOf" srcId="{53AD4EB3-C2AB-444C-A412-7620E3396626}" destId="{6B2AE011-3D6A-489A-8B5F-9A55FA5F9D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1D2E2-6917-4045-A0A4-A27A503A8CE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42FD2D9-ADB8-4637-BE9E-36841293450C}">
      <dgm:prSet/>
      <dgm:spPr/>
      <dgm:t>
        <a:bodyPr/>
        <a:lstStyle/>
        <a:p>
          <a:pPr rtl="0"/>
          <a:r>
            <a:rPr lang="uk-UA" b="1" smtClean="0"/>
            <a:t>Балах В.О. Магістерські роботи: Метод. Реком. – Чернівці: ЧНУ , 2003 – 42 </a:t>
          </a:r>
          <a:endParaRPr lang="ru-RU"/>
        </a:p>
      </dgm:t>
    </dgm:pt>
    <dgm:pt modelId="{32481299-D835-41A7-81C7-CFB8B80EFF01}" type="parTrans" cxnId="{FB52154F-38E8-4F7C-B6FF-D78BB15528B2}">
      <dgm:prSet/>
      <dgm:spPr/>
      <dgm:t>
        <a:bodyPr/>
        <a:lstStyle/>
        <a:p>
          <a:endParaRPr lang="ru-RU"/>
        </a:p>
      </dgm:t>
    </dgm:pt>
    <dgm:pt modelId="{96A59C63-71C8-43F0-A55B-5B1F52FDF7A6}" type="sibTrans" cxnId="{FB52154F-38E8-4F7C-B6FF-D78BB15528B2}">
      <dgm:prSet/>
      <dgm:spPr/>
      <dgm:t>
        <a:bodyPr/>
        <a:lstStyle/>
        <a:p>
          <a:endParaRPr lang="ru-RU"/>
        </a:p>
      </dgm:t>
    </dgm:pt>
    <dgm:pt modelId="{066BEBEF-BEF5-4FB3-9668-B8D29C56BFBD}">
      <dgm:prSet/>
      <dgm:spPr/>
      <dgm:t>
        <a:bodyPr/>
        <a:lstStyle/>
        <a:p>
          <a:pPr rtl="0"/>
          <a:r>
            <a:rPr lang="uk-UA" b="1" smtClean="0"/>
            <a:t>Білуха М.Т. Основи наукових досліджень. – К. : Вищашк., 1997, - 271с.</a:t>
          </a:r>
          <a:endParaRPr lang="ru-RU"/>
        </a:p>
      </dgm:t>
    </dgm:pt>
    <dgm:pt modelId="{3BC29192-5BA7-4CE3-AA1A-1515E9F255A5}" type="parTrans" cxnId="{6B7CD5FE-A223-495C-A320-19341D556F2C}">
      <dgm:prSet/>
      <dgm:spPr/>
      <dgm:t>
        <a:bodyPr/>
        <a:lstStyle/>
        <a:p>
          <a:endParaRPr lang="ru-RU"/>
        </a:p>
      </dgm:t>
    </dgm:pt>
    <dgm:pt modelId="{FD2C6332-7149-4EB7-B86D-99BC763B0EAB}" type="sibTrans" cxnId="{6B7CD5FE-A223-495C-A320-19341D556F2C}">
      <dgm:prSet/>
      <dgm:spPr/>
      <dgm:t>
        <a:bodyPr/>
        <a:lstStyle/>
        <a:p>
          <a:endParaRPr lang="ru-RU"/>
        </a:p>
      </dgm:t>
    </dgm:pt>
    <dgm:pt modelId="{FB8EB804-EF9D-4839-AFE3-27D942639839}">
      <dgm:prSet/>
      <dgm:spPr/>
      <dgm:t>
        <a:bodyPr/>
        <a:lstStyle/>
        <a:p>
          <a:pPr rtl="0"/>
          <a:r>
            <a:rPr lang="uk-UA" b="1" smtClean="0"/>
            <a:t>Білуха М.Т. Методологія наукових дослджень: Підручник. – К.: АБУ , 2002. – 480с.</a:t>
          </a:r>
          <a:endParaRPr lang="ru-RU"/>
        </a:p>
      </dgm:t>
    </dgm:pt>
    <dgm:pt modelId="{A8BCA118-EF91-49C4-8FAC-1506D772F7EF}" type="parTrans" cxnId="{5C1F59FC-4CDC-464C-BBCE-8209ED2182FD}">
      <dgm:prSet/>
      <dgm:spPr/>
      <dgm:t>
        <a:bodyPr/>
        <a:lstStyle/>
        <a:p>
          <a:endParaRPr lang="ru-RU"/>
        </a:p>
      </dgm:t>
    </dgm:pt>
    <dgm:pt modelId="{6E538902-08C9-448E-BD77-69395EFF97FD}" type="sibTrans" cxnId="{5C1F59FC-4CDC-464C-BBCE-8209ED2182FD}">
      <dgm:prSet/>
      <dgm:spPr/>
      <dgm:t>
        <a:bodyPr/>
        <a:lstStyle/>
        <a:p>
          <a:endParaRPr lang="ru-RU"/>
        </a:p>
      </dgm:t>
    </dgm:pt>
    <dgm:pt modelId="{CEDDB9C5-2C2A-40B5-9649-72D03DCC0528}">
      <dgm:prSet/>
      <dgm:spPr/>
      <dgm:t>
        <a:bodyPr/>
        <a:lstStyle/>
        <a:p>
          <a:pPr rtl="0"/>
          <a:r>
            <a:rPr lang="uk-UA" b="1" smtClean="0"/>
            <a:t>Звіт про науково-дослідну роботу «Розробити методи еколого-ландшафтного землевпорядкування сільськогосподарських підприємтсв». – К. : НАУ , 2003, - 120с.</a:t>
          </a:r>
          <a:endParaRPr lang="ru-RU"/>
        </a:p>
      </dgm:t>
    </dgm:pt>
    <dgm:pt modelId="{492CA336-8102-4BCA-9C6B-A0886E58EC7B}" type="parTrans" cxnId="{CAAB2341-AE64-4CBA-A67C-5801BF1E1BB8}">
      <dgm:prSet/>
      <dgm:spPr/>
      <dgm:t>
        <a:bodyPr/>
        <a:lstStyle/>
        <a:p>
          <a:endParaRPr lang="ru-RU"/>
        </a:p>
      </dgm:t>
    </dgm:pt>
    <dgm:pt modelId="{37CC41C2-4C21-4684-88B4-7516A8C1A853}" type="sibTrans" cxnId="{CAAB2341-AE64-4CBA-A67C-5801BF1E1BB8}">
      <dgm:prSet/>
      <dgm:spPr/>
      <dgm:t>
        <a:bodyPr/>
        <a:lstStyle/>
        <a:p>
          <a:endParaRPr lang="ru-RU"/>
        </a:p>
      </dgm:t>
    </dgm:pt>
    <dgm:pt modelId="{96DFE7BB-FAAA-4C45-869F-D0229DEE8A0A}">
      <dgm:prSet/>
      <dgm:spPr/>
      <dgm:t>
        <a:bodyPr/>
        <a:lstStyle/>
        <a:p>
          <a:pPr rtl="0"/>
          <a:r>
            <a:rPr lang="uk-UA" b="1" smtClean="0"/>
            <a:t>Капица П.Л. </a:t>
          </a:r>
          <a:r>
            <a:rPr lang="ru-RU" b="1" smtClean="0"/>
            <a:t>Эксперемент , теория , практика. – М.: Наука, 1997, - 420 с.</a:t>
          </a:r>
          <a:endParaRPr lang="ru-RU"/>
        </a:p>
      </dgm:t>
    </dgm:pt>
    <dgm:pt modelId="{44E71ECB-B17C-44D8-A33E-1DFE2B0DD906}" type="parTrans" cxnId="{5EDE4080-CEEC-407A-9D64-B35942E3C0BB}">
      <dgm:prSet/>
      <dgm:spPr/>
      <dgm:t>
        <a:bodyPr/>
        <a:lstStyle/>
        <a:p>
          <a:endParaRPr lang="ru-RU"/>
        </a:p>
      </dgm:t>
    </dgm:pt>
    <dgm:pt modelId="{3C6A0669-7223-4CBB-A0DB-D21C03EBEB10}" type="sibTrans" cxnId="{5EDE4080-CEEC-407A-9D64-B35942E3C0BB}">
      <dgm:prSet/>
      <dgm:spPr/>
      <dgm:t>
        <a:bodyPr/>
        <a:lstStyle/>
        <a:p>
          <a:endParaRPr lang="ru-RU"/>
        </a:p>
      </dgm:t>
    </dgm:pt>
    <dgm:pt modelId="{A6185614-4A38-4EFD-A492-1D382D21C7B8}">
      <dgm:prSet/>
      <dgm:spPr/>
      <dgm:t>
        <a:bodyPr/>
        <a:lstStyle/>
        <a:p>
          <a:pPr rtl="0"/>
          <a:r>
            <a:rPr lang="ru-RU" b="1" smtClean="0"/>
            <a:t>Лудченко А.А. , Лудченко Я.А. , Примак Т.А. Основы научных исследований : Учеб. Пособ. /Под.ред. А.А. Лудченко. -2-е изд., стер. – К.: Знання, 2201 – 113 с</a:t>
          </a:r>
          <a:endParaRPr lang="ru-RU"/>
        </a:p>
      </dgm:t>
    </dgm:pt>
    <dgm:pt modelId="{4484FDA9-608F-4122-8750-0B8247F11E42}" type="parTrans" cxnId="{6825D6EF-BDF2-4258-91F9-4DF2A1E09D0D}">
      <dgm:prSet/>
      <dgm:spPr/>
      <dgm:t>
        <a:bodyPr/>
        <a:lstStyle/>
        <a:p>
          <a:endParaRPr lang="ru-RU"/>
        </a:p>
      </dgm:t>
    </dgm:pt>
    <dgm:pt modelId="{9CDB780C-EAD0-42E4-9393-73979EE0F3E3}" type="sibTrans" cxnId="{6825D6EF-BDF2-4258-91F9-4DF2A1E09D0D}">
      <dgm:prSet/>
      <dgm:spPr/>
      <dgm:t>
        <a:bodyPr/>
        <a:lstStyle/>
        <a:p>
          <a:endParaRPr lang="ru-RU"/>
        </a:p>
      </dgm:t>
    </dgm:pt>
    <dgm:pt modelId="{AA21AF96-526F-4041-A087-BD9C8BF8F080}">
      <dgm:prSet/>
      <dgm:spPr/>
      <dgm:t>
        <a:bodyPr/>
        <a:lstStyle/>
        <a:p>
          <a:pPr rtl="0"/>
          <a:r>
            <a:rPr lang="uk-UA" b="1" smtClean="0"/>
            <a:t>Методичні підходи до оцінки вартості і використання об’єктів права і інтелектуальної власності в наукових установах УААН. – К.: ІАЕ УААН, 2003 – 30с.</a:t>
          </a:r>
          <a:endParaRPr lang="ru-RU"/>
        </a:p>
      </dgm:t>
    </dgm:pt>
    <dgm:pt modelId="{89D01109-E639-4082-BAC5-DAC40E300D0E}" type="parTrans" cxnId="{0A27A138-4A00-4376-9F0D-DF8FBDBD31F1}">
      <dgm:prSet/>
      <dgm:spPr/>
      <dgm:t>
        <a:bodyPr/>
        <a:lstStyle/>
        <a:p>
          <a:endParaRPr lang="ru-RU"/>
        </a:p>
      </dgm:t>
    </dgm:pt>
    <dgm:pt modelId="{ADD32B22-52BE-4A28-A37F-2C23B7A42986}" type="sibTrans" cxnId="{0A27A138-4A00-4376-9F0D-DF8FBDBD31F1}">
      <dgm:prSet/>
      <dgm:spPr/>
      <dgm:t>
        <a:bodyPr/>
        <a:lstStyle/>
        <a:p>
          <a:endParaRPr lang="ru-RU"/>
        </a:p>
      </dgm:t>
    </dgm:pt>
    <dgm:pt modelId="{C5465B4C-6C4E-4C95-BE2A-60B2F4E94663}" type="pres">
      <dgm:prSet presAssocID="{0EC1D2E2-6917-4045-A0A4-A27A503A8C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803E1-C7A3-4D6E-B69D-CA61ED9FE752}" type="pres">
      <dgm:prSet presAssocID="{942FD2D9-ADB8-4637-BE9E-36841293450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EA809-1F9F-467D-918E-6E014F8D6389}" type="pres">
      <dgm:prSet presAssocID="{96A59C63-71C8-43F0-A55B-5B1F52FDF7A6}" presName="spacer" presStyleCnt="0"/>
      <dgm:spPr/>
    </dgm:pt>
    <dgm:pt modelId="{4477D252-A15D-4B7C-A46D-14E2D059D53D}" type="pres">
      <dgm:prSet presAssocID="{066BEBEF-BEF5-4FB3-9668-B8D29C56BFB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128B3-8502-4655-BDD0-DB4BBA1319D2}" type="pres">
      <dgm:prSet presAssocID="{FD2C6332-7149-4EB7-B86D-99BC763B0EAB}" presName="spacer" presStyleCnt="0"/>
      <dgm:spPr/>
    </dgm:pt>
    <dgm:pt modelId="{8B859A46-1C10-43F6-BD0E-BD41ECAAFF0B}" type="pres">
      <dgm:prSet presAssocID="{FB8EB804-EF9D-4839-AFE3-27D94263983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CDE65-4A6A-40AD-B795-2A40F49C17D4}" type="pres">
      <dgm:prSet presAssocID="{6E538902-08C9-448E-BD77-69395EFF97FD}" presName="spacer" presStyleCnt="0"/>
      <dgm:spPr/>
    </dgm:pt>
    <dgm:pt modelId="{B2407772-9B39-4A61-88E0-0EBD0666A254}" type="pres">
      <dgm:prSet presAssocID="{CEDDB9C5-2C2A-40B5-9649-72D03DCC052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D7006-104B-470D-8650-5DFB3E55440C}" type="pres">
      <dgm:prSet presAssocID="{37CC41C2-4C21-4684-88B4-7516A8C1A853}" presName="spacer" presStyleCnt="0"/>
      <dgm:spPr/>
    </dgm:pt>
    <dgm:pt modelId="{6F09E839-FFBF-4F7E-9D16-B425416E1751}" type="pres">
      <dgm:prSet presAssocID="{96DFE7BB-FAAA-4C45-869F-D0229DEE8A0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787AB-E1DB-4013-A561-7B467E373509}" type="pres">
      <dgm:prSet presAssocID="{3C6A0669-7223-4CBB-A0DB-D21C03EBEB10}" presName="spacer" presStyleCnt="0"/>
      <dgm:spPr/>
    </dgm:pt>
    <dgm:pt modelId="{EB9BEB93-A6F9-4CC9-B368-90D6E53AD6A4}" type="pres">
      <dgm:prSet presAssocID="{A6185614-4A38-4EFD-A492-1D382D21C7B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5D143-FE2B-4D79-8F92-67BFE5F3F41F}" type="pres">
      <dgm:prSet presAssocID="{9CDB780C-EAD0-42E4-9393-73979EE0F3E3}" presName="spacer" presStyleCnt="0"/>
      <dgm:spPr/>
    </dgm:pt>
    <dgm:pt modelId="{E67C0F5E-E198-44CB-B651-8D4828902BBE}" type="pres">
      <dgm:prSet presAssocID="{AA21AF96-526F-4041-A087-BD9C8BF8F08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2154F-38E8-4F7C-B6FF-D78BB15528B2}" srcId="{0EC1D2E2-6917-4045-A0A4-A27A503A8CE1}" destId="{942FD2D9-ADB8-4637-BE9E-36841293450C}" srcOrd="0" destOrd="0" parTransId="{32481299-D835-41A7-81C7-CFB8B80EFF01}" sibTransId="{96A59C63-71C8-43F0-A55B-5B1F52FDF7A6}"/>
    <dgm:cxn modelId="{CAAB2341-AE64-4CBA-A67C-5801BF1E1BB8}" srcId="{0EC1D2E2-6917-4045-A0A4-A27A503A8CE1}" destId="{CEDDB9C5-2C2A-40B5-9649-72D03DCC0528}" srcOrd="3" destOrd="0" parTransId="{492CA336-8102-4BCA-9C6B-A0886E58EC7B}" sibTransId="{37CC41C2-4C21-4684-88B4-7516A8C1A853}"/>
    <dgm:cxn modelId="{7AE1DB35-6143-485E-B901-5B3F7F0B465A}" type="presOf" srcId="{942FD2D9-ADB8-4637-BE9E-36841293450C}" destId="{47A803E1-C7A3-4D6E-B69D-CA61ED9FE752}" srcOrd="0" destOrd="0" presId="urn:microsoft.com/office/officeart/2005/8/layout/vList2"/>
    <dgm:cxn modelId="{DBE5C64C-D9FE-4559-8D65-647AC0A1FEE5}" type="presOf" srcId="{CEDDB9C5-2C2A-40B5-9649-72D03DCC0528}" destId="{B2407772-9B39-4A61-88E0-0EBD0666A254}" srcOrd="0" destOrd="0" presId="urn:microsoft.com/office/officeart/2005/8/layout/vList2"/>
    <dgm:cxn modelId="{D01B828D-CC12-47D0-A883-9FC7A8CE4C9C}" type="presOf" srcId="{96DFE7BB-FAAA-4C45-869F-D0229DEE8A0A}" destId="{6F09E839-FFBF-4F7E-9D16-B425416E1751}" srcOrd="0" destOrd="0" presId="urn:microsoft.com/office/officeart/2005/8/layout/vList2"/>
    <dgm:cxn modelId="{85CA9E2E-196D-472D-84BB-4BD55F1270E4}" type="presOf" srcId="{0EC1D2E2-6917-4045-A0A4-A27A503A8CE1}" destId="{C5465B4C-6C4E-4C95-BE2A-60B2F4E94663}" srcOrd="0" destOrd="0" presId="urn:microsoft.com/office/officeart/2005/8/layout/vList2"/>
    <dgm:cxn modelId="{6B7CD5FE-A223-495C-A320-19341D556F2C}" srcId="{0EC1D2E2-6917-4045-A0A4-A27A503A8CE1}" destId="{066BEBEF-BEF5-4FB3-9668-B8D29C56BFBD}" srcOrd="1" destOrd="0" parTransId="{3BC29192-5BA7-4CE3-AA1A-1515E9F255A5}" sibTransId="{FD2C6332-7149-4EB7-B86D-99BC763B0EAB}"/>
    <dgm:cxn modelId="{5C1F59FC-4CDC-464C-BBCE-8209ED2182FD}" srcId="{0EC1D2E2-6917-4045-A0A4-A27A503A8CE1}" destId="{FB8EB804-EF9D-4839-AFE3-27D942639839}" srcOrd="2" destOrd="0" parTransId="{A8BCA118-EF91-49C4-8FAC-1506D772F7EF}" sibTransId="{6E538902-08C9-448E-BD77-69395EFF97FD}"/>
    <dgm:cxn modelId="{7EC1BED4-E94F-46B3-9803-DBF078FDCD2A}" type="presOf" srcId="{A6185614-4A38-4EFD-A492-1D382D21C7B8}" destId="{EB9BEB93-A6F9-4CC9-B368-90D6E53AD6A4}" srcOrd="0" destOrd="0" presId="urn:microsoft.com/office/officeart/2005/8/layout/vList2"/>
    <dgm:cxn modelId="{C6286798-F2AE-4A06-A4E3-B6EE6B120E84}" type="presOf" srcId="{066BEBEF-BEF5-4FB3-9668-B8D29C56BFBD}" destId="{4477D252-A15D-4B7C-A46D-14E2D059D53D}" srcOrd="0" destOrd="0" presId="urn:microsoft.com/office/officeart/2005/8/layout/vList2"/>
    <dgm:cxn modelId="{0A27A138-4A00-4376-9F0D-DF8FBDBD31F1}" srcId="{0EC1D2E2-6917-4045-A0A4-A27A503A8CE1}" destId="{AA21AF96-526F-4041-A087-BD9C8BF8F080}" srcOrd="6" destOrd="0" parTransId="{89D01109-E639-4082-BAC5-DAC40E300D0E}" sibTransId="{ADD32B22-52BE-4A28-A37F-2C23B7A42986}"/>
    <dgm:cxn modelId="{CB158807-0B29-4927-B658-ADCF0086FA9C}" type="presOf" srcId="{AA21AF96-526F-4041-A087-BD9C8BF8F080}" destId="{E67C0F5E-E198-44CB-B651-8D4828902BBE}" srcOrd="0" destOrd="0" presId="urn:microsoft.com/office/officeart/2005/8/layout/vList2"/>
    <dgm:cxn modelId="{EB6F5639-EA74-4513-9ECC-2E0595C2D2AA}" type="presOf" srcId="{FB8EB804-EF9D-4839-AFE3-27D942639839}" destId="{8B859A46-1C10-43F6-BD0E-BD41ECAAFF0B}" srcOrd="0" destOrd="0" presId="urn:microsoft.com/office/officeart/2005/8/layout/vList2"/>
    <dgm:cxn modelId="{6825D6EF-BDF2-4258-91F9-4DF2A1E09D0D}" srcId="{0EC1D2E2-6917-4045-A0A4-A27A503A8CE1}" destId="{A6185614-4A38-4EFD-A492-1D382D21C7B8}" srcOrd="5" destOrd="0" parTransId="{4484FDA9-608F-4122-8750-0B8247F11E42}" sibTransId="{9CDB780C-EAD0-42E4-9393-73979EE0F3E3}"/>
    <dgm:cxn modelId="{5EDE4080-CEEC-407A-9D64-B35942E3C0BB}" srcId="{0EC1D2E2-6917-4045-A0A4-A27A503A8CE1}" destId="{96DFE7BB-FAAA-4C45-869F-D0229DEE8A0A}" srcOrd="4" destOrd="0" parTransId="{44E71ECB-B17C-44D8-A33E-1DFE2B0DD906}" sibTransId="{3C6A0669-7223-4CBB-A0DB-D21C03EBEB10}"/>
    <dgm:cxn modelId="{C1F1F36C-0C17-41DE-B7E7-16DE9EF99E2F}" type="presParOf" srcId="{C5465B4C-6C4E-4C95-BE2A-60B2F4E94663}" destId="{47A803E1-C7A3-4D6E-B69D-CA61ED9FE752}" srcOrd="0" destOrd="0" presId="urn:microsoft.com/office/officeart/2005/8/layout/vList2"/>
    <dgm:cxn modelId="{FFEF0C98-5955-4D18-9078-52A1F0D49530}" type="presParOf" srcId="{C5465B4C-6C4E-4C95-BE2A-60B2F4E94663}" destId="{031EA809-1F9F-467D-918E-6E014F8D6389}" srcOrd="1" destOrd="0" presId="urn:microsoft.com/office/officeart/2005/8/layout/vList2"/>
    <dgm:cxn modelId="{6C53A64C-82DF-492C-B311-53A8DCAB9186}" type="presParOf" srcId="{C5465B4C-6C4E-4C95-BE2A-60B2F4E94663}" destId="{4477D252-A15D-4B7C-A46D-14E2D059D53D}" srcOrd="2" destOrd="0" presId="urn:microsoft.com/office/officeart/2005/8/layout/vList2"/>
    <dgm:cxn modelId="{6840FC5B-AD1C-417D-A2E5-5F44A4148E8D}" type="presParOf" srcId="{C5465B4C-6C4E-4C95-BE2A-60B2F4E94663}" destId="{75E128B3-8502-4655-BDD0-DB4BBA1319D2}" srcOrd="3" destOrd="0" presId="urn:microsoft.com/office/officeart/2005/8/layout/vList2"/>
    <dgm:cxn modelId="{BE2A72D8-78B2-438E-978E-BD37DA57ACBE}" type="presParOf" srcId="{C5465B4C-6C4E-4C95-BE2A-60B2F4E94663}" destId="{8B859A46-1C10-43F6-BD0E-BD41ECAAFF0B}" srcOrd="4" destOrd="0" presId="urn:microsoft.com/office/officeart/2005/8/layout/vList2"/>
    <dgm:cxn modelId="{7971EDD0-E659-4070-BD0C-A3A6C28B4012}" type="presParOf" srcId="{C5465B4C-6C4E-4C95-BE2A-60B2F4E94663}" destId="{839CDE65-4A6A-40AD-B795-2A40F49C17D4}" srcOrd="5" destOrd="0" presId="urn:microsoft.com/office/officeart/2005/8/layout/vList2"/>
    <dgm:cxn modelId="{9B481280-1347-455F-A8FB-C90CD4D6FCAD}" type="presParOf" srcId="{C5465B4C-6C4E-4C95-BE2A-60B2F4E94663}" destId="{B2407772-9B39-4A61-88E0-0EBD0666A254}" srcOrd="6" destOrd="0" presId="urn:microsoft.com/office/officeart/2005/8/layout/vList2"/>
    <dgm:cxn modelId="{BF227340-300C-4C04-91D2-AD3185BAF8CF}" type="presParOf" srcId="{C5465B4C-6C4E-4C95-BE2A-60B2F4E94663}" destId="{BAFD7006-104B-470D-8650-5DFB3E55440C}" srcOrd="7" destOrd="0" presId="urn:microsoft.com/office/officeart/2005/8/layout/vList2"/>
    <dgm:cxn modelId="{A3477F23-4522-4FD1-982E-5604581CF407}" type="presParOf" srcId="{C5465B4C-6C4E-4C95-BE2A-60B2F4E94663}" destId="{6F09E839-FFBF-4F7E-9D16-B425416E1751}" srcOrd="8" destOrd="0" presId="urn:microsoft.com/office/officeart/2005/8/layout/vList2"/>
    <dgm:cxn modelId="{175512E6-9EFC-4222-B091-5144D578A02F}" type="presParOf" srcId="{C5465B4C-6C4E-4C95-BE2A-60B2F4E94663}" destId="{FF8787AB-E1DB-4013-A561-7B467E373509}" srcOrd="9" destOrd="0" presId="urn:microsoft.com/office/officeart/2005/8/layout/vList2"/>
    <dgm:cxn modelId="{AF8DECD7-D986-4291-89D1-AAD1E6984F86}" type="presParOf" srcId="{C5465B4C-6C4E-4C95-BE2A-60B2F4E94663}" destId="{EB9BEB93-A6F9-4CC9-B368-90D6E53AD6A4}" srcOrd="10" destOrd="0" presId="urn:microsoft.com/office/officeart/2005/8/layout/vList2"/>
    <dgm:cxn modelId="{1EB8B3BD-CE14-43F2-B017-CE5C447434D4}" type="presParOf" srcId="{C5465B4C-6C4E-4C95-BE2A-60B2F4E94663}" destId="{4BC5D143-FE2B-4D79-8F92-67BFE5F3F41F}" srcOrd="11" destOrd="0" presId="urn:microsoft.com/office/officeart/2005/8/layout/vList2"/>
    <dgm:cxn modelId="{A82AA2E4-6C26-4B42-B273-5BC27450CC66}" type="presParOf" srcId="{C5465B4C-6C4E-4C95-BE2A-60B2F4E94663}" destId="{E67C0F5E-E198-44CB-B651-8D4828902BB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E94E9-091E-4C79-8CDD-2747E2C0C29E}" type="doc">
      <dgm:prSet loTypeId="urn:microsoft.com/office/officeart/2005/8/layout/vProcess5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9D729629-9811-4F9C-A072-C0BEAACB60DA}">
      <dgm:prSet phldrT="[Текст]" custT="1"/>
      <dgm:spPr/>
      <dgm:t>
        <a:bodyPr/>
        <a:lstStyle/>
        <a:p>
          <a:r>
            <a:rPr lang="ru-RU" sz="3200" b="1" i="1" u="sng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Наукова</a:t>
          </a:r>
          <a:r>
            <a:rPr lang="ru-RU" sz="3200" b="1" i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u="sng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публікація</a:t>
          </a:r>
          <a:r>
            <a:rPr lang="ru-RU" sz="3200" b="1" i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опублікований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опис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наукового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містить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аналіз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сутності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певної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науково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обґрунтовані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висновки</a:t>
          </a:r>
          <a:endParaRPr lang="ru-RU" sz="3200" dirty="0"/>
        </a:p>
      </dgm:t>
    </dgm:pt>
    <dgm:pt modelId="{45FD1826-B683-4302-955E-9FDE5F0ACB3B}" type="parTrans" cxnId="{B30A3CB2-533B-494B-AA45-F9980C8595E7}">
      <dgm:prSet/>
      <dgm:spPr/>
      <dgm:t>
        <a:bodyPr/>
        <a:lstStyle/>
        <a:p>
          <a:endParaRPr lang="ru-RU"/>
        </a:p>
      </dgm:t>
    </dgm:pt>
    <dgm:pt modelId="{7F3A28EA-8936-4490-B72E-D045C2711054}" type="sibTrans" cxnId="{B30A3CB2-533B-494B-AA45-F9980C8595E7}">
      <dgm:prSet/>
      <dgm:spPr/>
      <dgm:t>
        <a:bodyPr/>
        <a:lstStyle/>
        <a:p>
          <a:endParaRPr lang="ru-RU"/>
        </a:p>
      </dgm:t>
    </dgm:pt>
    <dgm:pt modelId="{B8A24EDF-B9CE-40EA-BBDF-70B6DE09284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u="sng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Завданням</a:t>
          </a:r>
          <a:r>
            <a:rPr lang="ru-RU" sz="2800" i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публікацій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знайомити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науковий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 з результатами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досліджень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вчених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груп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науковців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9C0AFBB-DC31-49C8-90EA-68BF66B0022E}" type="parTrans" cxnId="{E5E4718A-50FA-4E66-831A-A6B2352598D7}">
      <dgm:prSet/>
      <dgm:spPr/>
      <dgm:t>
        <a:bodyPr/>
        <a:lstStyle/>
        <a:p>
          <a:endParaRPr lang="ru-RU"/>
        </a:p>
      </dgm:t>
    </dgm:pt>
    <dgm:pt modelId="{ECC063BD-D83B-458C-932B-C529C43BD733}" type="sibTrans" cxnId="{E5E4718A-50FA-4E66-831A-A6B2352598D7}">
      <dgm:prSet/>
      <dgm:spPr/>
      <dgm:t>
        <a:bodyPr/>
        <a:lstStyle/>
        <a:p>
          <a:endParaRPr lang="ru-RU"/>
        </a:p>
      </dgm:t>
    </dgm:pt>
    <dgm:pt modelId="{FD9F0F5A-310D-431B-8B21-95C879A4BCB8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Публікації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, як правило,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передує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наукового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рецензування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фахівцями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Наукові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публікації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авторитетним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об'єктивним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джерелом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публікацій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друкувалися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папері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, а на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сучасному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-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значна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частина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публікацій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подається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електронному</a:t>
          </a:r>
          <a:r>
            <a:rPr lang="ru-RU" sz="24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pc="-150" dirty="0" err="1" smtClean="0">
              <a:latin typeface="Times New Roman" pitchFamily="18" charset="0"/>
              <a:cs typeface="Times New Roman" pitchFamily="18" charset="0"/>
            </a:rPr>
            <a:t>вигляді</a:t>
          </a:r>
          <a:endParaRPr lang="ru-RU" sz="2800" spc="-150" dirty="0"/>
        </a:p>
      </dgm:t>
    </dgm:pt>
    <dgm:pt modelId="{67B28040-75D8-484D-9D44-AEAEF34FFCF8}" type="parTrans" cxnId="{F4FE634E-7393-4F6F-B225-5CDA5B89CC60}">
      <dgm:prSet/>
      <dgm:spPr/>
      <dgm:t>
        <a:bodyPr/>
        <a:lstStyle/>
        <a:p>
          <a:endParaRPr lang="ru-RU"/>
        </a:p>
      </dgm:t>
    </dgm:pt>
    <dgm:pt modelId="{1C57C5F2-D4D8-4265-9FF7-5101DD905D43}" type="sibTrans" cxnId="{F4FE634E-7393-4F6F-B225-5CDA5B89CC60}">
      <dgm:prSet/>
      <dgm:spPr/>
      <dgm:t>
        <a:bodyPr/>
        <a:lstStyle/>
        <a:p>
          <a:endParaRPr lang="ru-RU"/>
        </a:p>
      </dgm:t>
    </dgm:pt>
    <dgm:pt modelId="{3323D7C4-006D-451B-A437-B48B1DBAA57F}" type="pres">
      <dgm:prSet presAssocID="{BD8E94E9-091E-4C79-8CDD-2747E2C0C2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89C13-D0A3-4134-92F5-1106C3742AD0}" type="pres">
      <dgm:prSet presAssocID="{BD8E94E9-091E-4C79-8CDD-2747E2C0C29E}" presName="dummyMaxCanvas" presStyleCnt="0">
        <dgm:presLayoutVars/>
      </dgm:prSet>
      <dgm:spPr/>
    </dgm:pt>
    <dgm:pt modelId="{C626734C-DE5A-409C-828F-C7312C0261A3}" type="pres">
      <dgm:prSet presAssocID="{BD8E94E9-091E-4C79-8CDD-2747E2C0C29E}" presName="ThreeNodes_1" presStyleLbl="node1" presStyleIdx="0" presStyleCnt="3" custLinFactNeighborX="-21021" custLinFactNeighborY="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38F6C-0A2B-4BBF-AE68-3D79199B18BF}" type="pres">
      <dgm:prSet presAssocID="{BD8E94E9-091E-4C79-8CDD-2747E2C0C29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954E4-4A06-4A39-9549-CAC579626DDA}" type="pres">
      <dgm:prSet presAssocID="{BD8E94E9-091E-4C79-8CDD-2747E2C0C29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B54E5-E2F9-46FA-B9C8-F085338AC755}" type="pres">
      <dgm:prSet presAssocID="{BD8E94E9-091E-4C79-8CDD-2747E2C0C2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09033-DE29-4155-BA1F-0C91E5699B77}" type="pres">
      <dgm:prSet presAssocID="{BD8E94E9-091E-4C79-8CDD-2747E2C0C2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11AFB-B8A3-45DA-8AD2-B0CC7B1C0BD1}" type="pres">
      <dgm:prSet presAssocID="{BD8E94E9-091E-4C79-8CDD-2747E2C0C2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6E1E6-2E95-4302-AC2B-13159C79962A}" type="pres">
      <dgm:prSet presAssocID="{BD8E94E9-091E-4C79-8CDD-2747E2C0C2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8B2D2-0A58-4677-8428-FC2757C794CD}" type="pres">
      <dgm:prSet presAssocID="{BD8E94E9-091E-4C79-8CDD-2747E2C0C2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02321-6570-4F28-840F-2161AD954D17}" type="presOf" srcId="{9D729629-9811-4F9C-A072-C0BEAACB60DA}" destId="{C626734C-DE5A-409C-828F-C7312C0261A3}" srcOrd="0" destOrd="0" presId="urn:microsoft.com/office/officeart/2005/8/layout/vProcess5"/>
    <dgm:cxn modelId="{6685074E-0CEA-4D58-8CD6-8B63DBB7C9BB}" type="presOf" srcId="{FD9F0F5A-310D-431B-8B21-95C879A4BCB8}" destId="{F8B954E4-4A06-4A39-9549-CAC579626DDA}" srcOrd="0" destOrd="0" presId="urn:microsoft.com/office/officeart/2005/8/layout/vProcess5"/>
    <dgm:cxn modelId="{F4FE634E-7393-4F6F-B225-5CDA5B89CC60}" srcId="{BD8E94E9-091E-4C79-8CDD-2747E2C0C29E}" destId="{FD9F0F5A-310D-431B-8B21-95C879A4BCB8}" srcOrd="2" destOrd="0" parTransId="{67B28040-75D8-484D-9D44-AEAEF34FFCF8}" sibTransId="{1C57C5F2-D4D8-4265-9FF7-5101DD905D43}"/>
    <dgm:cxn modelId="{202AFEA2-6C98-4310-81C3-7AC6FF2E2C03}" type="presOf" srcId="{9D729629-9811-4F9C-A072-C0BEAACB60DA}" destId="{0DC11AFB-B8A3-45DA-8AD2-B0CC7B1C0BD1}" srcOrd="1" destOrd="0" presId="urn:microsoft.com/office/officeart/2005/8/layout/vProcess5"/>
    <dgm:cxn modelId="{9AB3C611-FB52-4BD0-BAFF-9041240EB660}" type="presOf" srcId="{BD8E94E9-091E-4C79-8CDD-2747E2C0C29E}" destId="{3323D7C4-006D-451B-A437-B48B1DBAA57F}" srcOrd="0" destOrd="0" presId="urn:microsoft.com/office/officeart/2005/8/layout/vProcess5"/>
    <dgm:cxn modelId="{6FD15DEA-98C0-4F38-8B0D-59130E1184D7}" type="presOf" srcId="{B8A24EDF-B9CE-40EA-BBDF-70B6DE092849}" destId="{6F338F6C-0A2B-4BBF-AE68-3D79199B18BF}" srcOrd="0" destOrd="0" presId="urn:microsoft.com/office/officeart/2005/8/layout/vProcess5"/>
    <dgm:cxn modelId="{12DC3508-924D-4EC3-9D3C-C0A9A46E571E}" type="presOf" srcId="{FD9F0F5A-310D-431B-8B21-95C879A4BCB8}" destId="{C4B8B2D2-0A58-4677-8428-FC2757C794CD}" srcOrd="1" destOrd="0" presId="urn:microsoft.com/office/officeart/2005/8/layout/vProcess5"/>
    <dgm:cxn modelId="{B30A3CB2-533B-494B-AA45-F9980C8595E7}" srcId="{BD8E94E9-091E-4C79-8CDD-2747E2C0C29E}" destId="{9D729629-9811-4F9C-A072-C0BEAACB60DA}" srcOrd="0" destOrd="0" parTransId="{45FD1826-B683-4302-955E-9FDE5F0ACB3B}" sibTransId="{7F3A28EA-8936-4490-B72E-D045C2711054}"/>
    <dgm:cxn modelId="{DB1CE512-8E81-4C4C-94F9-C3FFA0F9CDD6}" type="presOf" srcId="{7F3A28EA-8936-4490-B72E-D045C2711054}" destId="{C12B54E5-E2F9-46FA-B9C8-F085338AC755}" srcOrd="0" destOrd="0" presId="urn:microsoft.com/office/officeart/2005/8/layout/vProcess5"/>
    <dgm:cxn modelId="{E5E4718A-50FA-4E66-831A-A6B2352598D7}" srcId="{BD8E94E9-091E-4C79-8CDD-2747E2C0C29E}" destId="{B8A24EDF-B9CE-40EA-BBDF-70B6DE092849}" srcOrd="1" destOrd="0" parTransId="{C9C0AFBB-DC31-49C8-90EA-68BF66B0022E}" sibTransId="{ECC063BD-D83B-458C-932B-C529C43BD733}"/>
    <dgm:cxn modelId="{406E42B8-798F-4F42-BE40-DEC0D934AC99}" type="presOf" srcId="{B8A24EDF-B9CE-40EA-BBDF-70B6DE092849}" destId="{B1F6E1E6-2E95-4302-AC2B-13159C79962A}" srcOrd="1" destOrd="0" presId="urn:microsoft.com/office/officeart/2005/8/layout/vProcess5"/>
    <dgm:cxn modelId="{49E9002E-4E2C-4280-A76C-D07361710772}" type="presOf" srcId="{ECC063BD-D83B-458C-932B-C529C43BD733}" destId="{20509033-DE29-4155-BA1F-0C91E5699B77}" srcOrd="0" destOrd="0" presId="urn:microsoft.com/office/officeart/2005/8/layout/vProcess5"/>
    <dgm:cxn modelId="{1D3B8B1F-7017-46A8-BF24-C4431C34C41E}" type="presParOf" srcId="{3323D7C4-006D-451B-A437-B48B1DBAA57F}" destId="{BA589C13-D0A3-4134-92F5-1106C3742AD0}" srcOrd="0" destOrd="0" presId="urn:microsoft.com/office/officeart/2005/8/layout/vProcess5"/>
    <dgm:cxn modelId="{CC9EC8D8-297B-4E20-8B65-966E19F8DB6F}" type="presParOf" srcId="{3323D7C4-006D-451B-A437-B48B1DBAA57F}" destId="{C626734C-DE5A-409C-828F-C7312C0261A3}" srcOrd="1" destOrd="0" presId="urn:microsoft.com/office/officeart/2005/8/layout/vProcess5"/>
    <dgm:cxn modelId="{2CB56728-D61D-488C-A272-05D55C86F580}" type="presParOf" srcId="{3323D7C4-006D-451B-A437-B48B1DBAA57F}" destId="{6F338F6C-0A2B-4BBF-AE68-3D79199B18BF}" srcOrd="2" destOrd="0" presId="urn:microsoft.com/office/officeart/2005/8/layout/vProcess5"/>
    <dgm:cxn modelId="{92B7214A-9ECB-4B9A-9F09-4A9F03D3C440}" type="presParOf" srcId="{3323D7C4-006D-451B-A437-B48B1DBAA57F}" destId="{F8B954E4-4A06-4A39-9549-CAC579626DDA}" srcOrd="3" destOrd="0" presId="urn:microsoft.com/office/officeart/2005/8/layout/vProcess5"/>
    <dgm:cxn modelId="{E37B48EE-8AAC-4B27-97B2-07FD71AF00BD}" type="presParOf" srcId="{3323D7C4-006D-451B-A437-B48B1DBAA57F}" destId="{C12B54E5-E2F9-46FA-B9C8-F085338AC755}" srcOrd="4" destOrd="0" presId="urn:microsoft.com/office/officeart/2005/8/layout/vProcess5"/>
    <dgm:cxn modelId="{FCF91198-6A2E-49B2-A23D-7E6FF1185BCC}" type="presParOf" srcId="{3323D7C4-006D-451B-A437-B48B1DBAA57F}" destId="{20509033-DE29-4155-BA1F-0C91E5699B77}" srcOrd="5" destOrd="0" presId="urn:microsoft.com/office/officeart/2005/8/layout/vProcess5"/>
    <dgm:cxn modelId="{90BD515F-F476-481C-9640-D370957840F7}" type="presParOf" srcId="{3323D7C4-006D-451B-A437-B48B1DBAA57F}" destId="{0DC11AFB-B8A3-45DA-8AD2-B0CC7B1C0BD1}" srcOrd="6" destOrd="0" presId="urn:microsoft.com/office/officeart/2005/8/layout/vProcess5"/>
    <dgm:cxn modelId="{3D3B7215-0E9C-4FD4-BBD1-6C6A4EC3BCB1}" type="presParOf" srcId="{3323D7C4-006D-451B-A437-B48B1DBAA57F}" destId="{B1F6E1E6-2E95-4302-AC2B-13159C79962A}" srcOrd="7" destOrd="0" presId="urn:microsoft.com/office/officeart/2005/8/layout/vProcess5"/>
    <dgm:cxn modelId="{C9F9C7FA-1774-4E35-8D3B-314AF42CA2FC}" type="presParOf" srcId="{3323D7C4-006D-451B-A437-B48B1DBAA57F}" destId="{C4B8B2D2-0A58-4677-8428-FC2757C794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A2820-41F2-4E25-9AF4-4A7260C42B16}" type="doc">
      <dgm:prSet loTypeId="urn:microsoft.com/office/officeart/2005/8/layout/default#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D6DA8C9-429E-4C05-8EE1-FD6220120F12}">
      <dgm:prSet phldrT="[Текст]" custT="1"/>
      <dgm:spPr/>
      <dgm:t>
        <a:bodyPr/>
        <a:lstStyle/>
        <a:p>
          <a:pPr rtl="0"/>
          <a:r>
            <a:rPr lang="ru-RU" sz="1800" b="1" i="1" dirty="0" err="1" smtClean="0">
              <a:solidFill>
                <a:schemeClr val="bg1"/>
              </a:solidFill>
            </a:rPr>
            <a:t>Наукові</a:t>
          </a:r>
          <a:r>
            <a:rPr lang="ru-RU" sz="1800" b="1" i="1" dirty="0" smtClean="0">
              <a:solidFill>
                <a:schemeClr val="bg1"/>
              </a:solidFill>
            </a:rPr>
            <a:t> </a:t>
          </a:r>
          <a:r>
            <a:rPr lang="ru-RU" sz="1800" b="1" i="1" dirty="0" err="1" smtClean="0">
              <a:solidFill>
                <a:schemeClr val="bg1"/>
              </a:solidFill>
            </a:rPr>
            <a:t>публікації</a:t>
          </a:r>
          <a:r>
            <a:rPr lang="ru-RU" sz="1800" b="1" i="1" dirty="0" smtClean="0">
              <a:solidFill>
                <a:schemeClr val="bg1"/>
              </a:solidFill>
            </a:rPr>
            <a:t> </a:t>
          </a:r>
          <a:r>
            <a:rPr lang="ru-RU" sz="1800" b="1" i="1" dirty="0" err="1" smtClean="0">
              <a:solidFill>
                <a:schemeClr val="bg1"/>
              </a:solidFill>
            </a:rPr>
            <a:t>одночасно</a:t>
          </a:r>
          <a:r>
            <a:rPr lang="ru-RU" sz="1800" b="1" i="1" dirty="0" smtClean="0">
              <a:solidFill>
                <a:schemeClr val="bg1"/>
              </a:solidFill>
            </a:rPr>
            <a:t> </a:t>
          </a:r>
          <a:r>
            <a:rPr lang="ru-RU" sz="1800" b="1" i="1" dirty="0" err="1" smtClean="0">
              <a:solidFill>
                <a:schemeClr val="bg1"/>
              </a:solidFill>
            </a:rPr>
            <a:t>виконують</a:t>
          </a:r>
          <a:r>
            <a:rPr lang="ru-RU" sz="1800" b="1" i="1" dirty="0" smtClean="0">
              <a:solidFill>
                <a:schemeClr val="bg1"/>
              </a:solidFill>
            </a:rPr>
            <a:t> </a:t>
          </a:r>
          <a:r>
            <a:rPr lang="ru-RU" sz="1800" b="1" i="1" dirty="0" err="1" smtClean="0">
              <a:solidFill>
                <a:schemeClr val="bg1"/>
              </a:solidFill>
            </a:rPr>
            <a:t>кілька</a:t>
          </a:r>
          <a:r>
            <a:rPr lang="ru-RU" sz="1800" b="1" i="1" dirty="0" smtClean="0">
              <a:solidFill>
                <a:schemeClr val="bg1"/>
              </a:solidFill>
            </a:rPr>
            <a:t> </a:t>
          </a:r>
          <a:r>
            <a:rPr lang="ru-RU" sz="1800" b="1" i="1" dirty="0" err="1" smtClean="0">
              <a:solidFill>
                <a:schemeClr val="bg1"/>
              </a:solidFill>
            </a:rPr>
            <a:t>функцій</a:t>
          </a:r>
          <a:r>
            <a:rPr lang="ru-RU" sz="1800" b="1" i="1" dirty="0" smtClean="0">
              <a:solidFill>
                <a:schemeClr val="bg1"/>
              </a:solidFill>
            </a:rPr>
            <a:t>:</a:t>
          </a:r>
          <a:endParaRPr lang="ru-RU" sz="1800" dirty="0">
            <a:solidFill>
              <a:schemeClr val="bg1"/>
            </a:solidFill>
          </a:endParaRPr>
        </a:p>
      </dgm:t>
    </dgm:pt>
    <dgm:pt modelId="{6E4812B1-CF33-42FF-B027-513374A9F732}" type="parTrans" cxnId="{24EC22F2-711C-4CBC-AF80-9D8095E6B1AB}">
      <dgm:prSet/>
      <dgm:spPr/>
      <dgm:t>
        <a:bodyPr/>
        <a:lstStyle/>
        <a:p>
          <a:endParaRPr lang="ru-RU" sz="1200"/>
        </a:p>
      </dgm:t>
    </dgm:pt>
    <dgm:pt modelId="{05D16651-BD7C-40CC-9DAA-EEC874F96B09}" type="sibTrans" cxnId="{24EC22F2-711C-4CBC-AF80-9D8095E6B1AB}">
      <dgm:prSet/>
      <dgm:spPr/>
      <dgm:t>
        <a:bodyPr/>
        <a:lstStyle/>
        <a:p>
          <a:endParaRPr lang="ru-RU" sz="1200"/>
        </a:p>
      </dgm:t>
    </dgm:pt>
    <dgm:pt modelId="{3FE5445D-0ADB-48F1-87E4-39D9D632523E}">
      <dgm:prSet phldrT="[Текст]" custT="1"/>
      <dgm:spPr/>
      <dgm:t>
        <a:bodyPr/>
        <a:lstStyle/>
        <a:p>
          <a:pPr rtl="0"/>
          <a:r>
            <a:rPr lang="ru-RU" sz="1800" b="1" i="1" dirty="0" smtClean="0"/>
            <a:t>3. </a:t>
          </a:r>
          <a:r>
            <a:rPr lang="ru-RU" sz="1800" b="1" i="1" dirty="0" err="1" smtClean="0"/>
            <a:t>підсумку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результатів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теоретичних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чи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експериментальних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досліджень</a:t>
          </a:r>
          <a:r>
            <a:rPr lang="ru-RU" sz="1800" b="1" i="1" dirty="0" smtClean="0"/>
            <a:t> одного </a:t>
          </a:r>
          <a:r>
            <a:rPr lang="ru-RU" sz="1800" b="1" i="1" dirty="0" err="1" smtClean="0"/>
            <a:t>або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цілої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групи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вчених</a:t>
          </a:r>
          <a:r>
            <a:rPr lang="ru-RU" sz="1800" b="1" i="1" dirty="0" smtClean="0"/>
            <a:t>;</a:t>
          </a:r>
          <a:endParaRPr lang="ru-RU" sz="1800" dirty="0"/>
        </a:p>
      </dgm:t>
    </dgm:pt>
    <dgm:pt modelId="{5D797408-E31C-42ED-86A8-10DBB8D52765}" type="parTrans" cxnId="{20579F2D-6F51-4FA0-AB08-2F6D21F81BDE}">
      <dgm:prSet/>
      <dgm:spPr/>
      <dgm:t>
        <a:bodyPr/>
        <a:lstStyle/>
        <a:p>
          <a:endParaRPr lang="ru-RU" sz="1200"/>
        </a:p>
      </dgm:t>
    </dgm:pt>
    <dgm:pt modelId="{321DF2DC-204F-459B-A40B-86163F83D8B5}" type="sibTrans" cxnId="{20579F2D-6F51-4FA0-AB08-2F6D21F81BDE}">
      <dgm:prSet/>
      <dgm:spPr/>
      <dgm:t>
        <a:bodyPr/>
        <a:lstStyle/>
        <a:p>
          <a:endParaRPr lang="ru-RU" sz="1200"/>
        </a:p>
      </dgm:t>
    </dgm:pt>
    <dgm:pt modelId="{AA64062A-0E49-4E35-AE76-582EA3EB394F}">
      <dgm:prSet phldrT="[Текст]" custT="1"/>
      <dgm:spPr/>
      <dgm:t>
        <a:bodyPr/>
        <a:lstStyle/>
        <a:p>
          <a:pPr rtl="0"/>
          <a:r>
            <a:rPr lang="ru-RU" sz="1800" b="1" i="1" dirty="0" smtClean="0"/>
            <a:t>2. стимулу </a:t>
          </a:r>
          <a:r>
            <a:rPr lang="ru-RU" sz="1800" b="1" i="1" dirty="0" err="1" smtClean="0"/>
            <a:t>подальших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наукових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досліджень</a:t>
          </a:r>
          <a:r>
            <a:rPr lang="ru-RU" sz="1800" b="1" i="1" dirty="0" smtClean="0"/>
            <a:t> у </a:t>
          </a:r>
          <a:r>
            <a:rPr lang="ru-RU" sz="1800" b="1" i="1" dirty="0" err="1" smtClean="0"/>
            <a:t>зазначеній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проблематиці</a:t>
          </a:r>
          <a:r>
            <a:rPr lang="ru-RU" sz="1800" b="1" i="1" dirty="0" smtClean="0"/>
            <a:t>;</a:t>
          </a:r>
          <a:endParaRPr lang="ru-RU" sz="1800" dirty="0"/>
        </a:p>
      </dgm:t>
    </dgm:pt>
    <dgm:pt modelId="{16389791-77DE-4660-9355-B87BA0230CD7}" type="parTrans" cxnId="{CB9E01EA-A193-4EAF-88BB-C2CCCA542862}">
      <dgm:prSet/>
      <dgm:spPr/>
      <dgm:t>
        <a:bodyPr/>
        <a:lstStyle/>
        <a:p>
          <a:endParaRPr lang="ru-RU" sz="1200"/>
        </a:p>
      </dgm:t>
    </dgm:pt>
    <dgm:pt modelId="{CB757B67-A79A-4B6E-8FBB-69AAB741DAE3}" type="sibTrans" cxnId="{CB9E01EA-A193-4EAF-88BB-C2CCCA542862}">
      <dgm:prSet/>
      <dgm:spPr/>
      <dgm:t>
        <a:bodyPr/>
        <a:lstStyle/>
        <a:p>
          <a:endParaRPr lang="ru-RU" sz="1200"/>
        </a:p>
      </dgm:t>
    </dgm:pt>
    <dgm:pt modelId="{D1515596-CE48-4E26-808B-AA36BC06A492}">
      <dgm:prSet phldrT="[Текст]" custT="1"/>
      <dgm:spPr/>
      <dgm:t>
        <a:bodyPr/>
        <a:lstStyle/>
        <a:p>
          <a:pPr rtl="0"/>
          <a:r>
            <a:rPr lang="ru-RU" sz="1800" b="1" i="1" dirty="0" smtClean="0"/>
            <a:t>4. </a:t>
          </a:r>
          <a:r>
            <a:rPr lang="ru-RU" sz="1800" b="1" i="1" dirty="0" err="1" smtClean="0"/>
            <a:t>закріплення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результатів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наукового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пізнання</a:t>
          </a:r>
          <a:r>
            <a:rPr lang="ru-RU" sz="1800" b="1" i="1" dirty="0" smtClean="0"/>
            <a:t>;</a:t>
          </a:r>
          <a:endParaRPr lang="ru-RU" sz="1800" dirty="0"/>
        </a:p>
      </dgm:t>
    </dgm:pt>
    <dgm:pt modelId="{501878D3-C804-41FF-B02B-A178C74EFABB}" type="parTrans" cxnId="{926A042D-3C4F-4CDF-8F22-A40E5DD6D56B}">
      <dgm:prSet/>
      <dgm:spPr/>
      <dgm:t>
        <a:bodyPr/>
        <a:lstStyle/>
        <a:p>
          <a:endParaRPr lang="ru-RU" sz="1200"/>
        </a:p>
      </dgm:t>
    </dgm:pt>
    <dgm:pt modelId="{1D239EE6-FF1B-43BC-AFD7-92991741BC78}" type="sibTrans" cxnId="{926A042D-3C4F-4CDF-8F22-A40E5DD6D56B}">
      <dgm:prSet/>
      <dgm:spPr/>
      <dgm:t>
        <a:bodyPr/>
        <a:lstStyle/>
        <a:p>
          <a:endParaRPr lang="ru-RU" sz="1200"/>
        </a:p>
      </dgm:t>
    </dgm:pt>
    <dgm:pt modelId="{550A528E-8BA4-4EF7-BB17-A66106208878}">
      <dgm:prSet phldrT="[Текст]" custT="1"/>
      <dgm:spPr/>
      <dgm:t>
        <a:bodyPr/>
        <a:lstStyle/>
        <a:p>
          <a:pPr rtl="0"/>
          <a:r>
            <a:rPr lang="ru-RU" sz="1800" b="1" i="1" dirty="0" smtClean="0"/>
            <a:t>1. </a:t>
          </a:r>
          <a:r>
            <a:rPr lang="ru-RU" sz="1800" b="1" i="1" dirty="0" err="1" smtClean="0"/>
            <a:t>передачі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знань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наступним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поколінням</a:t>
          </a:r>
          <a:r>
            <a:rPr lang="ru-RU" sz="1800" b="1" i="1" dirty="0" smtClean="0"/>
            <a:t> і </a:t>
          </a:r>
          <a:r>
            <a:rPr lang="ru-RU" sz="1800" b="1" i="1" dirty="0" err="1" smtClean="0"/>
            <a:t>групам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споживачів</a:t>
          </a:r>
          <a:r>
            <a:rPr lang="ru-RU" sz="1800" b="1" i="1" dirty="0" smtClean="0"/>
            <a:t>.</a:t>
          </a:r>
          <a:endParaRPr lang="ru-RU" sz="1800" dirty="0"/>
        </a:p>
      </dgm:t>
    </dgm:pt>
    <dgm:pt modelId="{6546C74F-6A78-4C60-94FB-D643F756B3C5}" type="parTrans" cxnId="{E6B472BA-5494-4283-9222-1A6B237D763A}">
      <dgm:prSet/>
      <dgm:spPr/>
      <dgm:t>
        <a:bodyPr/>
        <a:lstStyle/>
        <a:p>
          <a:endParaRPr lang="ru-RU" sz="1200"/>
        </a:p>
      </dgm:t>
    </dgm:pt>
    <dgm:pt modelId="{FFE8DB4B-FE2A-4991-B584-DD4B930A3058}" type="sibTrans" cxnId="{E6B472BA-5494-4283-9222-1A6B237D763A}">
      <dgm:prSet/>
      <dgm:spPr/>
      <dgm:t>
        <a:bodyPr/>
        <a:lstStyle/>
        <a:p>
          <a:endParaRPr lang="ru-RU" sz="1200"/>
        </a:p>
      </dgm:t>
    </dgm:pt>
    <dgm:pt modelId="{A5BB1035-F38E-4961-8CFF-C2D6AB134205}" type="pres">
      <dgm:prSet presAssocID="{1B5A2820-41F2-4E25-9AF4-4A7260C42B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E76E1-62C4-4DF9-B13C-037645FBE79C}" type="pres">
      <dgm:prSet presAssocID="{DD6DA8C9-429E-4C05-8EE1-FD6220120F12}" presName="node" presStyleLbl="node1" presStyleIdx="0" presStyleCnt="5" custScaleX="87365" custScaleY="46672" custLinFactNeighborX="-33099" custLinFactNeighborY="-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E503E-20BC-4C31-9E17-312E9C5D9726}" type="pres">
      <dgm:prSet presAssocID="{05D16651-BD7C-40CC-9DAA-EEC874F96B09}" presName="sibTrans" presStyleCnt="0"/>
      <dgm:spPr/>
    </dgm:pt>
    <dgm:pt modelId="{7F198FD9-051F-4639-B508-215C618FE029}" type="pres">
      <dgm:prSet presAssocID="{3FE5445D-0ADB-48F1-87E4-39D9D632523E}" presName="node" presStyleLbl="node1" presStyleIdx="1" presStyleCnt="5" custScaleX="70904" custScaleY="33985" custLinFactNeighborX="1144" custLinFactNeighborY="71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C06BB-28F2-4145-93ED-08CA00AB1A1B}" type="pres">
      <dgm:prSet presAssocID="{321DF2DC-204F-459B-A40B-86163F83D8B5}" presName="sibTrans" presStyleCnt="0"/>
      <dgm:spPr/>
    </dgm:pt>
    <dgm:pt modelId="{93912FD2-73E3-487F-90E4-11AE5E7B5ACC}" type="pres">
      <dgm:prSet presAssocID="{AA64062A-0E49-4E35-AE76-582EA3EB394F}" presName="node" presStyleLbl="node1" presStyleIdx="2" presStyleCnt="5" custScaleX="72040" custScaleY="32070" custLinFactNeighborX="85867" custLinFactNeighborY="-23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4DB7-2E4E-4F0E-9CF3-C74D4AC98F4B}" type="pres">
      <dgm:prSet presAssocID="{CB757B67-A79A-4B6E-8FBB-69AAB741DAE3}" presName="sibTrans" presStyleCnt="0"/>
      <dgm:spPr/>
    </dgm:pt>
    <dgm:pt modelId="{DD60A9B5-489B-425B-80B5-F05A2E2BFE1F}" type="pres">
      <dgm:prSet presAssocID="{D1515596-CE48-4E26-808B-AA36BC06A492}" presName="node" presStyleLbl="node1" presStyleIdx="3" presStyleCnt="5" custScaleX="76099" custScaleY="38414" custLinFactNeighborX="27904" custLinFactNeighborY="5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CB8CD-4CAB-445B-B1FE-07A66A712EA8}" type="pres">
      <dgm:prSet presAssocID="{1D239EE6-FF1B-43BC-AFD7-92991741BC78}" presName="sibTrans" presStyleCnt="0"/>
      <dgm:spPr/>
    </dgm:pt>
    <dgm:pt modelId="{CAC6A2A5-420F-404E-BE29-FEC16306A81C}" type="pres">
      <dgm:prSet presAssocID="{550A528E-8BA4-4EF7-BB17-A66106208878}" presName="node" presStyleLbl="node1" presStyleIdx="4" presStyleCnt="5" custScaleX="73289" custScaleY="36401" custLinFactY="-14608" custLinFactNeighborX="2979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79F2D-6F51-4FA0-AB08-2F6D21F81BDE}" srcId="{1B5A2820-41F2-4E25-9AF4-4A7260C42B16}" destId="{3FE5445D-0ADB-48F1-87E4-39D9D632523E}" srcOrd="1" destOrd="0" parTransId="{5D797408-E31C-42ED-86A8-10DBB8D52765}" sibTransId="{321DF2DC-204F-459B-A40B-86163F83D8B5}"/>
    <dgm:cxn modelId="{926A042D-3C4F-4CDF-8F22-A40E5DD6D56B}" srcId="{1B5A2820-41F2-4E25-9AF4-4A7260C42B16}" destId="{D1515596-CE48-4E26-808B-AA36BC06A492}" srcOrd="3" destOrd="0" parTransId="{501878D3-C804-41FF-B02B-A178C74EFABB}" sibTransId="{1D239EE6-FF1B-43BC-AFD7-92991741BC78}"/>
    <dgm:cxn modelId="{E6B472BA-5494-4283-9222-1A6B237D763A}" srcId="{1B5A2820-41F2-4E25-9AF4-4A7260C42B16}" destId="{550A528E-8BA4-4EF7-BB17-A66106208878}" srcOrd="4" destOrd="0" parTransId="{6546C74F-6A78-4C60-94FB-D643F756B3C5}" sibTransId="{FFE8DB4B-FE2A-4991-B584-DD4B930A3058}"/>
    <dgm:cxn modelId="{890776AB-E0CA-48EF-8E4D-21DE2DB2995B}" type="presOf" srcId="{DD6DA8C9-429E-4C05-8EE1-FD6220120F12}" destId="{F44E76E1-62C4-4DF9-B13C-037645FBE79C}" srcOrd="0" destOrd="0" presId="urn:microsoft.com/office/officeart/2005/8/layout/default#1"/>
    <dgm:cxn modelId="{7CAF1176-9F62-48AB-940F-7B0A4F1456BC}" type="presOf" srcId="{AA64062A-0E49-4E35-AE76-582EA3EB394F}" destId="{93912FD2-73E3-487F-90E4-11AE5E7B5ACC}" srcOrd="0" destOrd="0" presId="urn:microsoft.com/office/officeart/2005/8/layout/default#1"/>
    <dgm:cxn modelId="{CB9E01EA-A193-4EAF-88BB-C2CCCA542862}" srcId="{1B5A2820-41F2-4E25-9AF4-4A7260C42B16}" destId="{AA64062A-0E49-4E35-AE76-582EA3EB394F}" srcOrd="2" destOrd="0" parTransId="{16389791-77DE-4660-9355-B87BA0230CD7}" sibTransId="{CB757B67-A79A-4B6E-8FBB-69AAB741DAE3}"/>
    <dgm:cxn modelId="{D31AEE51-FA29-47A6-81B5-9588503459B9}" type="presOf" srcId="{1B5A2820-41F2-4E25-9AF4-4A7260C42B16}" destId="{A5BB1035-F38E-4961-8CFF-C2D6AB134205}" srcOrd="0" destOrd="0" presId="urn:microsoft.com/office/officeart/2005/8/layout/default#1"/>
    <dgm:cxn modelId="{24EC22F2-711C-4CBC-AF80-9D8095E6B1AB}" srcId="{1B5A2820-41F2-4E25-9AF4-4A7260C42B16}" destId="{DD6DA8C9-429E-4C05-8EE1-FD6220120F12}" srcOrd="0" destOrd="0" parTransId="{6E4812B1-CF33-42FF-B027-513374A9F732}" sibTransId="{05D16651-BD7C-40CC-9DAA-EEC874F96B09}"/>
    <dgm:cxn modelId="{3125A1F4-1C77-43E7-B5A7-3969CBA0848B}" type="presOf" srcId="{D1515596-CE48-4E26-808B-AA36BC06A492}" destId="{DD60A9B5-489B-425B-80B5-F05A2E2BFE1F}" srcOrd="0" destOrd="0" presId="urn:microsoft.com/office/officeart/2005/8/layout/default#1"/>
    <dgm:cxn modelId="{244A99F1-BFDD-4CBF-8FCA-5B8D7F7827D2}" type="presOf" srcId="{550A528E-8BA4-4EF7-BB17-A66106208878}" destId="{CAC6A2A5-420F-404E-BE29-FEC16306A81C}" srcOrd="0" destOrd="0" presId="urn:microsoft.com/office/officeart/2005/8/layout/default#1"/>
    <dgm:cxn modelId="{E5B5A01D-4FFD-4784-8E68-C51B6909A232}" type="presOf" srcId="{3FE5445D-0ADB-48F1-87E4-39D9D632523E}" destId="{7F198FD9-051F-4639-B508-215C618FE029}" srcOrd="0" destOrd="0" presId="urn:microsoft.com/office/officeart/2005/8/layout/default#1"/>
    <dgm:cxn modelId="{F1920037-D78A-4140-AE58-EAA53BBF5772}" type="presParOf" srcId="{A5BB1035-F38E-4961-8CFF-C2D6AB134205}" destId="{F44E76E1-62C4-4DF9-B13C-037645FBE79C}" srcOrd="0" destOrd="0" presId="urn:microsoft.com/office/officeart/2005/8/layout/default#1"/>
    <dgm:cxn modelId="{1591483D-1D86-42BF-96F5-CFEC8BC0010B}" type="presParOf" srcId="{A5BB1035-F38E-4961-8CFF-C2D6AB134205}" destId="{0EEE503E-20BC-4C31-9E17-312E9C5D9726}" srcOrd="1" destOrd="0" presId="urn:microsoft.com/office/officeart/2005/8/layout/default#1"/>
    <dgm:cxn modelId="{9425D808-1CFD-4799-AE87-88F22C457D64}" type="presParOf" srcId="{A5BB1035-F38E-4961-8CFF-C2D6AB134205}" destId="{7F198FD9-051F-4639-B508-215C618FE029}" srcOrd="2" destOrd="0" presId="urn:microsoft.com/office/officeart/2005/8/layout/default#1"/>
    <dgm:cxn modelId="{31D5A139-82B8-4702-9D72-FA9D93B3A6AF}" type="presParOf" srcId="{A5BB1035-F38E-4961-8CFF-C2D6AB134205}" destId="{B59C06BB-28F2-4145-93ED-08CA00AB1A1B}" srcOrd="3" destOrd="0" presId="urn:microsoft.com/office/officeart/2005/8/layout/default#1"/>
    <dgm:cxn modelId="{1B9FDD2D-7362-41E7-9B4E-8D61DAE0D64E}" type="presParOf" srcId="{A5BB1035-F38E-4961-8CFF-C2D6AB134205}" destId="{93912FD2-73E3-487F-90E4-11AE5E7B5ACC}" srcOrd="4" destOrd="0" presId="urn:microsoft.com/office/officeart/2005/8/layout/default#1"/>
    <dgm:cxn modelId="{CBC8C983-C38F-47F0-A02D-B7A9A10247BD}" type="presParOf" srcId="{A5BB1035-F38E-4961-8CFF-C2D6AB134205}" destId="{337B4DB7-2E4E-4F0E-9CF3-C74D4AC98F4B}" srcOrd="5" destOrd="0" presId="urn:microsoft.com/office/officeart/2005/8/layout/default#1"/>
    <dgm:cxn modelId="{4017D874-3CE9-43A3-A52E-C8CC05364599}" type="presParOf" srcId="{A5BB1035-F38E-4961-8CFF-C2D6AB134205}" destId="{DD60A9B5-489B-425B-80B5-F05A2E2BFE1F}" srcOrd="6" destOrd="0" presId="urn:microsoft.com/office/officeart/2005/8/layout/default#1"/>
    <dgm:cxn modelId="{E4674683-5DD7-4E47-B2F7-E9C3233A9EAE}" type="presParOf" srcId="{A5BB1035-F38E-4961-8CFF-C2D6AB134205}" destId="{B47CB8CD-4CAB-445B-B1FE-07A66A712EA8}" srcOrd="7" destOrd="0" presId="urn:microsoft.com/office/officeart/2005/8/layout/default#1"/>
    <dgm:cxn modelId="{99A68540-50A0-4B80-ACC7-9946C8E4C12E}" type="presParOf" srcId="{A5BB1035-F38E-4961-8CFF-C2D6AB134205}" destId="{CAC6A2A5-420F-404E-BE29-FEC16306A81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589474-F9C6-4B5A-90F2-D06F89EAD7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5216622-FE48-4A7B-9D5C-74D02525075D}">
      <dgm:prSet custT="1"/>
      <dgm:spPr/>
      <dgm:t>
        <a:bodyPr/>
        <a:lstStyle/>
        <a:p>
          <a:pPr rtl="0"/>
          <a:r>
            <a:rPr lang="ru-RU" sz="2400" smtClean="0"/>
            <a:t>Розрізняють рецензовані та нерецензовані наукові публікації. Більшість наукових публікацій, на яких ґрунтується науковий світогляд, є рецензованими. Такі публікації мають найвищий ступінь довіри серед науковців. </a:t>
          </a:r>
          <a:endParaRPr lang="ru-RU" sz="2400"/>
        </a:p>
      </dgm:t>
    </dgm:pt>
    <dgm:pt modelId="{8D44D098-8B96-497A-A83F-9C5D1EA84675}" type="parTrans" cxnId="{2936BB3B-34EC-4333-8ED5-8232095B0E0D}">
      <dgm:prSet/>
      <dgm:spPr/>
      <dgm:t>
        <a:bodyPr/>
        <a:lstStyle/>
        <a:p>
          <a:endParaRPr lang="ru-RU" sz="1200"/>
        </a:p>
      </dgm:t>
    </dgm:pt>
    <dgm:pt modelId="{8F0A58F4-BF15-4A16-ADA4-B293B56164EF}" type="sibTrans" cxnId="{2936BB3B-34EC-4333-8ED5-8232095B0E0D}">
      <dgm:prSet/>
      <dgm:spPr/>
      <dgm:t>
        <a:bodyPr/>
        <a:lstStyle/>
        <a:p>
          <a:endParaRPr lang="ru-RU" sz="1200"/>
        </a:p>
      </dgm:t>
    </dgm:pt>
    <dgm:pt modelId="{98DFB731-97A7-46AF-A1B6-25842523E486}">
      <dgm:prSet custT="1"/>
      <dgm:spPr/>
      <dgm:t>
        <a:bodyPr/>
        <a:lstStyle/>
        <a:p>
          <a:pPr rtl="0"/>
          <a:r>
            <a:rPr lang="ru-RU" sz="2400" b="1" smtClean="0"/>
            <a:t>Існують такі типи рецензованих наукових публікацій:</a:t>
          </a:r>
          <a:endParaRPr lang="ru-RU" sz="2400"/>
        </a:p>
      </dgm:t>
    </dgm:pt>
    <dgm:pt modelId="{21E6633B-0AA3-4704-BE17-0FE1EFA1D748}" type="parTrans" cxnId="{0ABC6C65-4010-41E6-846F-0629869DA74D}">
      <dgm:prSet/>
      <dgm:spPr/>
      <dgm:t>
        <a:bodyPr/>
        <a:lstStyle/>
        <a:p>
          <a:endParaRPr lang="ru-RU" sz="1200"/>
        </a:p>
      </dgm:t>
    </dgm:pt>
    <dgm:pt modelId="{1B3C7073-617C-41FD-80EB-9CC18FB2E646}" type="sibTrans" cxnId="{0ABC6C65-4010-41E6-846F-0629869DA74D}">
      <dgm:prSet/>
      <dgm:spPr/>
      <dgm:t>
        <a:bodyPr/>
        <a:lstStyle/>
        <a:p>
          <a:endParaRPr lang="ru-RU" sz="1200"/>
        </a:p>
      </dgm:t>
    </dgm:pt>
    <dgm:pt modelId="{2A6F7769-E2D9-47BF-965B-D00ACCED6F80}" type="pres">
      <dgm:prSet presAssocID="{4C589474-F9C6-4B5A-90F2-D06F89EAD7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D2FAB-FCDD-4DD3-A70F-00C6F49AA4EA}" type="pres">
      <dgm:prSet presAssocID="{A5216622-FE48-4A7B-9D5C-74D0252507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E37B1-0AD5-4F5C-9116-EC42F1B94587}" type="pres">
      <dgm:prSet presAssocID="{8F0A58F4-BF15-4A16-ADA4-B293B56164EF}" presName="spacer" presStyleCnt="0"/>
      <dgm:spPr/>
    </dgm:pt>
    <dgm:pt modelId="{55AA2ECA-72FF-4DC4-92E1-FFDFA812A67A}" type="pres">
      <dgm:prSet presAssocID="{98DFB731-97A7-46AF-A1B6-25842523E4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18FE1-F0A2-4CF5-919B-79E3F38FA045}" type="presOf" srcId="{A5216622-FE48-4A7B-9D5C-74D02525075D}" destId="{354D2FAB-FCDD-4DD3-A70F-00C6F49AA4EA}" srcOrd="0" destOrd="0" presId="urn:microsoft.com/office/officeart/2005/8/layout/vList2"/>
    <dgm:cxn modelId="{0ABC6C65-4010-41E6-846F-0629869DA74D}" srcId="{4C589474-F9C6-4B5A-90F2-D06F89EAD7F9}" destId="{98DFB731-97A7-46AF-A1B6-25842523E486}" srcOrd="1" destOrd="0" parTransId="{21E6633B-0AA3-4704-BE17-0FE1EFA1D748}" sibTransId="{1B3C7073-617C-41FD-80EB-9CC18FB2E646}"/>
    <dgm:cxn modelId="{2936BB3B-34EC-4333-8ED5-8232095B0E0D}" srcId="{4C589474-F9C6-4B5A-90F2-D06F89EAD7F9}" destId="{A5216622-FE48-4A7B-9D5C-74D02525075D}" srcOrd="0" destOrd="0" parTransId="{8D44D098-8B96-497A-A83F-9C5D1EA84675}" sibTransId="{8F0A58F4-BF15-4A16-ADA4-B293B56164EF}"/>
    <dgm:cxn modelId="{530BF50B-3467-4657-B924-889151F2023A}" type="presOf" srcId="{4C589474-F9C6-4B5A-90F2-D06F89EAD7F9}" destId="{2A6F7769-E2D9-47BF-965B-D00ACCED6F80}" srcOrd="0" destOrd="0" presId="urn:microsoft.com/office/officeart/2005/8/layout/vList2"/>
    <dgm:cxn modelId="{DC01C3BA-B9C0-405A-A7DA-2DD1DEA8172C}" type="presOf" srcId="{98DFB731-97A7-46AF-A1B6-25842523E486}" destId="{55AA2ECA-72FF-4DC4-92E1-FFDFA812A67A}" srcOrd="0" destOrd="0" presId="urn:microsoft.com/office/officeart/2005/8/layout/vList2"/>
    <dgm:cxn modelId="{8F0F11D2-2B11-462F-BAC6-989A630C6778}" type="presParOf" srcId="{2A6F7769-E2D9-47BF-965B-D00ACCED6F80}" destId="{354D2FAB-FCDD-4DD3-A70F-00C6F49AA4EA}" srcOrd="0" destOrd="0" presId="urn:microsoft.com/office/officeart/2005/8/layout/vList2"/>
    <dgm:cxn modelId="{F2186428-697A-4737-89EA-D211F54CA8FE}" type="presParOf" srcId="{2A6F7769-E2D9-47BF-965B-D00ACCED6F80}" destId="{645E37B1-0AD5-4F5C-9116-EC42F1B94587}" srcOrd="1" destOrd="0" presId="urn:microsoft.com/office/officeart/2005/8/layout/vList2"/>
    <dgm:cxn modelId="{AD5D193B-E6FC-4CFD-9C80-CD2048BDECFC}" type="presParOf" srcId="{2A6F7769-E2D9-47BF-965B-D00ACCED6F80}" destId="{55AA2ECA-72FF-4DC4-92E1-FFDFA812A6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18A1EA-8402-43AE-90FB-8F51D9349998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D8F769AD-FE73-4D28-AA96-E63CC84FA338}">
      <dgm:prSet custT="1"/>
      <dgm:spPr/>
      <dgm:t>
        <a:bodyPr/>
        <a:lstStyle/>
        <a:p>
          <a:pPr rtl="0"/>
          <a:r>
            <a:rPr lang="ru-RU" sz="1800" smtClean="0"/>
            <a:t>наукова стаття</a:t>
          </a:r>
          <a:endParaRPr lang="uk-UA" sz="1800"/>
        </a:p>
      </dgm:t>
    </dgm:pt>
    <dgm:pt modelId="{B2716B43-213E-42B7-9013-F5C33E111E08}" type="parTrans" cxnId="{4F15B204-CC7D-4695-9CF4-2EBA29C1828C}">
      <dgm:prSet/>
      <dgm:spPr/>
      <dgm:t>
        <a:bodyPr/>
        <a:lstStyle/>
        <a:p>
          <a:endParaRPr lang="uk-UA" sz="2800"/>
        </a:p>
      </dgm:t>
    </dgm:pt>
    <dgm:pt modelId="{870ADEFD-69EC-4DEC-9A85-2C209D8E8EE7}" type="sibTrans" cxnId="{4F15B204-CC7D-4695-9CF4-2EBA29C1828C}">
      <dgm:prSet/>
      <dgm:spPr/>
      <dgm:t>
        <a:bodyPr/>
        <a:lstStyle/>
        <a:p>
          <a:endParaRPr lang="uk-UA" sz="2800"/>
        </a:p>
      </dgm:t>
    </dgm:pt>
    <dgm:pt modelId="{81A72AF2-166C-46D9-97EE-349A438BECC3}">
      <dgm:prSet custT="1"/>
      <dgm:spPr/>
      <dgm:t>
        <a:bodyPr/>
        <a:lstStyle/>
        <a:p>
          <a:pPr rtl="0"/>
          <a:r>
            <a:rPr lang="ru-RU" sz="1800" smtClean="0"/>
            <a:t>електронний препринт наукової статті</a:t>
          </a:r>
          <a:endParaRPr lang="uk-UA" sz="1800"/>
        </a:p>
      </dgm:t>
    </dgm:pt>
    <dgm:pt modelId="{EB0ED8CF-A5BA-46D7-900A-2DE495445DC3}" type="parTrans" cxnId="{6BB7DF19-F38A-4B82-A470-574B0B5A40E2}">
      <dgm:prSet/>
      <dgm:spPr/>
      <dgm:t>
        <a:bodyPr/>
        <a:lstStyle/>
        <a:p>
          <a:endParaRPr lang="uk-UA" sz="2800"/>
        </a:p>
      </dgm:t>
    </dgm:pt>
    <dgm:pt modelId="{979DD716-BF76-4B1F-B7E7-F70F66A007EE}" type="sibTrans" cxnId="{6BB7DF19-F38A-4B82-A470-574B0B5A40E2}">
      <dgm:prSet/>
      <dgm:spPr/>
      <dgm:t>
        <a:bodyPr/>
        <a:lstStyle/>
        <a:p>
          <a:endParaRPr lang="uk-UA" sz="2800"/>
        </a:p>
      </dgm:t>
    </dgm:pt>
    <dgm:pt modelId="{15B9C46D-0A93-4DF8-9EA4-182C1775369A}">
      <dgm:prSet custT="1"/>
      <dgm:spPr/>
      <dgm:t>
        <a:bodyPr/>
        <a:lstStyle/>
        <a:p>
          <a:pPr rtl="0"/>
          <a:r>
            <a:rPr lang="ru-RU" sz="1800" smtClean="0"/>
            <a:t>наукова книга (монографія)</a:t>
          </a:r>
          <a:endParaRPr lang="uk-UA" sz="1800"/>
        </a:p>
      </dgm:t>
    </dgm:pt>
    <dgm:pt modelId="{6A961BFE-8AF4-4E44-BB5D-DA3D4A879BD5}" type="parTrans" cxnId="{460FCDBE-EC5F-4BE9-AE9F-1B23D764B961}">
      <dgm:prSet/>
      <dgm:spPr/>
      <dgm:t>
        <a:bodyPr/>
        <a:lstStyle/>
        <a:p>
          <a:endParaRPr lang="uk-UA" sz="2800"/>
        </a:p>
      </dgm:t>
    </dgm:pt>
    <dgm:pt modelId="{1975F8F9-16C0-4190-BB2D-FC25E3C77DCF}" type="sibTrans" cxnId="{460FCDBE-EC5F-4BE9-AE9F-1B23D764B961}">
      <dgm:prSet/>
      <dgm:spPr/>
      <dgm:t>
        <a:bodyPr/>
        <a:lstStyle/>
        <a:p>
          <a:endParaRPr lang="uk-UA" sz="2800"/>
        </a:p>
      </dgm:t>
    </dgm:pt>
    <dgm:pt modelId="{69E2DB58-60E4-447C-AB71-6AD4428BDE61}">
      <dgm:prSet custT="1"/>
      <dgm:spPr/>
      <dgm:t>
        <a:bodyPr/>
        <a:lstStyle/>
        <a:p>
          <a:pPr rtl="0"/>
          <a:r>
            <a:rPr lang="ru-RU" sz="1800" smtClean="0"/>
            <a:t>дисертація</a:t>
          </a:r>
          <a:endParaRPr lang="uk-UA" sz="1800"/>
        </a:p>
      </dgm:t>
    </dgm:pt>
    <dgm:pt modelId="{8F707F00-BDD4-4D43-8E17-BF8AD24D7C42}" type="parTrans" cxnId="{0CA9A708-00B0-4156-A7D0-DA63CB100E92}">
      <dgm:prSet/>
      <dgm:spPr/>
      <dgm:t>
        <a:bodyPr/>
        <a:lstStyle/>
        <a:p>
          <a:endParaRPr lang="uk-UA" sz="2800"/>
        </a:p>
      </dgm:t>
    </dgm:pt>
    <dgm:pt modelId="{D35FB1C0-1BD0-4EB0-8822-2FA5C19EDC95}" type="sibTrans" cxnId="{0CA9A708-00B0-4156-A7D0-DA63CB100E92}">
      <dgm:prSet/>
      <dgm:spPr/>
      <dgm:t>
        <a:bodyPr/>
        <a:lstStyle/>
        <a:p>
          <a:endParaRPr lang="uk-UA" sz="2800"/>
        </a:p>
      </dgm:t>
    </dgm:pt>
    <dgm:pt modelId="{F2FC4D6B-16D6-4AAE-9269-1A4E0A333B54}">
      <dgm:prSet custT="1"/>
      <dgm:spPr/>
      <dgm:t>
        <a:bodyPr/>
        <a:lstStyle/>
        <a:p>
          <a:pPr rtl="0"/>
          <a:r>
            <a:rPr lang="ru-RU" sz="1800" smtClean="0"/>
            <a:t>патент</a:t>
          </a:r>
          <a:endParaRPr lang="uk-UA" sz="1800"/>
        </a:p>
      </dgm:t>
    </dgm:pt>
    <dgm:pt modelId="{CDFD03E5-5D93-4486-8C1C-FA6476BF794D}" type="parTrans" cxnId="{F418169E-8DC1-49A4-A313-8AA24665ED76}">
      <dgm:prSet/>
      <dgm:spPr/>
      <dgm:t>
        <a:bodyPr/>
        <a:lstStyle/>
        <a:p>
          <a:endParaRPr lang="uk-UA" sz="2800"/>
        </a:p>
      </dgm:t>
    </dgm:pt>
    <dgm:pt modelId="{3181391A-04BF-46F4-A149-A8F861C44904}" type="sibTrans" cxnId="{F418169E-8DC1-49A4-A313-8AA24665ED76}">
      <dgm:prSet/>
      <dgm:spPr/>
      <dgm:t>
        <a:bodyPr/>
        <a:lstStyle/>
        <a:p>
          <a:endParaRPr lang="uk-UA" sz="2800"/>
        </a:p>
      </dgm:t>
    </dgm:pt>
    <dgm:pt modelId="{488C5C16-F961-4CCA-ADE1-26DD064FA676}">
      <dgm:prSet custT="1"/>
      <dgm:spPr/>
      <dgm:t>
        <a:bodyPr/>
        <a:lstStyle/>
        <a:p>
          <a:pPr rtl="0"/>
          <a:r>
            <a:rPr lang="ru-RU" sz="1800" smtClean="0"/>
            <a:t>науковий звіт державних служб (наприклад, демографічна статистика)</a:t>
          </a:r>
          <a:endParaRPr lang="uk-UA" sz="1800"/>
        </a:p>
      </dgm:t>
    </dgm:pt>
    <dgm:pt modelId="{A39DE79E-E1B4-4E92-8968-36BAD4F80667}" type="parTrans" cxnId="{41ED13A3-7084-4204-9EDE-FE7734FAA65C}">
      <dgm:prSet/>
      <dgm:spPr/>
      <dgm:t>
        <a:bodyPr/>
        <a:lstStyle/>
        <a:p>
          <a:endParaRPr lang="uk-UA" sz="2800"/>
        </a:p>
      </dgm:t>
    </dgm:pt>
    <dgm:pt modelId="{3CB463DC-14A7-4D7E-85D4-0F0B7E1DA321}" type="sibTrans" cxnId="{41ED13A3-7084-4204-9EDE-FE7734FAA65C}">
      <dgm:prSet/>
      <dgm:spPr/>
      <dgm:t>
        <a:bodyPr/>
        <a:lstStyle/>
        <a:p>
          <a:endParaRPr lang="uk-UA" sz="2800"/>
        </a:p>
      </dgm:t>
    </dgm:pt>
    <dgm:pt modelId="{1803FD71-13D7-4C1E-85C9-5AF41844FCFF}" type="pres">
      <dgm:prSet presAssocID="{F718A1EA-8402-43AE-90FB-8F51D93499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BF574-2819-436E-8CDA-3D682D0ED05D}" type="pres">
      <dgm:prSet presAssocID="{D8F769AD-FE73-4D28-AA96-E63CC84FA338}" presName="node" presStyleLbl="node1" presStyleIdx="0" presStyleCnt="6" custLinFactNeighborX="-14381" custLinFactNeighborY="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C9365-CB62-48B0-80AB-13BF9C46BFAB}" type="pres">
      <dgm:prSet presAssocID="{870ADEFD-69EC-4DEC-9A85-2C209D8E8EE7}" presName="sibTrans" presStyleCnt="0"/>
      <dgm:spPr/>
      <dgm:t>
        <a:bodyPr/>
        <a:lstStyle/>
        <a:p>
          <a:endParaRPr lang="ru-RU"/>
        </a:p>
      </dgm:t>
    </dgm:pt>
    <dgm:pt modelId="{886E350D-2BB9-417F-88FF-682FCD44262C}" type="pres">
      <dgm:prSet presAssocID="{81A72AF2-166C-46D9-97EE-349A438BECC3}" presName="node" presStyleLbl="node1" presStyleIdx="1" presStyleCnt="6" custLinFactNeighborX="-2479" custLinFactNeighborY="8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39E15-37F9-4C4B-8B4A-34B81BCF672D}" type="pres">
      <dgm:prSet presAssocID="{979DD716-BF76-4B1F-B7E7-F70F66A007EE}" presName="sibTrans" presStyleCnt="0"/>
      <dgm:spPr/>
      <dgm:t>
        <a:bodyPr/>
        <a:lstStyle/>
        <a:p>
          <a:endParaRPr lang="ru-RU"/>
        </a:p>
      </dgm:t>
    </dgm:pt>
    <dgm:pt modelId="{E5045293-2A88-4D53-92B2-CC791DF887DC}" type="pres">
      <dgm:prSet presAssocID="{15B9C46D-0A93-4DF8-9EA4-182C1775369A}" presName="node" presStyleLbl="node1" presStyleIdx="2" presStyleCnt="6" custLinFactNeighborX="496" custLinFactNeighborY="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AFFDE-964D-4C0A-AE57-3B7092464914}" type="pres">
      <dgm:prSet presAssocID="{1975F8F9-16C0-4190-BB2D-FC25E3C77DCF}" presName="sibTrans" presStyleCnt="0"/>
      <dgm:spPr/>
      <dgm:t>
        <a:bodyPr/>
        <a:lstStyle/>
        <a:p>
          <a:endParaRPr lang="ru-RU"/>
        </a:p>
      </dgm:t>
    </dgm:pt>
    <dgm:pt modelId="{7E4B0981-24E0-4B36-BC69-12BBE4B9EC2B}" type="pres">
      <dgm:prSet presAssocID="{69E2DB58-60E4-447C-AB71-6AD4428BDE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3BDE5-6121-428B-81F0-EF559BA56A2D}" type="pres">
      <dgm:prSet presAssocID="{D35FB1C0-1BD0-4EB0-8822-2FA5C19EDC95}" presName="sibTrans" presStyleCnt="0"/>
      <dgm:spPr/>
      <dgm:t>
        <a:bodyPr/>
        <a:lstStyle/>
        <a:p>
          <a:endParaRPr lang="ru-RU"/>
        </a:p>
      </dgm:t>
    </dgm:pt>
    <dgm:pt modelId="{4D94D615-912C-49EC-B89E-9A6B27BC38D6}" type="pres">
      <dgm:prSet presAssocID="{F2FC4D6B-16D6-4AAE-9269-1A4E0A333B5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BA9F3-2BAF-43CB-9910-B75E8C352433}" type="pres">
      <dgm:prSet presAssocID="{3181391A-04BF-46F4-A149-A8F861C44904}" presName="sibTrans" presStyleCnt="0"/>
      <dgm:spPr/>
      <dgm:t>
        <a:bodyPr/>
        <a:lstStyle/>
        <a:p>
          <a:endParaRPr lang="ru-RU"/>
        </a:p>
      </dgm:t>
    </dgm:pt>
    <dgm:pt modelId="{6277DB26-ECA0-44C5-8F2C-98182B3BEE16}" type="pres">
      <dgm:prSet presAssocID="{488C5C16-F961-4CCA-ADE1-26DD064FA6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D13A3-7084-4204-9EDE-FE7734FAA65C}" srcId="{F718A1EA-8402-43AE-90FB-8F51D9349998}" destId="{488C5C16-F961-4CCA-ADE1-26DD064FA676}" srcOrd="5" destOrd="0" parTransId="{A39DE79E-E1B4-4E92-8968-36BAD4F80667}" sibTransId="{3CB463DC-14A7-4D7E-85D4-0F0B7E1DA321}"/>
    <dgm:cxn modelId="{6BB7DF19-F38A-4B82-A470-574B0B5A40E2}" srcId="{F718A1EA-8402-43AE-90FB-8F51D9349998}" destId="{81A72AF2-166C-46D9-97EE-349A438BECC3}" srcOrd="1" destOrd="0" parTransId="{EB0ED8CF-A5BA-46D7-900A-2DE495445DC3}" sibTransId="{979DD716-BF76-4B1F-B7E7-F70F66A007EE}"/>
    <dgm:cxn modelId="{2F3E4FDB-6170-4A25-964B-E11A6E09BF35}" type="presOf" srcId="{488C5C16-F961-4CCA-ADE1-26DD064FA676}" destId="{6277DB26-ECA0-44C5-8F2C-98182B3BEE16}" srcOrd="0" destOrd="0" presId="urn:microsoft.com/office/officeart/2005/8/layout/default#2"/>
    <dgm:cxn modelId="{DC4CBB0F-9088-41A4-BA7C-1688038C1670}" type="presOf" srcId="{D8F769AD-FE73-4D28-AA96-E63CC84FA338}" destId="{DE4BF574-2819-436E-8CDA-3D682D0ED05D}" srcOrd="0" destOrd="0" presId="urn:microsoft.com/office/officeart/2005/8/layout/default#2"/>
    <dgm:cxn modelId="{152EAB60-1DBD-4A1B-B652-82FFEE2CB69A}" type="presOf" srcId="{69E2DB58-60E4-447C-AB71-6AD4428BDE61}" destId="{7E4B0981-24E0-4B36-BC69-12BBE4B9EC2B}" srcOrd="0" destOrd="0" presId="urn:microsoft.com/office/officeart/2005/8/layout/default#2"/>
    <dgm:cxn modelId="{EED92653-BA21-4DAE-BDC1-27FCCDC171EC}" type="presOf" srcId="{15B9C46D-0A93-4DF8-9EA4-182C1775369A}" destId="{E5045293-2A88-4D53-92B2-CC791DF887DC}" srcOrd="0" destOrd="0" presId="urn:microsoft.com/office/officeart/2005/8/layout/default#2"/>
    <dgm:cxn modelId="{460FCDBE-EC5F-4BE9-AE9F-1B23D764B961}" srcId="{F718A1EA-8402-43AE-90FB-8F51D9349998}" destId="{15B9C46D-0A93-4DF8-9EA4-182C1775369A}" srcOrd="2" destOrd="0" parTransId="{6A961BFE-8AF4-4E44-BB5D-DA3D4A879BD5}" sibTransId="{1975F8F9-16C0-4190-BB2D-FC25E3C77DCF}"/>
    <dgm:cxn modelId="{4F15B204-CC7D-4695-9CF4-2EBA29C1828C}" srcId="{F718A1EA-8402-43AE-90FB-8F51D9349998}" destId="{D8F769AD-FE73-4D28-AA96-E63CC84FA338}" srcOrd="0" destOrd="0" parTransId="{B2716B43-213E-42B7-9013-F5C33E111E08}" sibTransId="{870ADEFD-69EC-4DEC-9A85-2C209D8E8EE7}"/>
    <dgm:cxn modelId="{409D6279-448C-4F2D-B94C-5E1190969FE7}" type="presOf" srcId="{F2FC4D6B-16D6-4AAE-9269-1A4E0A333B54}" destId="{4D94D615-912C-49EC-B89E-9A6B27BC38D6}" srcOrd="0" destOrd="0" presId="urn:microsoft.com/office/officeart/2005/8/layout/default#2"/>
    <dgm:cxn modelId="{82412FD0-97B5-45CB-A0C3-9B4C6EB8B42E}" type="presOf" srcId="{81A72AF2-166C-46D9-97EE-349A438BECC3}" destId="{886E350D-2BB9-417F-88FF-682FCD44262C}" srcOrd="0" destOrd="0" presId="urn:microsoft.com/office/officeart/2005/8/layout/default#2"/>
    <dgm:cxn modelId="{0CA9A708-00B0-4156-A7D0-DA63CB100E92}" srcId="{F718A1EA-8402-43AE-90FB-8F51D9349998}" destId="{69E2DB58-60E4-447C-AB71-6AD4428BDE61}" srcOrd="3" destOrd="0" parTransId="{8F707F00-BDD4-4D43-8E17-BF8AD24D7C42}" sibTransId="{D35FB1C0-1BD0-4EB0-8822-2FA5C19EDC95}"/>
    <dgm:cxn modelId="{51769EC8-E8EE-40D4-972C-7C036EF6BF56}" type="presOf" srcId="{F718A1EA-8402-43AE-90FB-8F51D9349998}" destId="{1803FD71-13D7-4C1E-85C9-5AF41844FCFF}" srcOrd="0" destOrd="0" presId="urn:microsoft.com/office/officeart/2005/8/layout/default#2"/>
    <dgm:cxn modelId="{F418169E-8DC1-49A4-A313-8AA24665ED76}" srcId="{F718A1EA-8402-43AE-90FB-8F51D9349998}" destId="{F2FC4D6B-16D6-4AAE-9269-1A4E0A333B54}" srcOrd="4" destOrd="0" parTransId="{CDFD03E5-5D93-4486-8C1C-FA6476BF794D}" sibTransId="{3181391A-04BF-46F4-A149-A8F861C44904}"/>
    <dgm:cxn modelId="{923E197F-FD28-4230-AE1D-01DB2CB8B864}" type="presParOf" srcId="{1803FD71-13D7-4C1E-85C9-5AF41844FCFF}" destId="{DE4BF574-2819-436E-8CDA-3D682D0ED05D}" srcOrd="0" destOrd="0" presId="urn:microsoft.com/office/officeart/2005/8/layout/default#2"/>
    <dgm:cxn modelId="{794CFC9F-C9C4-424D-B58C-BDF81E982656}" type="presParOf" srcId="{1803FD71-13D7-4C1E-85C9-5AF41844FCFF}" destId="{194C9365-CB62-48B0-80AB-13BF9C46BFAB}" srcOrd="1" destOrd="0" presId="urn:microsoft.com/office/officeart/2005/8/layout/default#2"/>
    <dgm:cxn modelId="{1926AF05-35B0-4978-92C7-CDAD2E5434F4}" type="presParOf" srcId="{1803FD71-13D7-4C1E-85C9-5AF41844FCFF}" destId="{886E350D-2BB9-417F-88FF-682FCD44262C}" srcOrd="2" destOrd="0" presId="urn:microsoft.com/office/officeart/2005/8/layout/default#2"/>
    <dgm:cxn modelId="{DE302347-3BCE-4635-916E-2DC519063178}" type="presParOf" srcId="{1803FD71-13D7-4C1E-85C9-5AF41844FCFF}" destId="{EB739E15-37F9-4C4B-8B4A-34B81BCF672D}" srcOrd="3" destOrd="0" presId="urn:microsoft.com/office/officeart/2005/8/layout/default#2"/>
    <dgm:cxn modelId="{2E886BCE-442E-4860-9200-D4277489A21D}" type="presParOf" srcId="{1803FD71-13D7-4C1E-85C9-5AF41844FCFF}" destId="{E5045293-2A88-4D53-92B2-CC791DF887DC}" srcOrd="4" destOrd="0" presId="urn:microsoft.com/office/officeart/2005/8/layout/default#2"/>
    <dgm:cxn modelId="{028CAC82-1BC5-44EA-A2DD-13077BC0B6B1}" type="presParOf" srcId="{1803FD71-13D7-4C1E-85C9-5AF41844FCFF}" destId="{053AFFDE-964D-4C0A-AE57-3B7092464914}" srcOrd="5" destOrd="0" presId="urn:microsoft.com/office/officeart/2005/8/layout/default#2"/>
    <dgm:cxn modelId="{1D44EA08-B303-4CD1-A6FF-F25A29F2E4A0}" type="presParOf" srcId="{1803FD71-13D7-4C1E-85C9-5AF41844FCFF}" destId="{7E4B0981-24E0-4B36-BC69-12BBE4B9EC2B}" srcOrd="6" destOrd="0" presId="urn:microsoft.com/office/officeart/2005/8/layout/default#2"/>
    <dgm:cxn modelId="{F9698536-D178-4DE9-97F1-3E5823F73C90}" type="presParOf" srcId="{1803FD71-13D7-4C1E-85C9-5AF41844FCFF}" destId="{5113BDE5-6121-428B-81F0-EF559BA56A2D}" srcOrd="7" destOrd="0" presId="urn:microsoft.com/office/officeart/2005/8/layout/default#2"/>
    <dgm:cxn modelId="{18C03D82-64CA-42DC-8B62-53D997825965}" type="presParOf" srcId="{1803FD71-13D7-4C1E-85C9-5AF41844FCFF}" destId="{4D94D615-912C-49EC-B89E-9A6B27BC38D6}" srcOrd="8" destOrd="0" presId="urn:microsoft.com/office/officeart/2005/8/layout/default#2"/>
    <dgm:cxn modelId="{85357E63-6D4A-4D1C-81BF-E8807CD36553}" type="presParOf" srcId="{1803FD71-13D7-4C1E-85C9-5AF41844FCFF}" destId="{7D4BA9F3-2BAF-43CB-9910-B75E8C352433}" srcOrd="9" destOrd="0" presId="urn:microsoft.com/office/officeart/2005/8/layout/default#2"/>
    <dgm:cxn modelId="{21A25DDE-B223-47D9-8D96-DE90D46AC035}" type="presParOf" srcId="{1803FD71-13D7-4C1E-85C9-5AF41844FCFF}" destId="{6277DB26-ECA0-44C5-8F2C-98182B3BEE16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0343DF-F27A-462C-887A-5BA2C0C8DCE9}" type="doc">
      <dgm:prSet loTypeId="urn:microsoft.com/office/officeart/2005/8/layout/list1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840FC27-6CA4-4CED-BDF8-C0368203DBCB}">
      <dgm:prSet phldrT="[Текст]" custT="1"/>
      <dgm:spPr/>
      <dgm:t>
        <a:bodyPr/>
        <a:lstStyle/>
        <a:p>
          <a:r>
            <a:rPr lang="ru-RU" sz="2800" b="1" dirty="0" err="1" smtClean="0"/>
            <a:t>Нерецензовані</a:t>
          </a:r>
          <a:r>
            <a:rPr lang="ru-RU" sz="2800" b="1" dirty="0" smtClean="0"/>
            <a:t> </a:t>
          </a:r>
          <a:r>
            <a:rPr lang="ru-RU" sz="2800" b="1" dirty="0" err="1" smtClean="0"/>
            <a:t>публікації</a:t>
          </a:r>
          <a:r>
            <a:rPr lang="ru-RU" sz="2800" b="1" dirty="0" smtClean="0"/>
            <a:t> </a:t>
          </a:r>
          <a:r>
            <a:rPr lang="ru-RU" sz="2800" b="1" dirty="0" err="1" smtClean="0"/>
            <a:t>потребують</a:t>
          </a:r>
          <a:r>
            <a:rPr lang="ru-RU" sz="2800" b="1" dirty="0" smtClean="0"/>
            <a:t> </a:t>
          </a:r>
          <a:r>
            <a:rPr lang="ru-RU" sz="2800" b="1" dirty="0" err="1" smtClean="0"/>
            <a:t>спеціального</a:t>
          </a:r>
          <a:r>
            <a:rPr lang="ru-RU" sz="2800" b="1" dirty="0" smtClean="0"/>
            <a:t> скептичного </a:t>
          </a:r>
          <a:r>
            <a:rPr lang="ru-RU" sz="2800" b="1" dirty="0" err="1" smtClean="0"/>
            <a:t>аналізу</a:t>
          </a:r>
          <a:r>
            <a:rPr lang="ru-RU" sz="2800" b="1" dirty="0" smtClean="0"/>
            <a:t> </a:t>
          </a:r>
          <a:r>
            <a:rPr lang="ru-RU" sz="2800" b="1" dirty="0" err="1" smtClean="0"/>
            <a:t>читачем</a:t>
          </a:r>
          <a:r>
            <a:rPr lang="ru-RU" sz="2800" b="1" dirty="0" smtClean="0"/>
            <a:t>, </a:t>
          </a:r>
          <a:r>
            <a:rPr lang="ru-RU" sz="2800" b="1" dirty="0" err="1" smtClean="0"/>
            <a:t>оскільки</a:t>
          </a:r>
          <a:r>
            <a:rPr lang="ru-RU" sz="2800" b="1" dirty="0" smtClean="0"/>
            <a:t> </a:t>
          </a:r>
          <a:r>
            <a:rPr lang="ru-RU" sz="2800" b="1" dirty="0" err="1" smtClean="0"/>
            <a:t>можуть</a:t>
          </a:r>
          <a:r>
            <a:rPr lang="ru-RU" sz="2800" b="1" dirty="0" smtClean="0"/>
            <a:t> </a:t>
          </a:r>
          <a:r>
            <a:rPr lang="ru-RU" sz="2800" b="1" dirty="0" err="1" smtClean="0"/>
            <a:t>містити</a:t>
          </a:r>
          <a:r>
            <a:rPr lang="ru-RU" sz="2800" b="1" dirty="0" smtClean="0"/>
            <a:t> </a:t>
          </a:r>
          <a:r>
            <a:rPr lang="ru-RU" sz="2800" b="1" dirty="0" err="1" smtClean="0"/>
            <a:t>окремі</a:t>
          </a:r>
          <a:r>
            <a:rPr lang="ru-RU" sz="2800" b="1" dirty="0" smtClean="0"/>
            <a:t> </a:t>
          </a:r>
          <a:r>
            <a:rPr lang="ru-RU" sz="2800" b="1" dirty="0" err="1" smtClean="0"/>
            <a:t>непідтверджені</a:t>
          </a:r>
          <a:r>
            <a:rPr lang="ru-RU" sz="2800" b="1" dirty="0" smtClean="0"/>
            <a:t> </a:t>
          </a:r>
          <a:r>
            <a:rPr lang="ru-RU" sz="2800" b="1" dirty="0" err="1" smtClean="0"/>
            <a:t>науково</a:t>
          </a:r>
          <a:r>
            <a:rPr lang="ru-RU" sz="2800" b="1" dirty="0" smtClean="0"/>
            <a:t> </a:t>
          </a:r>
          <a:r>
            <a:rPr lang="ru-RU" sz="2800" b="1" dirty="0" err="1" smtClean="0"/>
            <a:t>ідеї</a:t>
          </a:r>
          <a:r>
            <a:rPr lang="ru-RU" sz="2800" b="1" dirty="0" smtClean="0"/>
            <a:t>. Через </a:t>
          </a:r>
          <a:r>
            <a:rPr lang="ru-RU" sz="2800" b="1" dirty="0" err="1" smtClean="0"/>
            <a:t>цю</a:t>
          </a:r>
          <a:r>
            <a:rPr lang="ru-RU" sz="2800" b="1" dirty="0" smtClean="0"/>
            <a:t> </a:t>
          </a:r>
          <a:r>
            <a:rPr lang="ru-RU" sz="2800" b="1" dirty="0" err="1" smtClean="0"/>
            <a:t>складність</a:t>
          </a:r>
          <a:r>
            <a:rPr lang="ru-RU" sz="2800" b="1" dirty="0" smtClean="0"/>
            <a:t> вони часто </a:t>
          </a:r>
          <a:r>
            <a:rPr lang="ru-RU" sz="2800" b="1" dirty="0" err="1" smtClean="0"/>
            <a:t>проходять</a:t>
          </a:r>
          <a:r>
            <a:rPr lang="ru-RU" sz="2800" b="1" dirty="0" smtClean="0"/>
            <a:t> </a:t>
          </a:r>
          <a:r>
            <a:rPr lang="ru-RU" sz="2800" b="1" dirty="0" err="1" smtClean="0"/>
            <a:t>повз</a:t>
          </a:r>
          <a:r>
            <a:rPr lang="ru-RU" sz="2800" b="1" dirty="0" smtClean="0"/>
            <a:t> </a:t>
          </a:r>
          <a:r>
            <a:rPr lang="ru-RU" sz="2800" b="1" dirty="0" err="1" smtClean="0"/>
            <a:t>увагу</a:t>
          </a:r>
          <a:r>
            <a:rPr lang="ru-RU" sz="2800" b="1" dirty="0" smtClean="0"/>
            <a:t> </a:t>
          </a:r>
          <a:r>
            <a:rPr lang="ru-RU" sz="2800" b="1" dirty="0" err="1" smtClean="0"/>
            <a:t>науковців</a:t>
          </a:r>
          <a:r>
            <a:rPr lang="ru-RU" sz="2800" b="1" dirty="0" smtClean="0"/>
            <a:t>.</a:t>
          </a:r>
          <a:endParaRPr lang="ru-RU" sz="2800" dirty="0"/>
        </a:p>
      </dgm:t>
    </dgm:pt>
    <dgm:pt modelId="{35F5C49B-7518-43AE-B50D-46C9D2610F75}" type="parTrans" cxnId="{EB8C5263-07AE-4453-AFA7-993EB313D0C4}">
      <dgm:prSet/>
      <dgm:spPr/>
      <dgm:t>
        <a:bodyPr/>
        <a:lstStyle/>
        <a:p>
          <a:endParaRPr lang="ru-RU"/>
        </a:p>
      </dgm:t>
    </dgm:pt>
    <dgm:pt modelId="{B05D5EA2-CB70-4359-A7D1-4BE1EC5C31DE}" type="sibTrans" cxnId="{EB8C5263-07AE-4453-AFA7-993EB313D0C4}">
      <dgm:prSet/>
      <dgm:spPr/>
      <dgm:t>
        <a:bodyPr/>
        <a:lstStyle/>
        <a:p>
          <a:endParaRPr lang="ru-RU"/>
        </a:p>
      </dgm:t>
    </dgm:pt>
    <dgm:pt modelId="{2AFD3C50-D28E-4D70-9B44-2B7C6FDD2FAF}" type="pres">
      <dgm:prSet presAssocID="{1A0343DF-F27A-462C-887A-5BA2C0C8DC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E3CA32-BFBF-4DF5-95A1-4F296FDF5D86}" type="pres">
      <dgm:prSet presAssocID="{7840FC27-6CA4-4CED-BDF8-C0368203DBCB}" presName="parentLin" presStyleCnt="0"/>
      <dgm:spPr/>
      <dgm:t>
        <a:bodyPr/>
        <a:lstStyle/>
        <a:p>
          <a:endParaRPr lang="ru-RU"/>
        </a:p>
      </dgm:t>
    </dgm:pt>
    <dgm:pt modelId="{D9617D22-7C7E-41F6-828A-C2E75CD044A3}" type="pres">
      <dgm:prSet presAssocID="{7840FC27-6CA4-4CED-BDF8-C0368203DBC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FB323D1-7883-4D23-91C9-CB6EB736C7C8}" type="pres">
      <dgm:prSet presAssocID="{7840FC27-6CA4-4CED-BDF8-C0368203DBCB}" presName="parentText" presStyleLbl="node1" presStyleIdx="0" presStyleCnt="1" custScaleX="142997" custScaleY="694772" custLinFactX="-5603" custLinFactY="-300000" custLinFactNeighborX="-100000" custLinFactNeighborY="-361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F881D-3C87-4404-8A30-D934F93F85F3}" type="pres">
      <dgm:prSet presAssocID="{7840FC27-6CA4-4CED-BDF8-C0368203DBCB}" presName="negativeSpace" presStyleCnt="0"/>
      <dgm:spPr/>
      <dgm:t>
        <a:bodyPr/>
        <a:lstStyle/>
        <a:p>
          <a:endParaRPr lang="ru-RU"/>
        </a:p>
      </dgm:t>
    </dgm:pt>
    <dgm:pt modelId="{A4EA64E6-2CE3-40F4-90C4-2102D99CD604}" type="pres">
      <dgm:prSet presAssocID="{7840FC27-6CA4-4CED-BDF8-C0368203DBC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B1C8F-E435-4B0B-A48A-736402E0E714}" type="presOf" srcId="{1A0343DF-F27A-462C-887A-5BA2C0C8DCE9}" destId="{2AFD3C50-D28E-4D70-9B44-2B7C6FDD2FAF}" srcOrd="0" destOrd="0" presId="urn:microsoft.com/office/officeart/2005/8/layout/list1"/>
    <dgm:cxn modelId="{133C628F-1FB7-4AE8-BF31-1D599F18539F}" type="presOf" srcId="{7840FC27-6CA4-4CED-BDF8-C0368203DBCB}" destId="{1FB323D1-7883-4D23-91C9-CB6EB736C7C8}" srcOrd="1" destOrd="0" presId="urn:microsoft.com/office/officeart/2005/8/layout/list1"/>
    <dgm:cxn modelId="{EB8C5263-07AE-4453-AFA7-993EB313D0C4}" srcId="{1A0343DF-F27A-462C-887A-5BA2C0C8DCE9}" destId="{7840FC27-6CA4-4CED-BDF8-C0368203DBCB}" srcOrd="0" destOrd="0" parTransId="{35F5C49B-7518-43AE-B50D-46C9D2610F75}" sibTransId="{B05D5EA2-CB70-4359-A7D1-4BE1EC5C31DE}"/>
    <dgm:cxn modelId="{3D984EA1-D4E2-4A5D-A99A-6D52010F4230}" type="presOf" srcId="{7840FC27-6CA4-4CED-BDF8-C0368203DBCB}" destId="{D9617D22-7C7E-41F6-828A-C2E75CD044A3}" srcOrd="0" destOrd="0" presId="urn:microsoft.com/office/officeart/2005/8/layout/list1"/>
    <dgm:cxn modelId="{F91840AB-2070-4FEA-99E8-4B65FEE9C6AC}" type="presParOf" srcId="{2AFD3C50-D28E-4D70-9B44-2B7C6FDD2FAF}" destId="{92E3CA32-BFBF-4DF5-95A1-4F296FDF5D86}" srcOrd="0" destOrd="0" presId="urn:microsoft.com/office/officeart/2005/8/layout/list1"/>
    <dgm:cxn modelId="{172FC209-2607-4F0A-8732-7142B26F2312}" type="presParOf" srcId="{92E3CA32-BFBF-4DF5-95A1-4F296FDF5D86}" destId="{D9617D22-7C7E-41F6-828A-C2E75CD044A3}" srcOrd="0" destOrd="0" presId="urn:microsoft.com/office/officeart/2005/8/layout/list1"/>
    <dgm:cxn modelId="{C0C85BDA-2703-4490-8A66-33918C99624A}" type="presParOf" srcId="{92E3CA32-BFBF-4DF5-95A1-4F296FDF5D86}" destId="{1FB323D1-7883-4D23-91C9-CB6EB736C7C8}" srcOrd="1" destOrd="0" presId="urn:microsoft.com/office/officeart/2005/8/layout/list1"/>
    <dgm:cxn modelId="{C44BE873-7CBE-4BBE-AC17-BA18FD0CFF15}" type="presParOf" srcId="{2AFD3C50-D28E-4D70-9B44-2B7C6FDD2FAF}" destId="{ED6F881D-3C87-4404-8A30-D934F93F85F3}" srcOrd="1" destOrd="0" presId="urn:microsoft.com/office/officeart/2005/8/layout/list1"/>
    <dgm:cxn modelId="{482D16F9-FB83-4480-9E30-A7CB5D93BA0D}" type="presParOf" srcId="{2AFD3C50-D28E-4D70-9B44-2B7C6FDD2FAF}" destId="{A4EA64E6-2CE3-40F4-90C4-2102D99CD6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965BAE-C93F-4F68-8879-12CE33ACC09C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FC90DD-46BB-453A-A7EF-20369E87B1C7}">
      <dgm:prSet phldrT="[Текст]"/>
      <dgm:spPr/>
      <dgm:t>
        <a:bodyPr/>
        <a:lstStyle/>
        <a:p>
          <a:r>
            <a:rPr lang="ru-RU" b="1" smtClean="0"/>
            <a:t>автореферат</a:t>
          </a:r>
          <a:endParaRPr lang="ru-RU" dirty="0"/>
        </a:p>
      </dgm:t>
    </dgm:pt>
    <dgm:pt modelId="{B1442F73-D991-4593-99FE-DB6707DE0480}" type="parTrans" cxnId="{288943AD-A981-487F-B3E0-0DA4428CDAA0}">
      <dgm:prSet/>
      <dgm:spPr/>
      <dgm:t>
        <a:bodyPr/>
        <a:lstStyle/>
        <a:p>
          <a:endParaRPr lang="ru-RU"/>
        </a:p>
      </dgm:t>
    </dgm:pt>
    <dgm:pt modelId="{5FC28681-59FF-43D9-8A14-00E371A48A03}" type="sibTrans" cxnId="{288943AD-A981-487F-B3E0-0DA4428CDAA0}">
      <dgm:prSet/>
      <dgm:spPr/>
      <dgm:t>
        <a:bodyPr/>
        <a:lstStyle/>
        <a:p>
          <a:endParaRPr lang="ru-RU"/>
        </a:p>
      </dgm:t>
    </dgm:pt>
    <dgm:pt modelId="{FC2FF31F-9644-435E-B35E-9CB667DA1650}">
      <dgm:prSet phldrT="[Текст]"/>
      <dgm:spPr/>
      <dgm:t>
        <a:bodyPr/>
        <a:lstStyle/>
        <a:p>
          <a:r>
            <a:rPr lang="ru-RU" b="1" smtClean="0"/>
            <a:t>препринт</a:t>
          </a:r>
          <a:endParaRPr lang="ru-RU" dirty="0"/>
        </a:p>
      </dgm:t>
    </dgm:pt>
    <dgm:pt modelId="{9DEDC6A8-F0C3-4B44-8EC1-DCEDC068CBAC}" type="parTrans" cxnId="{5FC7E101-28A3-4C47-A10F-F77B4E2813A6}">
      <dgm:prSet/>
      <dgm:spPr/>
      <dgm:t>
        <a:bodyPr/>
        <a:lstStyle/>
        <a:p>
          <a:endParaRPr lang="ru-RU"/>
        </a:p>
      </dgm:t>
    </dgm:pt>
    <dgm:pt modelId="{049CBF80-1633-4A88-9071-D4D92F2ECAF0}" type="sibTrans" cxnId="{5FC7E101-28A3-4C47-A10F-F77B4E2813A6}">
      <dgm:prSet/>
      <dgm:spPr/>
      <dgm:t>
        <a:bodyPr/>
        <a:lstStyle/>
        <a:p>
          <a:endParaRPr lang="ru-RU"/>
        </a:p>
      </dgm:t>
    </dgm:pt>
    <dgm:pt modelId="{F968918E-1058-446B-AE8E-9F205D14B9D1}">
      <dgm:prSet phldrT="[Текст]"/>
      <dgm:spPr/>
      <dgm:t>
        <a:bodyPr/>
        <a:lstStyle/>
        <a:p>
          <a:r>
            <a:rPr lang="ru-RU" b="1" smtClean="0"/>
            <a:t>тези доповідей</a:t>
          </a:r>
          <a:endParaRPr lang="ru-RU" dirty="0"/>
        </a:p>
      </dgm:t>
    </dgm:pt>
    <dgm:pt modelId="{F9C69F52-524A-4BAC-8C30-7F0B40CC28FA}" type="parTrans" cxnId="{55442CBB-AD14-40D8-89A3-C74901267DE4}">
      <dgm:prSet/>
      <dgm:spPr/>
      <dgm:t>
        <a:bodyPr/>
        <a:lstStyle/>
        <a:p>
          <a:endParaRPr lang="ru-RU"/>
        </a:p>
      </dgm:t>
    </dgm:pt>
    <dgm:pt modelId="{56E7283F-82F2-440B-9DE3-4A81A5B9A8CE}" type="sibTrans" cxnId="{55442CBB-AD14-40D8-89A3-C74901267DE4}">
      <dgm:prSet/>
      <dgm:spPr/>
      <dgm:t>
        <a:bodyPr/>
        <a:lstStyle/>
        <a:p>
          <a:endParaRPr lang="ru-RU"/>
        </a:p>
      </dgm:t>
    </dgm:pt>
    <dgm:pt modelId="{33EED2A9-22AA-48BA-9C20-A2E703BAC5CD}">
      <dgm:prSet phldrT="[Текст]"/>
      <dgm:spPr/>
      <dgm:t>
        <a:bodyPr/>
        <a:lstStyle/>
        <a:p>
          <a:r>
            <a:rPr lang="ru-RU" b="1" smtClean="0"/>
            <a:t>стаття</a:t>
          </a:r>
          <a:endParaRPr lang="ru-RU" dirty="0"/>
        </a:p>
      </dgm:t>
    </dgm:pt>
    <dgm:pt modelId="{1D943442-76B9-4958-B587-5130B05CC99A}" type="parTrans" cxnId="{EE9A4CFE-DBBE-4AB8-B916-EC4E074468C1}">
      <dgm:prSet/>
      <dgm:spPr/>
      <dgm:t>
        <a:bodyPr/>
        <a:lstStyle/>
        <a:p>
          <a:endParaRPr lang="ru-RU"/>
        </a:p>
      </dgm:t>
    </dgm:pt>
    <dgm:pt modelId="{1D170904-55CC-4254-9BFF-7FC7CAB99E0F}" type="sibTrans" cxnId="{EE9A4CFE-DBBE-4AB8-B916-EC4E074468C1}">
      <dgm:prSet/>
      <dgm:spPr/>
      <dgm:t>
        <a:bodyPr/>
        <a:lstStyle/>
        <a:p>
          <a:endParaRPr lang="ru-RU"/>
        </a:p>
      </dgm:t>
    </dgm:pt>
    <dgm:pt modelId="{1EA36898-F239-4253-B638-B99BB92796DA}">
      <dgm:prSet phldrT="[Текст]"/>
      <dgm:spPr/>
      <dgm:t>
        <a:bodyPr/>
        <a:lstStyle/>
        <a:p>
          <a:r>
            <a:rPr lang="ru-RU" b="1" smtClean="0"/>
            <a:t>збірник наукових праць</a:t>
          </a:r>
          <a:endParaRPr lang="ru-RU" dirty="0"/>
        </a:p>
      </dgm:t>
    </dgm:pt>
    <dgm:pt modelId="{09103033-65B0-43EB-9B49-3A1847550F7E}" type="parTrans" cxnId="{C727234A-B2F0-465F-9156-C7EC780655E8}">
      <dgm:prSet/>
      <dgm:spPr/>
      <dgm:t>
        <a:bodyPr/>
        <a:lstStyle/>
        <a:p>
          <a:endParaRPr lang="ru-RU"/>
        </a:p>
      </dgm:t>
    </dgm:pt>
    <dgm:pt modelId="{D7A0C3C6-9D16-46D5-AA1D-331E9301459A}" type="sibTrans" cxnId="{C727234A-B2F0-465F-9156-C7EC780655E8}">
      <dgm:prSet/>
      <dgm:spPr/>
      <dgm:t>
        <a:bodyPr/>
        <a:lstStyle/>
        <a:p>
          <a:endParaRPr lang="ru-RU"/>
        </a:p>
      </dgm:t>
    </dgm:pt>
    <dgm:pt modelId="{167A4720-863A-4694-9256-B490F95A4589}">
      <dgm:prSet phldrT="[Текст]"/>
      <dgm:spPr/>
      <dgm:t>
        <a:bodyPr/>
        <a:lstStyle/>
        <a:p>
          <a:r>
            <a:rPr lang="ru-RU" b="1" smtClean="0"/>
            <a:t>наукова доповідь</a:t>
          </a:r>
          <a:endParaRPr lang="ru-RU" dirty="0"/>
        </a:p>
      </dgm:t>
    </dgm:pt>
    <dgm:pt modelId="{83BFA232-72E2-4349-BFC3-C193B6BBB8C7}" type="parTrans" cxnId="{8BFD9670-4A40-4AD4-9035-123C2DF5F1C5}">
      <dgm:prSet/>
      <dgm:spPr/>
      <dgm:t>
        <a:bodyPr/>
        <a:lstStyle/>
        <a:p>
          <a:endParaRPr lang="ru-RU"/>
        </a:p>
      </dgm:t>
    </dgm:pt>
    <dgm:pt modelId="{FD5DF13D-2E87-44EF-B471-4B2D2F2A0DCB}" type="sibTrans" cxnId="{8BFD9670-4A40-4AD4-9035-123C2DF5F1C5}">
      <dgm:prSet/>
      <dgm:spPr/>
      <dgm:t>
        <a:bodyPr/>
        <a:lstStyle/>
        <a:p>
          <a:endParaRPr lang="ru-RU"/>
        </a:p>
      </dgm:t>
    </dgm:pt>
    <dgm:pt modelId="{C32325E4-88FC-483C-AA5B-2BF5B4E9899B}">
      <dgm:prSet phldrT="[Текст]"/>
      <dgm:spPr/>
      <dgm:t>
        <a:bodyPr/>
        <a:lstStyle/>
        <a:p>
          <a:r>
            <a:rPr lang="ru-RU" b="1" smtClean="0"/>
            <a:t>монографія</a:t>
          </a:r>
          <a:endParaRPr lang="ru-RU" dirty="0"/>
        </a:p>
      </dgm:t>
    </dgm:pt>
    <dgm:pt modelId="{26B98D1C-F87D-44B7-B3F7-EC81E54C5DA2}" type="parTrans" cxnId="{A7507FFE-B2A0-4183-ABB8-57927B1F2759}">
      <dgm:prSet/>
      <dgm:spPr/>
      <dgm:t>
        <a:bodyPr/>
        <a:lstStyle/>
        <a:p>
          <a:endParaRPr lang="ru-RU"/>
        </a:p>
      </dgm:t>
    </dgm:pt>
    <dgm:pt modelId="{7329AC03-2F91-4593-AE31-4C081AF68BAF}" type="sibTrans" cxnId="{A7507FFE-B2A0-4183-ABB8-57927B1F2759}">
      <dgm:prSet/>
      <dgm:spPr/>
      <dgm:t>
        <a:bodyPr/>
        <a:lstStyle/>
        <a:p>
          <a:endParaRPr lang="ru-RU"/>
        </a:p>
      </dgm:t>
    </dgm:pt>
    <dgm:pt modelId="{9A2172F8-A982-4E52-83ED-0DDD67F8479F}" type="pres">
      <dgm:prSet presAssocID="{44965BAE-C93F-4F68-8879-12CE33ACC0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28A53-414C-4B9C-A93E-BC5460294728}" type="pres">
      <dgm:prSet presAssocID="{C0FC90DD-46BB-453A-A7EF-20369E87B1C7}" presName="node" presStyleLbl="node1" presStyleIdx="0" presStyleCnt="7" custRadScaleRad="100342" custRadScaleInc="-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FFC5-DB87-49F2-9FFF-7CD7F832D629}" type="pres">
      <dgm:prSet presAssocID="{5FC28681-59FF-43D9-8A14-00E371A48A03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9735ADE-243A-4DBB-8C1B-9ABBEEFF62AC}" type="pres">
      <dgm:prSet presAssocID="{5FC28681-59FF-43D9-8A14-00E371A48A03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C505AD9-108C-4E4B-910E-033507234ADB}" type="pres">
      <dgm:prSet presAssocID="{167A4720-863A-4694-9256-B490F95A458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23F98-0DC3-4DB6-9C81-13A65330228D}" type="pres">
      <dgm:prSet presAssocID="{FD5DF13D-2E87-44EF-B471-4B2D2F2A0DCB}" presName="sibTrans" presStyleLbl="sibTrans2D1" presStyleIdx="1" presStyleCnt="7"/>
      <dgm:spPr/>
      <dgm:t>
        <a:bodyPr/>
        <a:lstStyle/>
        <a:p>
          <a:endParaRPr lang="ru-RU"/>
        </a:p>
      </dgm:t>
    </dgm:pt>
    <dgm:pt modelId="{788DDFF6-24BE-4C62-AAEF-279AD0A1B058}" type="pres">
      <dgm:prSet presAssocID="{FD5DF13D-2E87-44EF-B471-4B2D2F2A0DC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A0B6F328-CAF7-48E2-9D5B-EE92601A6110}" type="pres">
      <dgm:prSet presAssocID="{FC2FF31F-9644-435E-B35E-9CB667DA165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42BD-E015-4D8D-895F-D91A974B18AB}" type="pres">
      <dgm:prSet presAssocID="{049CBF80-1633-4A88-9071-D4D92F2ECAF0}" presName="sibTrans" presStyleLbl="sibTrans2D1" presStyleIdx="2" presStyleCnt="7"/>
      <dgm:spPr/>
      <dgm:t>
        <a:bodyPr/>
        <a:lstStyle/>
        <a:p>
          <a:endParaRPr lang="ru-RU"/>
        </a:p>
      </dgm:t>
    </dgm:pt>
    <dgm:pt modelId="{44FDF2E3-7F31-484C-8EB9-0C2F2E667396}" type="pres">
      <dgm:prSet presAssocID="{049CBF80-1633-4A88-9071-D4D92F2ECAF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F22F40D-C374-4A53-A5EB-E812AC77EF72}" type="pres">
      <dgm:prSet presAssocID="{F968918E-1058-446B-AE8E-9F205D14B9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1486E-8E41-4C57-B81C-0E1CEEAD3D2A}" type="pres">
      <dgm:prSet presAssocID="{56E7283F-82F2-440B-9DE3-4A81A5B9A8CE}" presName="sibTrans" presStyleLbl="sibTrans2D1" presStyleIdx="3" presStyleCnt="7"/>
      <dgm:spPr/>
      <dgm:t>
        <a:bodyPr/>
        <a:lstStyle/>
        <a:p>
          <a:endParaRPr lang="ru-RU"/>
        </a:p>
      </dgm:t>
    </dgm:pt>
    <dgm:pt modelId="{88DDA829-01F0-4CC1-BDFA-C63E5424C7A8}" type="pres">
      <dgm:prSet presAssocID="{56E7283F-82F2-440B-9DE3-4A81A5B9A8CE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888B1ADA-43EB-43DA-A978-8AB11EA6E441}" type="pres">
      <dgm:prSet presAssocID="{33EED2A9-22AA-48BA-9C20-A2E703BAC5C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BD694-6225-437B-9251-40A21D1563EE}" type="pres">
      <dgm:prSet presAssocID="{1D170904-55CC-4254-9BFF-7FC7CAB99E0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9093C2C2-8F88-435A-911B-3FF829A0410E}" type="pres">
      <dgm:prSet presAssocID="{1D170904-55CC-4254-9BFF-7FC7CAB99E0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8EB6E4E-158F-4BDC-A8AA-5A83DEA25B56}" type="pres">
      <dgm:prSet presAssocID="{1EA36898-F239-4253-B638-B99BB92796D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8EF03-65C7-4B1A-BCC8-FA1E78F69A79}" type="pres">
      <dgm:prSet presAssocID="{D7A0C3C6-9D16-46D5-AA1D-331E9301459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18DA5AFC-B5F6-4635-B359-D7B5FDB58AF4}" type="pres">
      <dgm:prSet presAssocID="{D7A0C3C6-9D16-46D5-AA1D-331E9301459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A99D61B-F943-4AD9-B39C-189B133BCCA7}" type="pres">
      <dgm:prSet presAssocID="{C32325E4-88FC-483C-AA5B-2BF5B4E9899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384DD-58EB-4EAA-99B7-7667C74B650C}" type="pres">
      <dgm:prSet presAssocID="{7329AC03-2F91-4593-AE31-4C081AF68BAF}" presName="sibTrans" presStyleLbl="sibTrans2D1" presStyleIdx="6" presStyleCnt="7"/>
      <dgm:spPr/>
      <dgm:t>
        <a:bodyPr/>
        <a:lstStyle/>
        <a:p>
          <a:endParaRPr lang="ru-RU"/>
        </a:p>
      </dgm:t>
    </dgm:pt>
    <dgm:pt modelId="{202137CF-6355-4B6A-9DC5-1498DE1F8204}" type="pres">
      <dgm:prSet presAssocID="{7329AC03-2F91-4593-AE31-4C081AF68BAF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7C19AA6-D25F-43D9-A9EC-F9EDFA597565}" type="presOf" srcId="{1EA36898-F239-4253-B638-B99BB92796DA}" destId="{38EB6E4E-158F-4BDC-A8AA-5A83DEA25B56}" srcOrd="0" destOrd="0" presId="urn:microsoft.com/office/officeart/2005/8/layout/cycle2"/>
    <dgm:cxn modelId="{F7959BE8-BEBD-4D99-991D-4D80AAA18B70}" type="presOf" srcId="{FD5DF13D-2E87-44EF-B471-4B2D2F2A0DCB}" destId="{2C523F98-0DC3-4DB6-9C81-13A65330228D}" srcOrd="0" destOrd="0" presId="urn:microsoft.com/office/officeart/2005/8/layout/cycle2"/>
    <dgm:cxn modelId="{36DBC4AF-CE49-4C0D-89B9-399B5CEC36AC}" type="presOf" srcId="{56E7283F-82F2-440B-9DE3-4A81A5B9A8CE}" destId="{88DDA829-01F0-4CC1-BDFA-C63E5424C7A8}" srcOrd="1" destOrd="0" presId="urn:microsoft.com/office/officeart/2005/8/layout/cycle2"/>
    <dgm:cxn modelId="{288943AD-A981-487F-B3E0-0DA4428CDAA0}" srcId="{44965BAE-C93F-4F68-8879-12CE33ACC09C}" destId="{C0FC90DD-46BB-453A-A7EF-20369E87B1C7}" srcOrd="0" destOrd="0" parTransId="{B1442F73-D991-4593-99FE-DB6707DE0480}" sibTransId="{5FC28681-59FF-43D9-8A14-00E371A48A03}"/>
    <dgm:cxn modelId="{9C672743-D15E-4178-AD1E-F91C16811277}" type="presOf" srcId="{C0FC90DD-46BB-453A-A7EF-20369E87B1C7}" destId="{29328A53-414C-4B9C-A93E-BC5460294728}" srcOrd="0" destOrd="0" presId="urn:microsoft.com/office/officeart/2005/8/layout/cycle2"/>
    <dgm:cxn modelId="{6D51F764-CEDC-4DC4-9CC2-EE3FC9243F4E}" type="presOf" srcId="{049CBF80-1633-4A88-9071-D4D92F2ECAF0}" destId="{8E9742BD-E015-4D8D-895F-D91A974B18AB}" srcOrd="0" destOrd="0" presId="urn:microsoft.com/office/officeart/2005/8/layout/cycle2"/>
    <dgm:cxn modelId="{EE9A4CFE-DBBE-4AB8-B916-EC4E074468C1}" srcId="{44965BAE-C93F-4F68-8879-12CE33ACC09C}" destId="{33EED2A9-22AA-48BA-9C20-A2E703BAC5CD}" srcOrd="4" destOrd="0" parTransId="{1D943442-76B9-4958-B587-5130B05CC99A}" sibTransId="{1D170904-55CC-4254-9BFF-7FC7CAB99E0F}"/>
    <dgm:cxn modelId="{3132470C-09BC-4FF4-997B-75E714C98B15}" type="presOf" srcId="{049CBF80-1633-4A88-9071-D4D92F2ECAF0}" destId="{44FDF2E3-7F31-484C-8EB9-0C2F2E667396}" srcOrd="1" destOrd="0" presId="urn:microsoft.com/office/officeart/2005/8/layout/cycle2"/>
    <dgm:cxn modelId="{212E659C-D400-43FE-939B-35BC137CC6D8}" type="presOf" srcId="{33EED2A9-22AA-48BA-9C20-A2E703BAC5CD}" destId="{888B1ADA-43EB-43DA-A978-8AB11EA6E441}" srcOrd="0" destOrd="0" presId="urn:microsoft.com/office/officeart/2005/8/layout/cycle2"/>
    <dgm:cxn modelId="{1F80E7AD-EA6B-4C62-B312-CA5F84A19AD6}" type="presOf" srcId="{D7A0C3C6-9D16-46D5-AA1D-331E9301459A}" destId="{C808EF03-65C7-4B1A-BCC8-FA1E78F69A79}" srcOrd="0" destOrd="0" presId="urn:microsoft.com/office/officeart/2005/8/layout/cycle2"/>
    <dgm:cxn modelId="{8BFD9670-4A40-4AD4-9035-123C2DF5F1C5}" srcId="{44965BAE-C93F-4F68-8879-12CE33ACC09C}" destId="{167A4720-863A-4694-9256-B490F95A4589}" srcOrd="1" destOrd="0" parTransId="{83BFA232-72E2-4349-BFC3-C193B6BBB8C7}" sibTransId="{FD5DF13D-2E87-44EF-B471-4B2D2F2A0DCB}"/>
    <dgm:cxn modelId="{1E04C691-1615-4DF2-8BD2-A89406CBB994}" type="presOf" srcId="{FC2FF31F-9644-435E-B35E-9CB667DA1650}" destId="{A0B6F328-CAF7-48E2-9D5B-EE92601A6110}" srcOrd="0" destOrd="0" presId="urn:microsoft.com/office/officeart/2005/8/layout/cycle2"/>
    <dgm:cxn modelId="{55442CBB-AD14-40D8-89A3-C74901267DE4}" srcId="{44965BAE-C93F-4F68-8879-12CE33ACC09C}" destId="{F968918E-1058-446B-AE8E-9F205D14B9D1}" srcOrd="3" destOrd="0" parTransId="{F9C69F52-524A-4BAC-8C30-7F0B40CC28FA}" sibTransId="{56E7283F-82F2-440B-9DE3-4A81A5B9A8CE}"/>
    <dgm:cxn modelId="{27262634-CC08-4126-8872-F5F7A1F771F7}" type="presOf" srcId="{44965BAE-C93F-4F68-8879-12CE33ACC09C}" destId="{9A2172F8-A982-4E52-83ED-0DDD67F8479F}" srcOrd="0" destOrd="0" presId="urn:microsoft.com/office/officeart/2005/8/layout/cycle2"/>
    <dgm:cxn modelId="{C727234A-B2F0-465F-9156-C7EC780655E8}" srcId="{44965BAE-C93F-4F68-8879-12CE33ACC09C}" destId="{1EA36898-F239-4253-B638-B99BB92796DA}" srcOrd="5" destOrd="0" parTransId="{09103033-65B0-43EB-9B49-3A1847550F7E}" sibTransId="{D7A0C3C6-9D16-46D5-AA1D-331E9301459A}"/>
    <dgm:cxn modelId="{D60170E5-6914-4B43-BB51-00C8767F1DCC}" type="presOf" srcId="{7329AC03-2F91-4593-AE31-4C081AF68BAF}" destId="{C17384DD-58EB-4EAA-99B7-7667C74B650C}" srcOrd="0" destOrd="0" presId="urn:microsoft.com/office/officeart/2005/8/layout/cycle2"/>
    <dgm:cxn modelId="{B43A03D3-A299-4948-81CD-E360BB330D9D}" type="presOf" srcId="{1D170904-55CC-4254-9BFF-7FC7CAB99E0F}" destId="{53DBD694-6225-437B-9251-40A21D1563EE}" srcOrd="0" destOrd="0" presId="urn:microsoft.com/office/officeart/2005/8/layout/cycle2"/>
    <dgm:cxn modelId="{144B82BE-D152-4B25-8B31-58B7AC672D85}" type="presOf" srcId="{5FC28681-59FF-43D9-8A14-00E371A48A03}" destId="{99735ADE-243A-4DBB-8C1B-9ABBEEFF62AC}" srcOrd="1" destOrd="0" presId="urn:microsoft.com/office/officeart/2005/8/layout/cycle2"/>
    <dgm:cxn modelId="{56007D85-F29D-4867-8AC3-296DCEA6D74A}" type="presOf" srcId="{FD5DF13D-2E87-44EF-B471-4B2D2F2A0DCB}" destId="{788DDFF6-24BE-4C62-AAEF-279AD0A1B058}" srcOrd="1" destOrd="0" presId="urn:microsoft.com/office/officeart/2005/8/layout/cycle2"/>
    <dgm:cxn modelId="{87774604-DC23-490D-8BE8-D07C16A885C5}" type="presOf" srcId="{D7A0C3C6-9D16-46D5-AA1D-331E9301459A}" destId="{18DA5AFC-B5F6-4635-B359-D7B5FDB58AF4}" srcOrd="1" destOrd="0" presId="urn:microsoft.com/office/officeart/2005/8/layout/cycle2"/>
    <dgm:cxn modelId="{822C764E-FB05-4E86-BE4F-7656216687E2}" type="presOf" srcId="{C32325E4-88FC-483C-AA5B-2BF5B4E9899B}" destId="{FA99D61B-F943-4AD9-B39C-189B133BCCA7}" srcOrd="0" destOrd="0" presId="urn:microsoft.com/office/officeart/2005/8/layout/cycle2"/>
    <dgm:cxn modelId="{4B831577-C628-4DF9-81BE-3B0E2DFC32B7}" type="presOf" srcId="{167A4720-863A-4694-9256-B490F95A4589}" destId="{4C505AD9-108C-4E4B-910E-033507234ADB}" srcOrd="0" destOrd="0" presId="urn:microsoft.com/office/officeart/2005/8/layout/cycle2"/>
    <dgm:cxn modelId="{773CD6AA-76B8-44F8-BD7F-490B1CD6BA3A}" type="presOf" srcId="{56E7283F-82F2-440B-9DE3-4A81A5B9A8CE}" destId="{E321486E-8E41-4C57-B81C-0E1CEEAD3D2A}" srcOrd="0" destOrd="0" presId="urn:microsoft.com/office/officeart/2005/8/layout/cycle2"/>
    <dgm:cxn modelId="{A7507FFE-B2A0-4183-ABB8-57927B1F2759}" srcId="{44965BAE-C93F-4F68-8879-12CE33ACC09C}" destId="{C32325E4-88FC-483C-AA5B-2BF5B4E9899B}" srcOrd="6" destOrd="0" parTransId="{26B98D1C-F87D-44B7-B3F7-EC81E54C5DA2}" sibTransId="{7329AC03-2F91-4593-AE31-4C081AF68BAF}"/>
    <dgm:cxn modelId="{5FC7E101-28A3-4C47-A10F-F77B4E2813A6}" srcId="{44965BAE-C93F-4F68-8879-12CE33ACC09C}" destId="{FC2FF31F-9644-435E-B35E-9CB667DA1650}" srcOrd="2" destOrd="0" parTransId="{9DEDC6A8-F0C3-4B44-8EC1-DCEDC068CBAC}" sibTransId="{049CBF80-1633-4A88-9071-D4D92F2ECAF0}"/>
    <dgm:cxn modelId="{50507D9A-233D-45F6-A1D8-E7EBF9897ADC}" type="presOf" srcId="{F968918E-1058-446B-AE8E-9F205D14B9D1}" destId="{0F22F40D-C374-4A53-A5EB-E812AC77EF72}" srcOrd="0" destOrd="0" presId="urn:microsoft.com/office/officeart/2005/8/layout/cycle2"/>
    <dgm:cxn modelId="{48067231-3F30-420F-ACBA-866A5D0945CF}" type="presOf" srcId="{1D170904-55CC-4254-9BFF-7FC7CAB99E0F}" destId="{9093C2C2-8F88-435A-911B-3FF829A0410E}" srcOrd="1" destOrd="0" presId="urn:microsoft.com/office/officeart/2005/8/layout/cycle2"/>
    <dgm:cxn modelId="{BAD94E38-E151-4505-B1CA-4DF7791F84E2}" type="presOf" srcId="{5FC28681-59FF-43D9-8A14-00E371A48A03}" destId="{CD22FFC5-DB87-49F2-9FFF-7CD7F832D629}" srcOrd="0" destOrd="0" presId="urn:microsoft.com/office/officeart/2005/8/layout/cycle2"/>
    <dgm:cxn modelId="{E4316A98-BAB5-4089-A6EA-402DCE9CDAAF}" type="presOf" srcId="{7329AC03-2F91-4593-AE31-4C081AF68BAF}" destId="{202137CF-6355-4B6A-9DC5-1498DE1F8204}" srcOrd="1" destOrd="0" presId="urn:microsoft.com/office/officeart/2005/8/layout/cycle2"/>
    <dgm:cxn modelId="{71084F56-3D6D-463C-9831-B5A8A361E594}" type="presParOf" srcId="{9A2172F8-A982-4E52-83ED-0DDD67F8479F}" destId="{29328A53-414C-4B9C-A93E-BC5460294728}" srcOrd="0" destOrd="0" presId="urn:microsoft.com/office/officeart/2005/8/layout/cycle2"/>
    <dgm:cxn modelId="{AFB68D9D-9BA6-49FE-9AA9-AD6E08633A55}" type="presParOf" srcId="{9A2172F8-A982-4E52-83ED-0DDD67F8479F}" destId="{CD22FFC5-DB87-49F2-9FFF-7CD7F832D629}" srcOrd="1" destOrd="0" presId="urn:microsoft.com/office/officeart/2005/8/layout/cycle2"/>
    <dgm:cxn modelId="{7E64756A-2CB1-4753-AC38-275D95F44FC5}" type="presParOf" srcId="{CD22FFC5-DB87-49F2-9FFF-7CD7F832D629}" destId="{99735ADE-243A-4DBB-8C1B-9ABBEEFF62AC}" srcOrd="0" destOrd="0" presId="urn:microsoft.com/office/officeart/2005/8/layout/cycle2"/>
    <dgm:cxn modelId="{A27043FF-9629-4728-8935-DA5736273754}" type="presParOf" srcId="{9A2172F8-A982-4E52-83ED-0DDD67F8479F}" destId="{4C505AD9-108C-4E4B-910E-033507234ADB}" srcOrd="2" destOrd="0" presId="urn:microsoft.com/office/officeart/2005/8/layout/cycle2"/>
    <dgm:cxn modelId="{8C69963B-8871-44F1-A62C-A72A32B0AAB7}" type="presParOf" srcId="{9A2172F8-A982-4E52-83ED-0DDD67F8479F}" destId="{2C523F98-0DC3-4DB6-9C81-13A65330228D}" srcOrd="3" destOrd="0" presId="urn:microsoft.com/office/officeart/2005/8/layout/cycle2"/>
    <dgm:cxn modelId="{3BB81821-5604-4442-8806-17D7D546CDDE}" type="presParOf" srcId="{2C523F98-0DC3-4DB6-9C81-13A65330228D}" destId="{788DDFF6-24BE-4C62-AAEF-279AD0A1B058}" srcOrd="0" destOrd="0" presId="urn:microsoft.com/office/officeart/2005/8/layout/cycle2"/>
    <dgm:cxn modelId="{096DD9C2-48F5-42F8-A8C7-C241E7C3E2C2}" type="presParOf" srcId="{9A2172F8-A982-4E52-83ED-0DDD67F8479F}" destId="{A0B6F328-CAF7-48E2-9D5B-EE92601A6110}" srcOrd="4" destOrd="0" presId="urn:microsoft.com/office/officeart/2005/8/layout/cycle2"/>
    <dgm:cxn modelId="{2D99731C-8609-459A-91DB-259BDB99E27E}" type="presParOf" srcId="{9A2172F8-A982-4E52-83ED-0DDD67F8479F}" destId="{8E9742BD-E015-4D8D-895F-D91A974B18AB}" srcOrd="5" destOrd="0" presId="urn:microsoft.com/office/officeart/2005/8/layout/cycle2"/>
    <dgm:cxn modelId="{8FDF8646-11AB-48CE-BF42-FC39CE4AFFB9}" type="presParOf" srcId="{8E9742BD-E015-4D8D-895F-D91A974B18AB}" destId="{44FDF2E3-7F31-484C-8EB9-0C2F2E667396}" srcOrd="0" destOrd="0" presId="urn:microsoft.com/office/officeart/2005/8/layout/cycle2"/>
    <dgm:cxn modelId="{6F858D06-0EDF-4E08-9CDA-02F6ADCC5763}" type="presParOf" srcId="{9A2172F8-A982-4E52-83ED-0DDD67F8479F}" destId="{0F22F40D-C374-4A53-A5EB-E812AC77EF72}" srcOrd="6" destOrd="0" presId="urn:microsoft.com/office/officeart/2005/8/layout/cycle2"/>
    <dgm:cxn modelId="{9EA6ED3F-EA74-4B01-8845-2D694C27C288}" type="presParOf" srcId="{9A2172F8-A982-4E52-83ED-0DDD67F8479F}" destId="{E321486E-8E41-4C57-B81C-0E1CEEAD3D2A}" srcOrd="7" destOrd="0" presId="urn:microsoft.com/office/officeart/2005/8/layout/cycle2"/>
    <dgm:cxn modelId="{5A0B0006-01B1-48F4-930F-4A30FA0734AB}" type="presParOf" srcId="{E321486E-8E41-4C57-B81C-0E1CEEAD3D2A}" destId="{88DDA829-01F0-4CC1-BDFA-C63E5424C7A8}" srcOrd="0" destOrd="0" presId="urn:microsoft.com/office/officeart/2005/8/layout/cycle2"/>
    <dgm:cxn modelId="{F8F5930A-4DB8-4274-B3DA-EF650CA14306}" type="presParOf" srcId="{9A2172F8-A982-4E52-83ED-0DDD67F8479F}" destId="{888B1ADA-43EB-43DA-A978-8AB11EA6E441}" srcOrd="8" destOrd="0" presId="urn:microsoft.com/office/officeart/2005/8/layout/cycle2"/>
    <dgm:cxn modelId="{1F36EB00-DA81-46BB-B5BE-E8BFD13F6B32}" type="presParOf" srcId="{9A2172F8-A982-4E52-83ED-0DDD67F8479F}" destId="{53DBD694-6225-437B-9251-40A21D1563EE}" srcOrd="9" destOrd="0" presId="urn:microsoft.com/office/officeart/2005/8/layout/cycle2"/>
    <dgm:cxn modelId="{A01794D0-EF9C-4651-BD31-085024283347}" type="presParOf" srcId="{53DBD694-6225-437B-9251-40A21D1563EE}" destId="{9093C2C2-8F88-435A-911B-3FF829A0410E}" srcOrd="0" destOrd="0" presId="urn:microsoft.com/office/officeart/2005/8/layout/cycle2"/>
    <dgm:cxn modelId="{8DBF34AB-EA4C-4C8E-B0CA-78C281DD81A6}" type="presParOf" srcId="{9A2172F8-A982-4E52-83ED-0DDD67F8479F}" destId="{38EB6E4E-158F-4BDC-A8AA-5A83DEA25B56}" srcOrd="10" destOrd="0" presId="urn:microsoft.com/office/officeart/2005/8/layout/cycle2"/>
    <dgm:cxn modelId="{57605C1C-46C1-46BF-9684-E8AB13E10523}" type="presParOf" srcId="{9A2172F8-A982-4E52-83ED-0DDD67F8479F}" destId="{C808EF03-65C7-4B1A-BCC8-FA1E78F69A79}" srcOrd="11" destOrd="0" presId="urn:microsoft.com/office/officeart/2005/8/layout/cycle2"/>
    <dgm:cxn modelId="{A2AC9AA5-0BBB-47BD-8FA7-63E8A0DDA0DA}" type="presParOf" srcId="{C808EF03-65C7-4B1A-BCC8-FA1E78F69A79}" destId="{18DA5AFC-B5F6-4635-B359-D7B5FDB58AF4}" srcOrd="0" destOrd="0" presId="urn:microsoft.com/office/officeart/2005/8/layout/cycle2"/>
    <dgm:cxn modelId="{BF68C602-F2D8-42CB-A8BF-E2B031C5E270}" type="presParOf" srcId="{9A2172F8-A982-4E52-83ED-0DDD67F8479F}" destId="{FA99D61B-F943-4AD9-B39C-189B133BCCA7}" srcOrd="12" destOrd="0" presId="urn:microsoft.com/office/officeart/2005/8/layout/cycle2"/>
    <dgm:cxn modelId="{EF39501F-1B72-4238-A5D5-3B73786A398F}" type="presParOf" srcId="{9A2172F8-A982-4E52-83ED-0DDD67F8479F}" destId="{C17384DD-58EB-4EAA-99B7-7667C74B650C}" srcOrd="13" destOrd="0" presId="urn:microsoft.com/office/officeart/2005/8/layout/cycle2"/>
    <dgm:cxn modelId="{7B50E9C7-3734-4998-8770-9455FADE97EC}" type="presParOf" srcId="{C17384DD-58EB-4EAA-99B7-7667C74B650C}" destId="{202137CF-6355-4B6A-9DC5-1498DE1F82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47297-4FBE-4546-97E2-07D2760537DE}">
      <dsp:nvSpPr>
        <dsp:cNvPr id="0" name=""/>
        <dsp:cNvSpPr/>
      </dsp:nvSpPr>
      <dsp:spPr>
        <a:xfrm>
          <a:off x="2085430" y="308453"/>
          <a:ext cx="6867252" cy="44124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0" i="1" kern="1200" smtClean="0"/>
            <a:t>Види наукових публікацій</a:t>
          </a:r>
          <a:endParaRPr lang="ru-RU" sz="8000" kern="1200"/>
        </a:p>
      </dsp:txBody>
      <dsp:txXfrm>
        <a:off x="2300830" y="523853"/>
        <a:ext cx="6436452" cy="39816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F8677-ED90-430F-9EED-64FAF57B4EED}">
      <dsp:nvSpPr>
        <dsp:cNvPr id="0" name=""/>
        <dsp:cNvSpPr/>
      </dsp:nvSpPr>
      <dsp:spPr>
        <a:xfrm>
          <a:off x="4233779" y="0"/>
          <a:ext cx="3299604" cy="1649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Наукові видання вимагають суворого дотримання видавничого оформлення, а саме: </a:t>
          </a:r>
          <a:r>
            <a:rPr lang="ru-RU" sz="1700" b="1" kern="1200" smtClean="0"/>
            <a:t>вихідних відомостей, вихідних і випускних даних.</a:t>
          </a:r>
          <a:endParaRPr lang="ru-RU" sz="1700" kern="1200"/>
        </a:p>
      </dsp:txBody>
      <dsp:txXfrm>
        <a:off x="4282100" y="48321"/>
        <a:ext cx="3202962" cy="1553160"/>
      </dsp:txXfrm>
    </dsp:sp>
    <dsp:sp modelId="{3FD77459-3CF9-4507-8B31-276F708D4CC4}">
      <dsp:nvSpPr>
        <dsp:cNvPr id="0" name=""/>
        <dsp:cNvSpPr/>
      </dsp:nvSpPr>
      <dsp:spPr>
        <a:xfrm>
          <a:off x="403004" y="605483"/>
          <a:ext cx="3299604" cy="1649802"/>
        </a:xfrm>
        <a:prstGeom prst="roundRect">
          <a:avLst>
            <a:gd name="adj" fmla="val 1000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err="1" smtClean="0">
              <a:solidFill>
                <a:srgbClr val="00B050"/>
              </a:solidFill>
            </a:rPr>
            <a:t>Вихідні</a:t>
          </a:r>
          <a:r>
            <a:rPr lang="ru-RU" sz="1700" b="1" i="1" u="sng" kern="1200" dirty="0" smtClean="0">
              <a:solidFill>
                <a:srgbClr val="00B050"/>
              </a:solidFill>
            </a:rPr>
            <a:t> </a:t>
          </a:r>
          <a:r>
            <a:rPr lang="ru-RU" sz="1700" b="1" i="1" u="sng" kern="1200" dirty="0" err="1" smtClean="0">
              <a:solidFill>
                <a:srgbClr val="00B050"/>
              </a:solidFill>
            </a:rPr>
            <a:t>відомості</a:t>
          </a:r>
          <a:r>
            <a:rPr lang="ru-RU" sz="1700" b="1" i="1" u="sng" kern="1200" dirty="0" smtClean="0">
              <a:solidFill>
                <a:srgbClr val="00B050"/>
              </a:solidFill>
            </a:rPr>
            <a:t> </a:t>
          </a:r>
          <a:r>
            <a:rPr lang="ru-RU" sz="1700" kern="1200" dirty="0" smtClean="0"/>
            <a:t>— </a:t>
          </a:r>
          <a:r>
            <a:rPr lang="ru-RU" sz="1700" kern="1200" dirty="0" err="1" smtClean="0"/>
            <a:t>це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відомості</a:t>
          </a:r>
          <a:r>
            <a:rPr lang="ru-RU" sz="1700" kern="1200" dirty="0" smtClean="0"/>
            <a:t> про: </a:t>
          </a:r>
          <a:r>
            <a:rPr lang="ru-RU" sz="1700" kern="1200" dirty="0" err="1" smtClean="0"/>
            <a:t>авторів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назву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видання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підзаголовні</a:t>
          </a:r>
          <a:r>
            <a:rPr lang="ru-RU" sz="1700" kern="1200" dirty="0" smtClean="0"/>
            <a:t> й </a:t>
          </a:r>
          <a:r>
            <a:rPr lang="ru-RU" sz="1700" kern="1200" dirty="0" err="1" smtClean="0"/>
            <a:t>надзаголовні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дані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нумерація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вихідні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дані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індекси</a:t>
          </a:r>
          <a:r>
            <a:rPr lang="ru-RU" sz="1700" kern="1200" dirty="0" smtClean="0"/>
            <a:t> УДК 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ББК, </a:t>
          </a:r>
          <a:r>
            <a:rPr lang="ru-RU" sz="1700" kern="1200" dirty="0" err="1" smtClean="0"/>
            <a:t>міжнародний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стандартний</a:t>
          </a:r>
          <a:r>
            <a:rPr lang="ru-RU" sz="1700" kern="1200" dirty="0" smtClean="0"/>
            <a:t> номер книги </a:t>
          </a:r>
          <a:r>
            <a:rPr lang="ru-RU" sz="1700" kern="1200" dirty="0" err="1" smtClean="0"/>
            <a:t>тощо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451325" y="653804"/>
        <a:ext cx="3202962" cy="1553160"/>
      </dsp:txXfrm>
    </dsp:sp>
    <dsp:sp modelId="{80D53BA5-D611-4C0E-96C1-021347CEF519}">
      <dsp:nvSpPr>
        <dsp:cNvPr id="0" name=""/>
        <dsp:cNvSpPr/>
      </dsp:nvSpPr>
      <dsp:spPr>
        <a:xfrm>
          <a:off x="7845460" y="592416"/>
          <a:ext cx="3299604" cy="1649802"/>
        </a:xfrm>
        <a:prstGeom prst="roundRect">
          <a:avLst>
            <a:gd name="adj" fmla="val 1000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err="1" smtClean="0">
              <a:solidFill>
                <a:srgbClr val="00B050"/>
              </a:solidFill>
            </a:rPr>
            <a:t>Вихідні</a:t>
          </a:r>
          <a:r>
            <a:rPr lang="ru-RU" sz="1700" b="1" i="1" u="sng" kern="1200" dirty="0" smtClean="0">
              <a:solidFill>
                <a:srgbClr val="00B050"/>
              </a:solidFill>
            </a:rPr>
            <a:t> </a:t>
          </a:r>
          <a:r>
            <a:rPr lang="ru-RU" sz="1700" b="1" i="1" u="sng" kern="1200" dirty="0" err="1" smtClean="0">
              <a:solidFill>
                <a:srgbClr val="00B050"/>
              </a:solidFill>
            </a:rPr>
            <a:t>дані</a:t>
          </a:r>
          <a:r>
            <a:rPr lang="ru-RU" sz="1700" u="sng" kern="1200" dirty="0" smtClean="0">
              <a:solidFill>
                <a:srgbClr val="00B050"/>
              </a:solidFill>
            </a:rPr>
            <a:t> </a:t>
          </a:r>
          <a:r>
            <a:rPr lang="ru-RU" sz="1700" kern="1200" dirty="0" err="1" smtClean="0"/>
            <a:t>включають</a:t>
          </a:r>
          <a:r>
            <a:rPr lang="ru-RU" sz="1700" kern="1200" dirty="0" smtClean="0"/>
            <a:t>: </a:t>
          </a:r>
          <a:r>
            <a:rPr lang="ru-RU" sz="1700" kern="1200" dirty="0" err="1" smtClean="0"/>
            <a:t>місце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випуску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видання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назву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видавництва</a:t>
          </a:r>
          <a:r>
            <a:rPr lang="ru-RU" sz="1700" kern="1200" dirty="0" smtClean="0"/>
            <a:t> і </a:t>
          </a:r>
          <a:r>
            <a:rPr lang="ru-RU" sz="1700" kern="1200" dirty="0" err="1" smtClean="0"/>
            <a:t>рік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випуску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7893781" y="640737"/>
        <a:ext cx="3202962" cy="15531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D67F-B02F-4723-ACB8-B0B026B4A15E}">
      <dsp:nvSpPr>
        <dsp:cNvPr id="0" name=""/>
        <dsp:cNvSpPr/>
      </dsp:nvSpPr>
      <dsp:spPr>
        <a:xfrm>
          <a:off x="13005" y="33713"/>
          <a:ext cx="5577887" cy="3030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u="sng" kern="1200" dirty="0" smtClean="0">
              <a:solidFill>
                <a:srgbClr val="00B050"/>
              </a:solidFill>
            </a:rPr>
            <a:t>До </a:t>
          </a:r>
          <a:r>
            <a:rPr lang="ru-RU" sz="2500" b="1" i="1" u="sng" kern="1200" dirty="0" err="1" smtClean="0">
              <a:solidFill>
                <a:srgbClr val="00B050"/>
              </a:solidFill>
            </a:rPr>
            <a:t>випускних</a:t>
          </a:r>
          <a:r>
            <a:rPr lang="ru-RU" sz="2500" b="1" i="1" u="sng" kern="1200" dirty="0" smtClean="0">
              <a:solidFill>
                <a:srgbClr val="00B050"/>
              </a:solidFill>
            </a:rPr>
            <a:t> </a:t>
          </a:r>
          <a:r>
            <a:rPr lang="ru-RU" sz="2500" b="1" i="1" u="sng" kern="1200" dirty="0" err="1" smtClean="0">
              <a:solidFill>
                <a:srgbClr val="00B050"/>
              </a:solidFill>
            </a:rPr>
            <a:t>даних</a:t>
          </a:r>
          <a:r>
            <a:rPr lang="ru-RU" sz="2500" kern="1200" dirty="0" smtClean="0"/>
            <a:t> належать: </a:t>
          </a:r>
          <a:r>
            <a:rPr lang="ru-RU" sz="2500" kern="1200" dirty="0" err="1" smtClean="0"/>
            <a:t>дати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подання</a:t>
          </a:r>
          <a:r>
            <a:rPr lang="ru-RU" sz="2500" kern="1200" dirty="0" smtClean="0"/>
            <a:t> й </a:t>
          </a:r>
          <a:r>
            <a:rPr lang="ru-RU" sz="2500" kern="1200" dirty="0" err="1" smtClean="0"/>
            <a:t>підписання</a:t>
          </a:r>
          <a:r>
            <a:rPr lang="ru-RU" sz="2500" kern="1200" dirty="0" smtClean="0"/>
            <a:t> до </a:t>
          </a:r>
          <a:r>
            <a:rPr lang="ru-RU" sz="2500" kern="1200" dirty="0" err="1" smtClean="0"/>
            <a:t>друку</a:t>
          </a:r>
          <a:r>
            <a:rPr lang="ru-RU" sz="2500" kern="1200" dirty="0" smtClean="0"/>
            <a:t>; формат </a:t>
          </a:r>
          <a:r>
            <a:rPr lang="ru-RU" sz="2500" kern="1200" dirty="0" err="1" smtClean="0"/>
            <a:t>паперу</a:t>
          </a:r>
          <a:r>
            <a:rPr lang="ru-RU" sz="2500" kern="1200" dirty="0" smtClean="0"/>
            <a:t> і </a:t>
          </a:r>
          <a:r>
            <a:rPr lang="ru-RU" sz="2500" kern="1200" dirty="0" err="1" smtClean="0"/>
            <a:t>частка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аркуша</a:t>
          </a:r>
          <a:r>
            <a:rPr lang="ru-RU" sz="2500" kern="1200" dirty="0" smtClean="0"/>
            <a:t>; вид і номер </a:t>
          </a:r>
          <a:r>
            <a:rPr lang="ru-RU" sz="2500" kern="1200" dirty="0" err="1" smtClean="0"/>
            <a:t>паперу</a:t>
          </a:r>
          <a:r>
            <a:rPr lang="ru-RU" sz="2500" kern="1200" dirty="0" smtClean="0"/>
            <a:t>; </a:t>
          </a:r>
          <a:r>
            <a:rPr lang="ru-RU" sz="2500" kern="1200" dirty="0" err="1" smtClean="0"/>
            <a:t>гарнітура</a:t>
          </a:r>
          <a:r>
            <a:rPr lang="ru-RU" sz="2500" kern="1200" dirty="0" smtClean="0"/>
            <a:t> шрифту основного тексту; </a:t>
          </a:r>
          <a:r>
            <a:rPr lang="ru-RU" sz="2500" kern="1200" dirty="0" err="1" smtClean="0"/>
            <a:t>спосіб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друку</a:t>
          </a:r>
          <a:r>
            <a:rPr lang="ru-RU" sz="2500" kern="1200" dirty="0" smtClean="0"/>
            <a:t>; </a:t>
          </a:r>
          <a:r>
            <a:rPr lang="ru-RU" sz="2500" kern="1200" dirty="0" err="1" smtClean="0"/>
            <a:t>обсяг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видання</a:t>
          </a:r>
          <a:r>
            <a:rPr lang="ru-RU" sz="2500" kern="1200" dirty="0" smtClean="0"/>
            <a:t> в </a:t>
          </a:r>
          <a:r>
            <a:rPr lang="ru-RU" sz="2500" kern="1200" dirty="0" err="1" smtClean="0"/>
            <a:t>умовних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друкарських</a:t>
          </a:r>
          <a:r>
            <a:rPr lang="ru-RU" sz="2500" kern="1200" dirty="0" smtClean="0"/>
            <a:t> та </a:t>
          </a:r>
          <a:r>
            <a:rPr lang="ru-RU" sz="2500" kern="1200" dirty="0" err="1" smtClean="0"/>
            <a:t>обліково-видавничих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аркушах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тощо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160932" y="181640"/>
        <a:ext cx="5282033" cy="2734445"/>
      </dsp:txXfrm>
    </dsp:sp>
    <dsp:sp modelId="{1F773412-0019-4637-9B18-8D4A71A6C287}">
      <dsp:nvSpPr>
        <dsp:cNvPr id="0" name=""/>
        <dsp:cNvSpPr/>
      </dsp:nvSpPr>
      <dsp:spPr>
        <a:xfrm>
          <a:off x="6204878" y="3164813"/>
          <a:ext cx="5316617" cy="3030299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u="sng" kern="1200" dirty="0" err="1" smtClean="0">
              <a:solidFill>
                <a:srgbClr val="00B050"/>
              </a:solidFill>
            </a:rPr>
            <a:t>Основний</a:t>
          </a:r>
          <a:r>
            <a:rPr lang="ru-RU" sz="2500" b="1" i="1" u="sng" kern="1200" dirty="0" smtClean="0">
              <a:solidFill>
                <a:srgbClr val="00B050"/>
              </a:solidFill>
            </a:rPr>
            <a:t> </a:t>
          </a:r>
          <a:r>
            <a:rPr lang="ru-RU" sz="2500" b="1" i="1" u="sng" kern="1200" dirty="0" err="1" smtClean="0">
              <a:solidFill>
                <a:srgbClr val="00B050"/>
              </a:solidFill>
            </a:rPr>
            <a:t>зміст</a:t>
          </a:r>
          <a:r>
            <a:rPr lang="ru-RU" sz="2500" b="1" i="1" u="sng" kern="1200" dirty="0" smtClean="0">
              <a:solidFill>
                <a:srgbClr val="00B050"/>
              </a:solidFill>
            </a:rPr>
            <a:t> </a:t>
          </a:r>
          <a:r>
            <a:rPr lang="ru-RU" sz="2500" b="1" i="1" u="sng" kern="1200" dirty="0" err="1" smtClean="0">
              <a:solidFill>
                <a:srgbClr val="00B050"/>
              </a:solidFill>
            </a:rPr>
            <a:t>дисертацій</a:t>
          </a:r>
          <a:r>
            <a:rPr lang="ru-RU" sz="2500" kern="1200" dirty="0" smtClean="0"/>
            <a:t> </a:t>
          </a:r>
          <a:r>
            <a:rPr lang="ru-RU" sz="2500" kern="1200" dirty="0" err="1" smtClean="0"/>
            <a:t>може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висвітлюватись</a:t>
          </a:r>
          <a:r>
            <a:rPr lang="ru-RU" sz="2500" kern="1200" dirty="0" smtClean="0"/>
            <a:t> як у </a:t>
          </a:r>
          <a:r>
            <a:rPr lang="ru-RU" sz="2500" kern="1200" dirty="0" err="1" smtClean="0"/>
            <a:t>фахових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виданнях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які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вважаються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основними</a:t>
          </a:r>
          <a:r>
            <a:rPr lang="ru-RU" sz="2500" kern="1200" dirty="0" smtClean="0"/>
            <a:t> при </a:t>
          </a:r>
          <a:r>
            <a:rPr lang="ru-RU" sz="2500" kern="1200" dirty="0" err="1" smtClean="0"/>
            <a:t>захисті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дисертації</a:t>
          </a:r>
          <a:r>
            <a:rPr lang="ru-RU" sz="2500" kern="1200" dirty="0" smtClean="0"/>
            <a:t>, так і в будь-</a:t>
          </a:r>
          <a:r>
            <a:rPr lang="ru-RU" sz="2500" kern="1200" dirty="0" err="1" smtClean="0"/>
            <a:t>яких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наукових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друкованих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виданнях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які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розглядаються</a:t>
          </a:r>
          <a:r>
            <a:rPr lang="ru-RU" sz="2500" kern="1200" dirty="0" smtClean="0"/>
            <a:t> як </a:t>
          </a:r>
          <a:r>
            <a:rPr lang="ru-RU" sz="2500" kern="1200" dirty="0" err="1" smtClean="0"/>
            <a:t>додаткові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6352805" y="3312740"/>
        <a:ext cx="5020763" cy="27344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A99BC-FE3C-415B-A9B5-14920FD79DE4}">
      <dsp:nvSpPr>
        <dsp:cNvPr id="0" name=""/>
        <dsp:cNvSpPr/>
      </dsp:nvSpPr>
      <dsp:spPr>
        <a:xfrm>
          <a:off x="0" y="361604"/>
          <a:ext cx="11732864" cy="1427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err="1" smtClean="0">
              <a:solidFill>
                <a:srgbClr val="00B050"/>
              </a:solidFill>
            </a:rPr>
            <a:t>Наукова</a:t>
          </a:r>
          <a:r>
            <a:rPr lang="ru-RU" sz="1800" b="1" i="1" u="sng" kern="1200" dirty="0" smtClean="0">
              <a:solidFill>
                <a:srgbClr val="00B050"/>
              </a:solidFill>
            </a:rPr>
            <a:t> </a:t>
          </a:r>
          <a:r>
            <a:rPr lang="ru-RU" sz="1800" b="1" i="1" u="sng" kern="1200" dirty="0" err="1" smtClean="0">
              <a:solidFill>
                <a:srgbClr val="00B050"/>
              </a:solidFill>
            </a:rPr>
            <a:t>стаття</a:t>
          </a:r>
          <a:r>
            <a:rPr lang="ru-RU" sz="1800" b="1" i="1" u="sng" kern="1200" dirty="0" smtClean="0">
              <a:solidFill>
                <a:srgbClr val="00B050"/>
              </a:solidFill>
            </a:rPr>
            <a:t> </a:t>
          </a:r>
          <a:r>
            <a:rPr lang="ru-RU" sz="1800" b="1" kern="1200" dirty="0" smtClean="0"/>
            <a:t>— один з </a:t>
          </a:r>
          <a:r>
            <a:rPr lang="ru-RU" sz="1800" b="1" kern="1200" dirty="0" err="1" smtClean="0"/>
            <a:t>основних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видів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публікацій</a:t>
          </a:r>
          <a:r>
            <a:rPr lang="ru-RU" sz="1800" b="1" kern="1200" dirty="0" smtClean="0"/>
            <a:t>. Вона </a:t>
          </a:r>
          <a:r>
            <a:rPr lang="ru-RU" sz="1800" b="1" kern="1200" dirty="0" err="1" smtClean="0"/>
            <a:t>містить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виклад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проміжних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або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кінцевих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результатів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наукового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дослідження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висвітлює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конкретне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окреме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питання</a:t>
          </a:r>
          <a:r>
            <a:rPr lang="ru-RU" sz="1800" b="1" kern="1200" dirty="0" smtClean="0"/>
            <a:t> з теми </a:t>
          </a:r>
          <a:r>
            <a:rPr lang="ru-RU" sz="1800" b="1" kern="1200" dirty="0" err="1" smtClean="0"/>
            <a:t>дисертації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фіксує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науковий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пріоритет</a:t>
          </a:r>
          <a:r>
            <a:rPr lang="ru-RU" sz="1800" b="1" kern="1200" dirty="0" smtClean="0"/>
            <a:t> автора, </a:t>
          </a:r>
          <a:r>
            <a:rPr lang="ru-RU" sz="1800" b="1" kern="1200" dirty="0" err="1" smtClean="0"/>
            <a:t>робить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матеріал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надбанням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фахівців</a:t>
          </a:r>
          <a:r>
            <a:rPr lang="ru-RU" sz="1800" b="1" kern="1200" dirty="0" smtClean="0"/>
            <a:t>. </a:t>
          </a:r>
          <a:r>
            <a:rPr lang="ru-RU" sz="1800" b="1" kern="1200" dirty="0" err="1" smtClean="0"/>
            <a:t>Наукові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статті</a:t>
          </a:r>
          <a:r>
            <a:rPr lang="ru-RU" sz="1800" b="1" kern="1200" dirty="0" smtClean="0"/>
            <a:t> до </a:t>
          </a:r>
          <a:r>
            <a:rPr lang="ru-RU" sz="1800" b="1" kern="1200" dirty="0" err="1" smtClean="0"/>
            <a:t>дисертацій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мають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обов'язково</a:t>
          </a:r>
          <a:r>
            <a:rPr lang="ru-RU" sz="1800" b="1" kern="1200" dirty="0" smtClean="0"/>
            <a:t> бути </a:t>
          </a:r>
          <a:r>
            <a:rPr lang="ru-RU" sz="1800" b="1" kern="1200" dirty="0" err="1" smtClean="0"/>
            <a:t>опубліковані</a:t>
          </a:r>
          <a:r>
            <a:rPr lang="ru-RU" sz="1800" b="1" kern="1200" dirty="0" smtClean="0"/>
            <a:t> у </a:t>
          </a:r>
          <a:r>
            <a:rPr lang="ru-RU" sz="1800" b="1" kern="1200" dirty="0" err="1" smtClean="0"/>
            <a:t>виданнях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перелік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яких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затверджений</a:t>
          </a:r>
          <a:r>
            <a:rPr lang="ru-RU" sz="1800" b="1" kern="1200" dirty="0" smtClean="0"/>
            <a:t> ВАК </a:t>
          </a:r>
          <a:r>
            <a:rPr lang="ru-RU" sz="1800" b="1" kern="1200" dirty="0" err="1" smtClean="0"/>
            <a:t>України</a:t>
          </a:r>
          <a:r>
            <a:rPr lang="ru-RU" sz="1800" b="1" kern="1200" dirty="0" smtClean="0"/>
            <a:t>.</a:t>
          </a:r>
          <a:endParaRPr lang="ru-RU" sz="1800" kern="1200" dirty="0"/>
        </a:p>
      </dsp:txBody>
      <dsp:txXfrm>
        <a:off x="69680" y="431284"/>
        <a:ext cx="11593504" cy="1288040"/>
      </dsp:txXfrm>
    </dsp:sp>
    <dsp:sp modelId="{80519A97-5BD5-4B2E-852A-15CB4E481E6E}">
      <dsp:nvSpPr>
        <dsp:cNvPr id="0" name=""/>
        <dsp:cNvSpPr/>
      </dsp:nvSpPr>
      <dsp:spPr>
        <a:xfrm>
          <a:off x="54733" y="1872729"/>
          <a:ext cx="6215484" cy="128446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Наукова стаття направляється до редакції в завершеному вигляді відповідно до вимог, які публікуються в окремих номерах журналів або збірниках у вигляді пам'ятки авторам.</a:t>
          </a:r>
          <a:endParaRPr lang="ru-RU" sz="1800" kern="1200"/>
        </a:p>
      </dsp:txBody>
      <dsp:txXfrm>
        <a:off x="117435" y="1935431"/>
        <a:ext cx="6090080" cy="1159056"/>
      </dsp:txXfrm>
    </dsp:sp>
    <dsp:sp modelId="{C40F7F68-DFB5-44FF-ACAB-274C359C0E39}">
      <dsp:nvSpPr>
        <dsp:cNvPr id="0" name=""/>
        <dsp:cNvSpPr/>
      </dsp:nvSpPr>
      <dsp:spPr>
        <a:xfrm>
          <a:off x="0" y="3227852"/>
          <a:ext cx="6246342" cy="1167556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Оптимальний обсяг наукової статті — 0,5 авторського аркуша ( до12 сторінок друкованого на комп'ютері тексту через 1,5 інтервали, шрифт 14).</a:t>
          </a:r>
          <a:endParaRPr lang="ru-RU" sz="1800" kern="1200"/>
        </a:p>
      </dsp:txBody>
      <dsp:txXfrm>
        <a:off x="56995" y="3284847"/>
        <a:ext cx="6132352" cy="1053566"/>
      </dsp:txXfrm>
    </dsp:sp>
    <dsp:sp modelId="{D37C64DA-1168-4BB1-9C43-11AC941ED772}">
      <dsp:nvSpPr>
        <dsp:cNvPr id="0" name=""/>
        <dsp:cNvSpPr/>
      </dsp:nvSpPr>
      <dsp:spPr>
        <a:xfrm>
          <a:off x="54557" y="4492189"/>
          <a:ext cx="6215602" cy="1252843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Рукопис статті, крім основного тексту, має містити повну назву роботи, прізвище та ініціали автора (-ів), анотацію (на окремій сторінці), список використаної літератури.</a:t>
          </a:r>
          <a:endParaRPr lang="ru-RU" sz="1800" kern="1200"/>
        </a:p>
      </dsp:txBody>
      <dsp:txXfrm>
        <a:off x="115716" y="4553348"/>
        <a:ext cx="6093284" cy="11305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DBF81-6462-4D29-9F56-BD842745AF72}">
      <dsp:nvSpPr>
        <dsp:cNvPr id="0" name=""/>
        <dsp:cNvSpPr/>
      </dsp:nvSpPr>
      <dsp:spPr>
        <a:xfrm>
          <a:off x="0" y="69"/>
          <a:ext cx="10962093" cy="2796357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err="1" smtClean="0">
              <a:solidFill>
                <a:srgbClr val="00B050"/>
              </a:solidFill>
            </a:rPr>
            <a:t>Вступ</a:t>
          </a:r>
          <a:r>
            <a:rPr lang="ru-RU" sz="2800" b="1" i="1" u="sng" kern="1200" dirty="0" smtClean="0">
              <a:solidFill>
                <a:srgbClr val="00B050"/>
              </a:solidFill>
            </a:rPr>
            <a:t> </a:t>
          </a:r>
          <a:r>
            <a:rPr lang="ru-RU" sz="2800" b="1" i="1" kern="1200" dirty="0" smtClean="0"/>
            <a:t>— постановка </a:t>
          </a:r>
          <a:r>
            <a:rPr lang="ru-RU" sz="2800" b="1" i="1" kern="1200" dirty="0" err="1" smtClean="0"/>
            <a:t>наукової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проблеми</a:t>
          </a:r>
          <a:r>
            <a:rPr lang="ru-RU" sz="2800" b="1" i="1" kern="1200" dirty="0" smtClean="0"/>
            <a:t>, </a:t>
          </a:r>
          <a:r>
            <a:rPr lang="ru-RU" sz="2800" b="1" i="1" kern="1200" dirty="0" err="1" smtClean="0"/>
            <a:t>її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актуальність</a:t>
          </a:r>
          <a:r>
            <a:rPr lang="ru-RU" sz="2800" b="1" i="1" kern="1200" dirty="0" smtClean="0"/>
            <a:t>, </a:t>
          </a:r>
          <a:r>
            <a:rPr lang="ru-RU" sz="2800" b="1" i="1" kern="1200" dirty="0" err="1" smtClean="0"/>
            <a:t>зв'язок</a:t>
          </a:r>
          <a:r>
            <a:rPr lang="ru-RU" sz="2800" b="1" i="1" kern="1200" dirty="0" smtClean="0"/>
            <a:t> з </a:t>
          </a:r>
          <a:r>
            <a:rPr lang="ru-RU" sz="2800" b="1" i="1" kern="1200" dirty="0" err="1" smtClean="0"/>
            <a:t>найважливішими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завданнями</a:t>
          </a:r>
          <a:r>
            <a:rPr lang="ru-RU" sz="2800" b="1" i="1" kern="1200" dirty="0" smtClean="0"/>
            <a:t> науки й народного </a:t>
          </a:r>
          <a:r>
            <a:rPr lang="ru-RU" sz="2800" b="1" i="1" kern="1200" dirty="0" err="1" smtClean="0"/>
            <a:t>господарства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України</a:t>
          </a:r>
          <a:r>
            <a:rPr lang="ru-RU" sz="2800" b="1" i="1" kern="1200" dirty="0" smtClean="0"/>
            <a:t>, </a:t>
          </a:r>
          <a:r>
            <a:rPr lang="ru-RU" sz="2800" b="1" i="1" kern="1200" dirty="0" err="1" smtClean="0"/>
            <a:t>значення</a:t>
          </a:r>
          <a:r>
            <a:rPr lang="ru-RU" sz="2800" b="1" i="1" kern="1200" dirty="0" smtClean="0"/>
            <a:t> для </a:t>
          </a:r>
          <a:r>
            <a:rPr lang="ru-RU" sz="2800" b="1" i="1" kern="1200" dirty="0" err="1" smtClean="0"/>
            <a:t>розвитку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певної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галузі</a:t>
          </a:r>
          <a:r>
            <a:rPr lang="ru-RU" sz="2800" b="1" i="1" kern="1200" dirty="0" smtClean="0"/>
            <a:t> науки </a:t>
          </a:r>
          <a:r>
            <a:rPr lang="ru-RU" sz="2800" b="1" i="1" kern="1200" dirty="0" err="1" smtClean="0"/>
            <a:t>або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практичної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діяльності</a:t>
          </a:r>
          <a:r>
            <a:rPr lang="ru-RU" sz="2800" b="1" i="1" kern="1200" dirty="0" smtClean="0"/>
            <a:t> (перший абзац </a:t>
          </a:r>
          <a:r>
            <a:rPr lang="ru-RU" sz="2800" b="1" i="1" kern="1200" dirty="0" err="1" smtClean="0"/>
            <a:t>або</a:t>
          </a:r>
          <a:r>
            <a:rPr lang="ru-RU" sz="2800" b="1" i="1" kern="1200" dirty="0" smtClean="0"/>
            <a:t> 5-10 </a:t>
          </a:r>
          <a:r>
            <a:rPr lang="ru-RU" sz="2800" b="1" i="1" kern="1200" dirty="0" err="1" smtClean="0"/>
            <a:t>рядків</a:t>
          </a:r>
          <a:r>
            <a:rPr lang="ru-RU" sz="2800" b="1" i="1" kern="1200" dirty="0" smtClean="0"/>
            <a:t>). Метою </a:t>
          </a:r>
          <a:r>
            <a:rPr lang="ru-RU" sz="2800" b="1" i="1" kern="1200" dirty="0" err="1" smtClean="0"/>
            <a:t>вступу</a:t>
          </a:r>
          <a:r>
            <a:rPr lang="ru-RU" sz="2800" b="1" i="1" kern="1200" dirty="0" smtClean="0"/>
            <a:t> є </a:t>
          </a:r>
          <a:r>
            <a:rPr lang="ru-RU" sz="2800" b="1" i="1" kern="1200" dirty="0" err="1" smtClean="0"/>
            <a:t>доведення</a:t>
          </a:r>
          <a:r>
            <a:rPr lang="ru-RU" sz="2800" b="1" i="1" kern="1200" dirty="0" smtClean="0"/>
            <a:t> до </a:t>
          </a:r>
          <a:r>
            <a:rPr lang="ru-RU" sz="2800" b="1" i="1" kern="1200" dirty="0" err="1" smtClean="0"/>
            <a:t>читача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основних</a:t>
          </a:r>
          <a:r>
            <a:rPr lang="ru-RU" sz="2800" b="1" i="1" kern="1200" dirty="0" smtClean="0"/>
            <a:t> </a:t>
          </a:r>
          <a:r>
            <a:rPr lang="ru-RU" sz="2800" b="1" i="1" kern="1200" dirty="0" err="1" smtClean="0"/>
            <a:t>завдань</a:t>
          </a:r>
          <a:r>
            <a:rPr lang="ru-RU" sz="2800" b="1" i="1" kern="1200" dirty="0" smtClean="0"/>
            <a:t>, </a:t>
          </a:r>
          <a:r>
            <a:rPr lang="ru-RU" sz="2800" b="1" i="1" kern="1200" dirty="0" err="1" smtClean="0"/>
            <a:t>які</a:t>
          </a:r>
          <a:r>
            <a:rPr lang="ru-RU" sz="2800" b="1" i="1" kern="1200" dirty="0" smtClean="0"/>
            <a:t> ставив перед собою автор </a:t>
          </a:r>
          <a:r>
            <a:rPr lang="ru-RU" sz="2800" b="1" i="1" kern="1200" dirty="0" err="1" smtClean="0"/>
            <a:t>статті</a:t>
          </a:r>
          <a:r>
            <a:rPr lang="ru-RU" sz="2800" b="1" i="1" kern="1200" dirty="0" smtClean="0"/>
            <a:t>.</a:t>
          </a:r>
          <a:endParaRPr lang="uk-UA" sz="2800" kern="1200" dirty="0"/>
        </a:p>
      </dsp:txBody>
      <dsp:txXfrm>
        <a:off x="136507" y="136576"/>
        <a:ext cx="10689079" cy="2523343"/>
      </dsp:txXfrm>
    </dsp:sp>
    <dsp:sp modelId="{98837057-82E3-4EE2-B25E-E1FC418BADDE}">
      <dsp:nvSpPr>
        <dsp:cNvPr id="0" name=""/>
        <dsp:cNvSpPr/>
      </dsp:nvSpPr>
      <dsp:spPr>
        <a:xfrm rot="5400000">
          <a:off x="6342960" y="823128"/>
          <a:ext cx="2237086" cy="70225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визначення наукової гіпотези;</a:t>
          </a:r>
          <a:endParaRPr lang="uk-UA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докладно пояснювати причини, за якими було почато дослідження;</a:t>
          </a:r>
          <a:endParaRPr lang="uk-UA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розкривати рівень актуальності даної теми;</a:t>
          </a:r>
          <a:endParaRPr lang="uk-UA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аналіз останніх досліджень і публікацій, в яких започатковано розв'язання даної проблеми та на яке спирається автор;</a:t>
          </a:r>
          <a:endParaRPr lang="uk-UA" sz="1900" kern="1200"/>
        </a:p>
      </dsp:txBody>
      <dsp:txXfrm rot="-5400000">
        <a:off x="3950207" y="3325087"/>
        <a:ext cx="6913386" cy="2018674"/>
      </dsp:txXfrm>
    </dsp:sp>
    <dsp:sp modelId="{2CDCB2B1-C687-46F1-B4C8-E66E3B25C490}">
      <dsp:nvSpPr>
        <dsp:cNvPr id="0" name=""/>
        <dsp:cNvSpPr/>
      </dsp:nvSpPr>
      <dsp:spPr>
        <a:xfrm>
          <a:off x="0" y="2936245"/>
          <a:ext cx="3950208" cy="2796357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Вступ має включати :</a:t>
          </a:r>
          <a:endParaRPr lang="uk-UA" sz="2800" kern="1200"/>
        </a:p>
      </dsp:txBody>
      <dsp:txXfrm>
        <a:off x="136507" y="3072752"/>
        <a:ext cx="3677194" cy="25233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69673-7744-4034-AD77-4E04F9A8E7FF}">
      <dsp:nvSpPr>
        <dsp:cNvPr id="0" name=""/>
        <dsp:cNvSpPr/>
      </dsp:nvSpPr>
      <dsp:spPr>
        <a:xfrm>
          <a:off x="0" y="4428029"/>
          <a:ext cx="11226798" cy="96874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введення</a:t>
          </a:r>
          <a:r>
            <a:rPr lang="ru-RU" sz="2400" b="1" kern="1200" dirty="0" smtClean="0"/>
            <a:t> до </a:t>
          </a:r>
          <a:r>
            <a:rPr lang="ru-RU" sz="2400" b="1" kern="1200" dirty="0" err="1" smtClean="0"/>
            <a:t>наукового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обігу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нових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фактів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висновків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рекомендацій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закономірностей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або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уточнення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відомих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раніше</a:t>
          </a:r>
          <a:r>
            <a:rPr lang="ru-RU" sz="2400" b="1" kern="1200" dirty="0" smtClean="0"/>
            <a:t>, але </a:t>
          </a:r>
          <a:r>
            <a:rPr lang="ru-RU" sz="2400" b="1" kern="1200" dirty="0" err="1" smtClean="0"/>
            <a:t>недостатньо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вивчених</a:t>
          </a:r>
          <a:r>
            <a:rPr lang="ru-RU" sz="2400" b="1" kern="1200" dirty="0" smtClean="0"/>
            <a:t>.</a:t>
          </a:r>
          <a:endParaRPr lang="uk-UA" sz="2400" kern="1200" dirty="0"/>
        </a:p>
      </dsp:txBody>
      <dsp:txXfrm>
        <a:off x="0" y="4428029"/>
        <a:ext cx="11226798" cy="968744"/>
      </dsp:txXfrm>
    </dsp:sp>
    <dsp:sp modelId="{209BAE8B-55AF-4170-B518-AAF5A581FC66}">
      <dsp:nvSpPr>
        <dsp:cNvPr id="0" name=""/>
        <dsp:cNvSpPr/>
      </dsp:nvSpPr>
      <dsp:spPr>
        <a:xfrm rot="10800000">
          <a:off x="0" y="2952631"/>
          <a:ext cx="11226798" cy="1489929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формулювання</a:t>
          </a:r>
          <a:r>
            <a:rPr lang="ru-RU" sz="2400" b="1" kern="1200" dirty="0" smtClean="0"/>
            <a:t> мети </a:t>
          </a:r>
          <a:r>
            <a:rPr lang="ru-RU" sz="2400" b="1" kern="1200" dirty="0" err="1" smtClean="0"/>
            <a:t>статті</a:t>
          </a:r>
          <a:r>
            <a:rPr lang="ru-RU" sz="2400" b="1" kern="1200" dirty="0" smtClean="0"/>
            <a:t> (постановка </a:t>
          </a:r>
          <a:r>
            <a:rPr lang="ru-RU" sz="2400" b="1" kern="1200" dirty="0" err="1" smtClean="0"/>
            <a:t>завдання</a:t>
          </a:r>
          <a:r>
            <a:rPr lang="ru-RU" sz="2400" b="1" kern="1200" dirty="0" smtClean="0"/>
            <a:t>) </a:t>
          </a:r>
          <a:r>
            <a:rPr lang="ru-RU" sz="2400" b="1" kern="1200" dirty="0" err="1" smtClean="0"/>
            <a:t>передбачає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виголошення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головної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ідеї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даної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публікації</a:t>
          </a:r>
          <a:r>
            <a:rPr lang="ru-RU" sz="2400" b="1" kern="1200" dirty="0" smtClean="0"/>
            <a:t>, яка </a:t>
          </a:r>
          <a:r>
            <a:rPr lang="ru-RU" sz="2400" b="1" kern="1200" dirty="0" err="1" smtClean="0"/>
            <a:t>суттєво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відрізняється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існуючих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доповнює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або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поглиблює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вже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відомі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підходи</a:t>
          </a:r>
          <a:r>
            <a:rPr lang="ru-RU" sz="2400" b="1" kern="1200" dirty="0" smtClean="0"/>
            <a:t>;</a:t>
          </a:r>
          <a:endParaRPr lang="uk-UA" sz="2400" kern="1200" dirty="0"/>
        </a:p>
      </dsp:txBody>
      <dsp:txXfrm rot="10800000">
        <a:off x="0" y="2952631"/>
        <a:ext cx="11226798" cy="968111"/>
      </dsp:txXfrm>
    </dsp:sp>
    <dsp:sp modelId="{2542EAC8-923B-4447-B050-AFA5D3660C65}">
      <dsp:nvSpPr>
        <dsp:cNvPr id="0" name=""/>
        <dsp:cNvSpPr/>
      </dsp:nvSpPr>
      <dsp:spPr>
        <a:xfrm rot="10800000">
          <a:off x="0" y="1477233"/>
          <a:ext cx="11226798" cy="1489929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труднощі</a:t>
          </a:r>
          <a:r>
            <a:rPr lang="ru-RU" sz="2400" b="1" kern="1200" dirty="0" smtClean="0"/>
            <a:t> при </a:t>
          </a:r>
          <a:r>
            <a:rPr lang="ru-RU" sz="2400" b="1" kern="1200" dirty="0" err="1" smtClean="0"/>
            <a:t>розробці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даного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питання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виділення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невирішених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питань</a:t>
          </a:r>
          <a:r>
            <a:rPr lang="ru-RU" sz="2400" b="1" kern="1200" dirty="0" smtClean="0"/>
            <a:t> у межах </a:t>
          </a:r>
          <a:r>
            <a:rPr lang="ru-RU" sz="2400" b="1" kern="1200" dirty="0" err="1" smtClean="0"/>
            <a:t>загальної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проблеми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котрим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присвячена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стаття</a:t>
          </a:r>
          <a:r>
            <a:rPr lang="ru-RU" sz="2400" b="1" kern="1200" dirty="0" smtClean="0"/>
            <a:t> (0,5 - 2 </a:t>
          </a:r>
          <a:r>
            <a:rPr lang="ru-RU" sz="2400" b="1" kern="1200" dirty="0" err="1" smtClean="0"/>
            <a:t>сторінки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друкованого</a:t>
          </a:r>
          <a:r>
            <a:rPr lang="ru-RU" sz="2400" b="1" kern="1200" dirty="0" smtClean="0"/>
            <a:t> тексту через </a:t>
          </a:r>
          <a:r>
            <a:rPr lang="ru-RU" sz="2400" b="1" kern="1200" dirty="0" err="1" smtClean="0"/>
            <a:t>півтора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інтервали</a:t>
          </a:r>
          <a:r>
            <a:rPr lang="ru-RU" sz="2400" b="1" kern="1200" dirty="0" smtClean="0"/>
            <a:t>);</a:t>
          </a:r>
          <a:endParaRPr lang="uk-UA" sz="2400" kern="1200" dirty="0"/>
        </a:p>
      </dsp:txBody>
      <dsp:txXfrm rot="10800000">
        <a:off x="0" y="1477233"/>
        <a:ext cx="11226798" cy="968111"/>
      </dsp:txXfrm>
    </dsp:sp>
    <dsp:sp modelId="{E4969F07-63EA-4CCB-9A2C-469B1A90E8D8}">
      <dsp:nvSpPr>
        <dsp:cNvPr id="0" name=""/>
        <dsp:cNvSpPr/>
      </dsp:nvSpPr>
      <dsp:spPr>
        <a:xfrm rot="10800000">
          <a:off x="0" y="1835"/>
          <a:ext cx="11226798" cy="1489929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Існуючі</a:t>
          </a:r>
          <a:r>
            <a:rPr lang="ru-RU" sz="2400" b="1" kern="1200" dirty="0" smtClean="0"/>
            <a:t> погляди на проблему;</a:t>
          </a:r>
          <a:endParaRPr lang="uk-UA" sz="2400" kern="1200" dirty="0"/>
        </a:p>
      </dsp:txBody>
      <dsp:txXfrm rot="10800000">
        <a:off x="0" y="1835"/>
        <a:ext cx="11226798" cy="9681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B279A-F0B0-4005-A6A5-8E33E52273CF}">
      <dsp:nvSpPr>
        <dsp:cNvPr id="0" name=""/>
        <dsp:cNvSpPr/>
      </dsp:nvSpPr>
      <dsp:spPr>
        <a:xfrm>
          <a:off x="0" y="0"/>
          <a:ext cx="5525590" cy="5756850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u="sng" kern="1200" dirty="0" err="1" smtClean="0">
              <a:solidFill>
                <a:srgbClr val="00B050"/>
              </a:solidFill>
            </a:rPr>
            <a:t>Виклад</a:t>
          </a:r>
          <a:r>
            <a:rPr lang="ru-RU" sz="2600" b="1" i="1" u="sng" kern="1200" dirty="0" smtClean="0">
              <a:solidFill>
                <a:srgbClr val="00B050"/>
              </a:solidFill>
            </a:rPr>
            <a:t> </a:t>
          </a:r>
          <a:r>
            <a:rPr lang="ru-RU" sz="2600" b="1" i="1" u="sng" kern="1200" dirty="0" err="1" smtClean="0">
              <a:solidFill>
                <a:srgbClr val="00B050"/>
              </a:solidFill>
            </a:rPr>
            <a:t>змісту</a:t>
          </a:r>
          <a:r>
            <a:rPr lang="ru-RU" sz="2600" b="1" i="1" u="sng" kern="1200" dirty="0" smtClean="0">
              <a:solidFill>
                <a:srgbClr val="00B050"/>
              </a:solidFill>
            </a:rPr>
            <a:t> </a:t>
          </a:r>
          <a:r>
            <a:rPr lang="ru-RU" sz="2600" b="1" i="1" u="sng" kern="1200" dirty="0" err="1" smtClean="0">
              <a:solidFill>
                <a:srgbClr val="00B050"/>
              </a:solidFill>
            </a:rPr>
            <a:t>власного</a:t>
          </a:r>
          <a:r>
            <a:rPr lang="ru-RU" sz="2600" b="1" i="1" u="sng" kern="1200" dirty="0" smtClean="0">
              <a:solidFill>
                <a:srgbClr val="00B050"/>
              </a:solidFill>
            </a:rPr>
            <a:t> </a:t>
          </a:r>
          <a:r>
            <a:rPr lang="ru-RU" sz="2600" b="1" i="1" u="sng" kern="1200" dirty="0" err="1" smtClean="0">
              <a:solidFill>
                <a:srgbClr val="00B050"/>
              </a:solidFill>
            </a:rPr>
            <a:t>дослідження</a:t>
          </a:r>
          <a:r>
            <a:rPr lang="ru-RU" sz="2600" b="1" u="sng" kern="1200" dirty="0" smtClean="0">
              <a:solidFill>
                <a:srgbClr val="00B050"/>
              </a:solidFill>
            </a:rPr>
            <a:t> </a:t>
          </a:r>
          <a:r>
            <a:rPr lang="ru-RU" sz="2600" b="1" kern="1200" dirty="0" smtClean="0"/>
            <a:t>— </a:t>
          </a:r>
          <a:r>
            <a:rPr lang="ru-RU" sz="2600" b="1" kern="1200" dirty="0" err="1" smtClean="0"/>
            <a:t>основна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частина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статті</a:t>
          </a:r>
          <a:r>
            <a:rPr lang="ru-RU" sz="2600" b="1" kern="1200" dirty="0" smtClean="0"/>
            <a:t>. У </a:t>
          </a:r>
          <a:r>
            <a:rPr lang="ru-RU" sz="2600" b="1" kern="1200" dirty="0" err="1" smtClean="0"/>
            <a:t>ній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висвітлюються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основні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положення</a:t>
          </a:r>
          <a:r>
            <a:rPr lang="ru-RU" sz="2600" b="1" kern="1200" dirty="0" smtClean="0"/>
            <a:t> й </a:t>
          </a:r>
          <a:r>
            <a:rPr lang="ru-RU" sz="2600" b="1" kern="1200" dirty="0" err="1" smtClean="0"/>
            <a:t>результати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наукового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дослідження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особисті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ідеї</a:t>
          </a:r>
          <a:r>
            <a:rPr lang="ru-RU" sz="2600" b="1" kern="1200" dirty="0" smtClean="0"/>
            <a:t>, думки, </a:t>
          </a:r>
          <a:r>
            <a:rPr lang="ru-RU" sz="2600" b="1" kern="1200" dirty="0" err="1" smtClean="0"/>
            <a:t>отримані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наукові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факти</a:t>
          </a:r>
          <a:r>
            <a:rPr lang="ru-RU" sz="2600" b="1" kern="1200" dirty="0" smtClean="0"/>
            <a:t> ,</a:t>
          </a:r>
          <a:r>
            <a:rPr lang="ru-RU" sz="2600" b="1" kern="1200" dirty="0" err="1" smtClean="0"/>
            <a:t>виявлені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закономірності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зв'язки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тенденції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програма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експерименту</a:t>
          </a:r>
          <a:r>
            <a:rPr lang="ru-RU" sz="2600" b="1" kern="1200" dirty="0" smtClean="0"/>
            <a:t>, методика </a:t>
          </a:r>
          <a:r>
            <a:rPr lang="ru-RU" sz="2600" b="1" kern="1200" dirty="0" err="1" smtClean="0"/>
            <a:t>отримання</a:t>
          </a:r>
          <a:r>
            <a:rPr lang="ru-RU" sz="2600" b="1" kern="1200" dirty="0" smtClean="0"/>
            <a:t> та </a:t>
          </a:r>
          <a:r>
            <a:rPr lang="ru-RU" sz="2600" b="1" kern="1200" dirty="0" err="1" smtClean="0"/>
            <a:t>аналіз</a:t>
          </a:r>
          <a:r>
            <a:rPr lang="ru-RU" sz="2600" b="1" kern="1200" dirty="0" smtClean="0"/>
            <a:t> фактичного </a:t>
          </a:r>
          <a:r>
            <a:rPr lang="ru-RU" sz="2600" b="1" kern="1200" dirty="0" err="1" smtClean="0"/>
            <a:t>матеріалу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особистий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внесок</a:t>
          </a:r>
          <a:r>
            <a:rPr lang="ru-RU" sz="2600" b="1" kern="1200" dirty="0" smtClean="0"/>
            <a:t> авто-</a:t>
          </a:r>
          <a:r>
            <a:rPr lang="ru-RU" sz="2600" b="1" kern="1200" dirty="0" err="1" smtClean="0"/>
            <a:t>ра</a:t>
          </a:r>
          <a:r>
            <a:rPr lang="ru-RU" sz="2600" b="1" kern="1200" dirty="0" smtClean="0"/>
            <a:t> в </a:t>
          </a:r>
          <a:r>
            <a:rPr lang="ru-RU" sz="2600" b="1" kern="1200" dirty="0" err="1" smtClean="0"/>
            <a:t>досягнення</a:t>
          </a:r>
          <a:r>
            <a:rPr lang="ru-RU" sz="2600" b="1" kern="1200" dirty="0" smtClean="0"/>
            <a:t> й </a:t>
          </a:r>
          <a:r>
            <a:rPr lang="ru-RU" sz="2600" b="1" kern="1200" dirty="0" err="1" smtClean="0"/>
            <a:t>реалізацію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основних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висновків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тощо</a:t>
          </a:r>
          <a:r>
            <a:rPr lang="ru-RU" sz="2600" b="1" kern="1200" dirty="0" smtClean="0"/>
            <a:t> (</a:t>
          </a:r>
          <a:r>
            <a:rPr lang="ru-RU" sz="2600" b="1" kern="1200" dirty="0" err="1" smtClean="0"/>
            <a:t>п'ять-вісім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сторінок</a:t>
          </a:r>
          <a:r>
            <a:rPr lang="ru-RU" sz="2600" b="1" kern="1200" dirty="0" smtClean="0"/>
            <a:t>).</a:t>
          </a:r>
          <a:endParaRPr lang="uk-UA" sz="2600" kern="1200" dirty="0"/>
        </a:p>
      </dsp:txBody>
      <dsp:txXfrm>
        <a:off x="161839" y="161839"/>
        <a:ext cx="5201912" cy="54331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C405-9E4E-4020-9637-EC7685FAA972}">
      <dsp:nvSpPr>
        <dsp:cNvPr id="0" name=""/>
        <dsp:cNvSpPr/>
      </dsp:nvSpPr>
      <dsp:spPr>
        <a:xfrm>
          <a:off x="308595" y="0"/>
          <a:ext cx="10609607" cy="50260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u="sng" kern="1200" dirty="0" err="1" smtClean="0">
              <a:solidFill>
                <a:srgbClr val="00B050"/>
              </a:solidFill>
            </a:rPr>
            <a:t>Висновок</a:t>
          </a:r>
          <a:r>
            <a:rPr lang="ru-RU" sz="3100" b="1" i="1" kern="1200" dirty="0" smtClean="0"/>
            <a:t>,</a:t>
          </a:r>
          <a:r>
            <a:rPr lang="ru-RU" sz="3100" b="1" kern="1200" dirty="0" smtClean="0"/>
            <a:t> в </a:t>
          </a:r>
          <a:r>
            <a:rPr lang="ru-RU" sz="3100" b="1" kern="1200" dirty="0" err="1" smtClean="0"/>
            <a:t>якому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формулюється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основний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умови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від</a:t>
          </a:r>
          <a:r>
            <a:rPr lang="ru-RU" sz="3100" b="1" kern="1200" dirty="0" smtClean="0"/>
            <a:t> автора, </a:t>
          </a:r>
          <a:r>
            <a:rPr lang="ru-RU" sz="3100" b="1" kern="1200" dirty="0" err="1" smtClean="0"/>
            <a:t>зміст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висновків</a:t>
          </a:r>
          <a:r>
            <a:rPr lang="ru-RU" sz="3100" b="1" kern="1200" dirty="0" smtClean="0"/>
            <a:t> і </a:t>
          </a:r>
          <a:r>
            <a:rPr lang="ru-RU" sz="3100" b="1" kern="1200" dirty="0" err="1" smtClean="0"/>
            <a:t>рекомендацій</a:t>
          </a:r>
          <a:r>
            <a:rPr lang="ru-RU" sz="3100" b="1" kern="1200" dirty="0" smtClean="0"/>
            <a:t>, </a:t>
          </a:r>
          <a:r>
            <a:rPr lang="ru-RU" sz="3100" b="1" kern="1200" dirty="0" err="1" smtClean="0"/>
            <a:t>їхнє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значення</a:t>
          </a:r>
          <a:r>
            <a:rPr lang="ru-RU" sz="3100" b="1" kern="1200" dirty="0" smtClean="0"/>
            <a:t> для </a:t>
          </a:r>
          <a:r>
            <a:rPr lang="ru-RU" sz="3100" b="1" kern="1200" dirty="0" err="1" smtClean="0"/>
            <a:t>теорії</a:t>
          </a:r>
          <a:r>
            <a:rPr lang="ru-RU" sz="3100" b="1" kern="1200" dirty="0" smtClean="0"/>
            <a:t> й практики, </a:t>
          </a:r>
          <a:r>
            <a:rPr lang="ru-RU" sz="3100" b="1" kern="1200" dirty="0" err="1" smtClean="0"/>
            <a:t>суспільна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значущість</a:t>
          </a:r>
          <a:r>
            <a:rPr lang="ru-RU" sz="3100" b="1" kern="1200" dirty="0" smtClean="0"/>
            <a:t>, коротко </a:t>
          </a:r>
          <a:r>
            <a:rPr lang="ru-RU" sz="3100" b="1" kern="1200" dirty="0" err="1" smtClean="0"/>
            <a:t>накреслюються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перспективи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подальших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досліджень</a:t>
          </a:r>
          <a:r>
            <a:rPr lang="ru-RU" sz="3100" b="1" kern="1200" dirty="0" smtClean="0"/>
            <a:t> з теми (</a:t>
          </a:r>
          <a:r>
            <a:rPr lang="ru-RU" sz="3100" b="1" kern="1200" dirty="0" err="1" smtClean="0"/>
            <a:t>третина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сторінки</a:t>
          </a:r>
          <a:r>
            <a:rPr lang="ru-RU" sz="3100" b="1" kern="1200" dirty="0" smtClean="0"/>
            <a:t>). Тут </a:t>
          </a:r>
          <a:r>
            <a:rPr lang="ru-RU" sz="3100" b="1" kern="1200" dirty="0" err="1" smtClean="0"/>
            <a:t>необхідно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зробити</a:t>
          </a:r>
          <a:r>
            <a:rPr lang="ru-RU" sz="3100" b="1" kern="1200" dirty="0" smtClean="0"/>
            <a:t> короткий </a:t>
          </a:r>
          <a:r>
            <a:rPr lang="ru-RU" sz="3100" b="1" kern="1200" dirty="0" err="1" smtClean="0"/>
            <a:t>висновок</a:t>
          </a:r>
          <a:r>
            <a:rPr lang="ru-RU" sz="3100" b="1" kern="1200" dirty="0" smtClean="0"/>
            <a:t>, </a:t>
          </a:r>
          <a:r>
            <a:rPr lang="ru-RU" sz="3100" b="1" kern="1200" dirty="0" err="1" smtClean="0"/>
            <a:t>чи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підтвердилась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гіпотеза</a:t>
          </a:r>
          <a:r>
            <a:rPr lang="ru-RU" sz="3100" b="1" kern="1200" dirty="0" smtClean="0"/>
            <a:t>, </a:t>
          </a:r>
          <a:r>
            <a:rPr lang="ru-RU" sz="3100" b="1" kern="1200" dirty="0" err="1" smtClean="0"/>
            <a:t>що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була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висловлена</a:t>
          </a:r>
          <a:r>
            <a:rPr lang="ru-RU" sz="3100" b="1" kern="1200" dirty="0" smtClean="0"/>
            <a:t> у </a:t>
          </a:r>
          <a:r>
            <a:rPr lang="ru-RU" sz="3100" b="1" kern="1200" dirty="0" err="1" smtClean="0"/>
            <a:t>передмові</a:t>
          </a:r>
          <a:r>
            <a:rPr lang="ru-RU" sz="3100" b="1" kern="1200" dirty="0" smtClean="0"/>
            <a:t>, </a:t>
          </a:r>
          <a:r>
            <a:rPr lang="ru-RU" sz="3100" b="1" kern="1200" dirty="0" err="1" smtClean="0"/>
            <a:t>чи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ні</a:t>
          </a:r>
          <a:r>
            <a:rPr lang="ru-RU" sz="3100" b="1" kern="1200" dirty="0" smtClean="0"/>
            <a:t>. У </a:t>
          </a:r>
          <a:r>
            <a:rPr lang="ru-RU" sz="3100" b="1" kern="1200" dirty="0" err="1" smtClean="0"/>
            <a:t>цьому</a:t>
          </a:r>
          <a:r>
            <a:rPr lang="ru-RU" sz="3100" b="1" kern="1200" dirty="0" smtClean="0"/>
            <a:t> ж </a:t>
          </a:r>
          <a:r>
            <a:rPr lang="ru-RU" sz="3100" b="1" kern="1200" dirty="0" err="1" smtClean="0"/>
            <a:t>розділі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робляться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альтернативні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висновки</a:t>
          </a:r>
          <a:r>
            <a:rPr lang="ru-RU" sz="3100" b="1" kern="1200" dirty="0" smtClean="0"/>
            <a:t>, у </a:t>
          </a:r>
          <a:r>
            <a:rPr lang="ru-RU" sz="3100" b="1" kern="1200" dirty="0" err="1" smtClean="0"/>
            <a:t>випадку</a:t>
          </a:r>
          <a:r>
            <a:rPr lang="ru-RU" sz="3100" b="1" kern="1200" dirty="0" smtClean="0"/>
            <a:t>, коли </a:t>
          </a:r>
          <a:r>
            <a:rPr lang="ru-RU" sz="3100" b="1" kern="1200" dirty="0" err="1" smtClean="0"/>
            <a:t>результати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дослідження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дозволяють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розуміти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його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подвійно</a:t>
          </a:r>
          <a:r>
            <a:rPr lang="ru-RU" sz="3100" b="1" kern="1200" dirty="0" smtClean="0"/>
            <a:t>.</a:t>
          </a:r>
          <a:endParaRPr lang="uk-UA" sz="3100" kern="1200" dirty="0"/>
        </a:p>
      </dsp:txBody>
      <dsp:txXfrm>
        <a:off x="553948" y="245353"/>
        <a:ext cx="10118901" cy="45353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8C1CD-09A5-4297-B829-550EC933F3DA}">
      <dsp:nvSpPr>
        <dsp:cNvPr id="0" name=""/>
        <dsp:cNvSpPr/>
      </dsp:nvSpPr>
      <dsp:spPr>
        <a:xfrm>
          <a:off x="607706" y="65"/>
          <a:ext cx="10223653" cy="2636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u="sng" kern="1200" dirty="0" err="1" smtClean="0">
              <a:solidFill>
                <a:srgbClr val="00B050"/>
              </a:solidFill>
            </a:rPr>
            <a:t>Бібліографічний</a:t>
          </a:r>
          <a:r>
            <a:rPr lang="ru-RU" sz="3800" b="1" i="1" u="sng" kern="1200" dirty="0" smtClean="0">
              <a:solidFill>
                <a:srgbClr val="00B050"/>
              </a:solidFill>
            </a:rPr>
            <a:t> список</a:t>
          </a:r>
          <a:r>
            <a:rPr lang="ru-RU" sz="3800" b="1" kern="1200" dirty="0" smtClean="0"/>
            <a:t> </a:t>
          </a:r>
          <a:r>
            <a:rPr lang="ru-RU" sz="3800" b="1" kern="1200" dirty="0" err="1" smtClean="0"/>
            <a:t>цитованої</a:t>
          </a:r>
          <a:r>
            <a:rPr lang="ru-RU" sz="3800" b="1" kern="1200" dirty="0" smtClean="0"/>
            <a:t> </a:t>
          </a:r>
          <a:r>
            <a:rPr lang="ru-RU" sz="3800" b="1" kern="1200" dirty="0" err="1" smtClean="0"/>
            <a:t>літератури</a:t>
          </a:r>
          <a:r>
            <a:rPr lang="ru-RU" sz="3800" b="1" kern="1200" dirty="0" smtClean="0"/>
            <a:t>, в </a:t>
          </a:r>
          <a:r>
            <a:rPr lang="ru-RU" sz="3800" b="1" kern="1200" dirty="0" err="1" smtClean="0"/>
            <a:t>якому</a:t>
          </a:r>
          <a:r>
            <a:rPr lang="ru-RU" sz="3800" b="1" kern="1200" dirty="0" smtClean="0"/>
            <a:t> </a:t>
          </a:r>
          <a:r>
            <a:rPr lang="ru-RU" sz="3800" b="1" kern="1200" dirty="0" err="1" smtClean="0"/>
            <a:t>вміщені</a:t>
          </a:r>
          <a:r>
            <a:rPr lang="ru-RU" sz="3800" b="1" kern="1200" dirty="0" smtClean="0"/>
            <a:t> </a:t>
          </a:r>
          <a:r>
            <a:rPr lang="ru-RU" sz="3800" b="1" kern="1200" dirty="0" err="1" smtClean="0"/>
            <a:t>бібліографічні</a:t>
          </a:r>
          <a:r>
            <a:rPr lang="ru-RU" sz="3800" b="1" kern="1200" dirty="0" smtClean="0"/>
            <a:t> описи тих </a:t>
          </a:r>
          <a:r>
            <a:rPr lang="ru-RU" sz="3800" b="1" kern="1200" dirty="0" err="1" smtClean="0"/>
            <a:t>джерел</a:t>
          </a:r>
          <a:r>
            <a:rPr lang="ru-RU" sz="3800" b="1" kern="1200" dirty="0" smtClean="0"/>
            <a:t> і </a:t>
          </a:r>
          <a:r>
            <a:rPr lang="ru-RU" sz="3800" b="1" kern="1200" dirty="0" err="1" smtClean="0"/>
            <a:t>літератури</a:t>
          </a:r>
          <a:r>
            <a:rPr lang="ru-RU" sz="3800" b="1" kern="1200" dirty="0" smtClean="0"/>
            <a:t>, на </a:t>
          </a:r>
          <a:r>
            <a:rPr lang="ru-RU" sz="3800" b="1" kern="1200" dirty="0" err="1" smtClean="0"/>
            <a:t>які</a:t>
          </a:r>
          <a:r>
            <a:rPr lang="ru-RU" sz="3800" b="1" kern="1200" dirty="0" smtClean="0"/>
            <a:t> є </a:t>
          </a:r>
          <a:r>
            <a:rPr lang="ru-RU" sz="3800" b="1" kern="1200" dirty="0" err="1" smtClean="0"/>
            <a:t>посилання</a:t>
          </a:r>
          <a:r>
            <a:rPr lang="ru-RU" sz="3800" b="1" kern="1200" dirty="0" smtClean="0"/>
            <a:t> у </a:t>
          </a:r>
          <a:r>
            <a:rPr lang="ru-RU" sz="3800" b="1" kern="1200" dirty="0" err="1" smtClean="0"/>
            <a:t>тексті</a:t>
          </a:r>
          <a:r>
            <a:rPr lang="ru-RU" sz="3800" b="1" kern="1200" dirty="0" smtClean="0"/>
            <a:t> </a:t>
          </a:r>
          <a:r>
            <a:rPr lang="ru-RU" sz="3800" b="1" kern="1200" dirty="0" err="1" smtClean="0"/>
            <a:t>статті</a:t>
          </a:r>
          <a:r>
            <a:rPr lang="ru-RU" sz="3800" b="1" kern="1200" dirty="0" smtClean="0"/>
            <a:t>.</a:t>
          </a:r>
          <a:endParaRPr lang="uk-UA" sz="3800" kern="1200" dirty="0"/>
        </a:p>
      </dsp:txBody>
      <dsp:txXfrm>
        <a:off x="736431" y="128790"/>
        <a:ext cx="9966203" cy="2379493"/>
      </dsp:txXfrm>
    </dsp:sp>
    <dsp:sp modelId="{CB5CFD24-60D3-4F79-BFCD-8FBDDCEA8823}">
      <dsp:nvSpPr>
        <dsp:cNvPr id="0" name=""/>
        <dsp:cNvSpPr/>
      </dsp:nvSpPr>
      <dsp:spPr>
        <a:xfrm>
          <a:off x="607706" y="2768857"/>
          <a:ext cx="10410528" cy="2636943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u="sng" kern="1200" dirty="0" err="1" smtClean="0">
              <a:solidFill>
                <a:srgbClr val="00B050"/>
              </a:solidFill>
            </a:rPr>
            <a:t>Анотації</a:t>
          </a:r>
          <a:r>
            <a:rPr lang="ru-RU" sz="3700" b="1" kern="1200" dirty="0" smtClean="0"/>
            <a:t>, </a:t>
          </a:r>
          <a:r>
            <a:rPr lang="ru-RU" sz="3700" b="1" kern="1200" dirty="0" err="1" smtClean="0"/>
            <a:t>додаються</a:t>
          </a:r>
          <a:r>
            <a:rPr lang="ru-RU" sz="3700" b="1" kern="1200" dirty="0" smtClean="0"/>
            <a:t> до статей </a:t>
          </a:r>
          <a:r>
            <a:rPr lang="ru-RU" sz="3700" b="1" kern="1200" dirty="0" err="1" smtClean="0"/>
            <a:t>українською</a:t>
          </a:r>
          <a:r>
            <a:rPr lang="ru-RU" sz="3700" b="1" kern="1200" dirty="0" smtClean="0"/>
            <a:t>, </a:t>
          </a:r>
          <a:r>
            <a:rPr lang="ru-RU" sz="3700" b="1" kern="1200" dirty="0" err="1" smtClean="0"/>
            <a:t>російською</a:t>
          </a:r>
          <a:r>
            <a:rPr lang="ru-RU" sz="3700" b="1" kern="1200" dirty="0" smtClean="0"/>
            <a:t> та </a:t>
          </a:r>
          <a:r>
            <a:rPr lang="ru-RU" sz="3700" b="1" kern="1200" dirty="0" err="1" smtClean="0"/>
            <a:t>англійською</a:t>
          </a:r>
          <a:r>
            <a:rPr lang="ru-RU" sz="3700" b="1" kern="1200" dirty="0" smtClean="0"/>
            <a:t> </a:t>
          </a:r>
          <a:r>
            <a:rPr lang="ru-RU" sz="3700" b="1" kern="1200" dirty="0" err="1" smtClean="0"/>
            <a:t>мовами</a:t>
          </a:r>
          <a:r>
            <a:rPr lang="ru-RU" sz="3700" b="1" kern="1200" dirty="0" smtClean="0"/>
            <a:t>.</a:t>
          </a:r>
          <a:endParaRPr lang="uk-UA" sz="3700" kern="1200" dirty="0"/>
        </a:p>
      </dsp:txBody>
      <dsp:txXfrm>
        <a:off x="736431" y="2897582"/>
        <a:ext cx="10153078" cy="23794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8A4D-BA59-444D-B08C-A94E11CBFE39}">
      <dsp:nvSpPr>
        <dsp:cNvPr id="0" name=""/>
        <dsp:cNvSpPr/>
      </dsp:nvSpPr>
      <dsp:spPr>
        <a:xfrm>
          <a:off x="0" y="222547"/>
          <a:ext cx="6786396" cy="52014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у правому верхньому куті розміщуються прізвище та ініціали автора (ініціали ставлять перед прізвищем); за необхідності вказуються відомості, що доповнюють дані про автора;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назва статті стисло відбиває її головну ідею,думку (п'ять-сім слів);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слід уникати стилю наукового звіту чи науково-популярної статті;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недоцільно ставити риторичні запитання; мають переважати розповідні речення;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не слід постійно виділяти текст цифрами 1, 2 і т.д., ті чи інші думки, положення; слід починати перелік елементів, позицій з нового рядка, відокремлюючи їх один від одного крапкою з комою;</a:t>
          </a:r>
          <a:endParaRPr lang="ru-RU" sz="2000" kern="1200"/>
        </a:p>
      </dsp:txBody>
      <dsp:txXfrm>
        <a:off x="152345" y="374892"/>
        <a:ext cx="6481706" cy="48967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5244-7AE7-47EF-A9EC-5FA55D6722D9}">
      <dsp:nvSpPr>
        <dsp:cNvPr id="0" name=""/>
        <dsp:cNvSpPr/>
      </dsp:nvSpPr>
      <dsp:spPr>
        <a:xfrm>
          <a:off x="30849" y="109042"/>
          <a:ext cx="6273783" cy="12434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- у тексті прийнятним є використання різних видів переліку: спочатку, на початку, спершу, потім, далі, нарешті; по-перше, по-друге, по-третє; на першому етапі, на другому етапі тощо;</a:t>
          </a:r>
          <a:endParaRPr lang="ru-RU" sz="1400" kern="1200"/>
        </a:p>
      </dsp:txBody>
      <dsp:txXfrm>
        <a:off x="652591" y="109042"/>
        <a:ext cx="5030299" cy="1243484"/>
      </dsp:txXfrm>
    </dsp:sp>
    <dsp:sp modelId="{81DBDBD9-FF47-4BBB-B8EE-78A9FF6AE66F}">
      <dsp:nvSpPr>
        <dsp:cNvPr id="0" name=""/>
        <dsp:cNvSpPr/>
      </dsp:nvSpPr>
      <dsp:spPr>
        <a:xfrm>
          <a:off x="1493902" y="1435181"/>
          <a:ext cx="6273783" cy="1243484"/>
        </a:xfrm>
        <a:prstGeom prst="chevron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- цитати у статті мають містити точні бібліографічні посилання;</a:t>
          </a:r>
          <a:endParaRPr lang="ru-RU" sz="1400" kern="1200"/>
        </a:p>
      </dsp:txBody>
      <dsp:txXfrm>
        <a:off x="2115644" y="1435181"/>
        <a:ext cx="5030299" cy="1243484"/>
      </dsp:txXfrm>
    </dsp:sp>
    <dsp:sp modelId="{F21E956D-001A-4DB6-8C3B-D59C9689D914}">
      <dsp:nvSpPr>
        <dsp:cNvPr id="0" name=""/>
        <dsp:cNvSpPr/>
      </dsp:nvSpPr>
      <dsp:spPr>
        <a:xfrm>
          <a:off x="3466379" y="2800502"/>
          <a:ext cx="6273783" cy="1243484"/>
        </a:xfrm>
        <a:prstGeom prst="chevron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усі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посилання</a:t>
          </a:r>
          <a:r>
            <a:rPr lang="ru-RU" sz="1400" b="1" kern="1200" dirty="0" smtClean="0"/>
            <a:t> на </a:t>
          </a:r>
          <a:r>
            <a:rPr lang="ru-RU" sz="1400" b="1" kern="1200" dirty="0" err="1" smtClean="0"/>
            <a:t>авторитети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подаються</a:t>
          </a:r>
          <a:r>
            <a:rPr lang="ru-RU" sz="1400" b="1" kern="1200" dirty="0" smtClean="0"/>
            <a:t> на початку </a:t>
          </a:r>
          <a:r>
            <a:rPr lang="ru-RU" sz="1400" b="1" kern="1200" dirty="0" err="1" smtClean="0"/>
            <a:t>статті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основний</a:t>
          </a:r>
          <a:r>
            <a:rPr lang="ru-RU" sz="1400" b="1" kern="1200" dirty="0" smtClean="0"/>
            <a:t> же </a:t>
          </a:r>
          <a:r>
            <a:rPr lang="ru-RU" sz="1400" b="1" kern="1200" dirty="0" err="1" smtClean="0"/>
            <a:t>її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обсяг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присвячують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викладу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власних</a:t>
          </a:r>
          <a:r>
            <a:rPr lang="ru-RU" sz="1400" b="1" kern="1200" dirty="0" smtClean="0"/>
            <a:t> думок; не </a:t>
          </a:r>
          <a:r>
            <a:rPr lang="ru-RU" sz="1400" b="1" kern="1200" dirty="0" err="1" smtClean="0"/>
            <a:t>слід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наводити</a:t>
          </a:r>
          <a:r>
            <a:rPr lang="ru-RU" sz="1400" b="1" kern="1200" dirty="0" smtClean="0"/>
            <a:t> для </a:t>
          </a:r>
          <a:r>
            <a:rPr lang="ru-RU" sz="1400" b="1" kern="1200" dirty="0" err="1" smtClean="0"/>
            <a:t>підтвердження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достовірності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своїх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висновків</a:t>
          </a:r>
          <a:r>
            <a:rPr lang="ru-RU" sz="1400" b="1" kern="1200" dirty="0" smtClean="0"/>
            <a:t> і </a:t>
          </a:r>
          <a:r>
            <a:rPr lang="ru-RU" sz="1400" b="1" kern="1200" dirty="0" err="1" smtClean="0"/>
            <a:t>рекомендацій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висловлювання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інших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учених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оскільки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це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свідчить,що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ідея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дослідника</a:t>
          </a:r>
          <a:r>
            <a:rPr lang="ru-RU" sz="1400" b="1" kern="1200" dirty="0" smtClean="0"/>
            <a:t> не </a:t>
          </a:r>
          <a:r>
            <a:rPr lang="ru-RU" sz="1400" b="1" kern="1200" dirty="0" err="1" smtClean="0"/>
            <a:t>нова,була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відома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раніше</a:t>
          </a:r>
          <a:r>
            <a:rPr lang="ru-RU" sz="1400" b="1" kern="1200" dirty="0" smtClean="0"/>
            <a:t> і не </a:t>
          </a:r>
          <a:r>
            <a:rPr lang="ru-RU" sz="1400" b="1" kern="1200" dirty="0" err="1" smtClean="0"/>
            <a:t>підлягає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сумніву</a:t>
          </a:r>
          <a:r>
            <a:rPr lang="ru-RU" sz="1400" b="1" kern="1200" dirty="0" smtClean="0"/>
            <a:t>;</a:t>
          </a:r>
          <a:endParaRPr lang="ru-RU" sz="1400" kern="1200" dirty="0"/>
        </a:p>
      </dsp:txBody>
      <dsp:txXfrm>
        <a:off x="4088121" y="2800502"/>
        <a:ext cx="5030299" cy="1243484"/>
      </dsp:txXfrm>
    </dsp:sp>
    <dsp:sp modelId="{C5E22941-B5BA-4928-9D9C-6B523ED69AEC}">
      <dsp:nvSpPr>
        <dsp:cNvPr id="0" name=""/>
        <dsp:cNvSpPr/>
      </dsp:nvSpPr>
      <dsp:spPr>
        <a:xfrm>
          <a:off x="5595629" y="4177599"/>
          <a:ext cx="6273783" cy="1243484"/>
        </a:xfrm>
        <a:prstGeom prst="chevron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</a:t>
          </a:r>
          <a:r>
            <a:rPr lang="ru-RU" sz="1400" b="1" kern="1200" dirty="0" err="1" smtClean="0"/>
            <a:t>стаття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має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завершуватися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конкретними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висновками</a:t>
          </a:r>
          <a:r>
            <a:rPr lang="ru-RU" sz="1400" b="1" kern="1200" dirty="0" smtClean="0"/>
            <a:t> і </a:t>
          </a:r>
          <a:r>
            <a:rPr lang="ru-RU" sz="1400" b="1" kern="1200" dirty="0" err="1" smtClean="0"/>
            <a:t>рекомендаціями</a:t>
          </a:r>
          <a:r>
            <a:rPr lang="ru-RU" sz="1400" b="1" kern="1200" dirty="0" smtClean="0"/>
            <a:t>.</a:t>
          </a:r>
          <a:endParaRPr lang="ru-RU" sz="1400" kern="1200" dirty="0"/>
        </a:p>
      </dsp:txBody>
      <dsp:txXfrm>
        <a:off x="6217371" y="4177599"/>
        <a:ext cx="5030299" cy="1243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29D9-F17E-4B18-A4D6-48B7B2191965}">
      <dsp:nvSpPr>
        <dsp:cNvPr id="0" name=""/>
        <dsp:cNvSpPr/>
      </dsp:nvSpPr>
      <dsp:spPr>
        <a:xfrm>
          <a:off x="0" y="0"/>
          <a:ext cx="8128000" cy="17981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Види наукових публікацій</a:t>
          </a:r>
          <a:endParaRPr lang="ru-RU" sz="3600" i="1" kern="1200" dirty="0"/>
        </a:p>
      </dsp:txBody>
      <dsp:txXfrm>
        <a:off x="87776" y="87776"/>
        <a:ext cx="7952448" cy="1622555"/>
      </dsp:txXfrm>
    </dsp:sp>
    <dsp:sp modelId="{7A21498D-395C-45A8-AC74-1FB7A2098DF7}">
      <dsp:nvSpPr>
        <dsp:cNvPr id="0" name=""/>
        <dsp:cNvSpPr/>
      </dsp:nvSpPr>
      <dsp:spPr>
        <a:xfrm>
          <a:off x="0" y="1810279"/>
          <a:ext cx="8128000" cy="1798107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i="1" kern="1200" dirty="0" smtClean="0"/>
            <a:t>Правила оформлення публікацій .</a:t>
          </a:r>
          <a:endParaRPr lang="ru-RU" sz="3600" b="1" i="1" kern="1200" dirty="0" smtClean="0"/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87776" y="1898055"/>
        <a:ext cx="7952448" cy="1622555"/>
      </dsp:txXfrm>
    </dsp:sp>
    <dsp:sp modelId="{C10645B6-A356-4D96-89FF-E095B1A22239}">
      <dsp:nvSpPr>
        <dsp:cNvPr id="0" name=""/>
        <dsp:cNvSpPr/>
      </dsp:nvSpPr>
      <dsp:spPr>
        <a:xfrm>
          <a:off x="0" y="3618231"/>
          <a:ext cx="8128000" cy="1798107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i="1" kern="1200" dirty="0" smtClean="0"/>
            <a:t>Застосування комп'ютерних програм для оформлення наукових робіт значного обсягу.</a:t>
          </a:r>
          <a:endParaRPr lang="ru-RU" sz="3600" b="1" i="1" kern="1200" dirty="0" smtClean="0"/>
        </a:p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87776" y="3706007"/>
        <a:ext cx="7952448" cy="16225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A89EB-4129-4A55-8DAA-37F11CFF9CDA}">
      <dsp:nvSpPr>
        <dsp:cNvPr id="0" name=""/>
        <dsp:cNvSpPr/>
      </dsp:nvSpPr>
      <dsp:spPr>
        <a:xfrm>
          <a:off x="0" y="35914"/>
          <a:ext cx="11853333" cy="1826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Рукопис статті повинен бути підписаний автором (-ами) і направлений до редакції у двох примірниках. До нього додається комп'ютерна версія, а також на окремому аркуші інформація про автора із зазначенням повного прізвища та ім'я, по батькові, місця роботи (навчання), посади, контактного телефону та поштової електронної адреси.</a:t>
          </a:r>
          <a:endParaRPr lang="ru-RU" sz="2100" kern="1200"/>
        </a:p>
      </dsp:txBody>
      <dsp:txXfrm>
        <a:off x="89168" y="125082"/>
        <a:ext cx="11674997" cy="1648289"/>
      </dsp:txXfrm>
    </dsp:sp>
    <dsp:sp modelId="{2E05DE5E-B1E3-4A7A-84A7-2C09870BD98F}">
      <dsp:nvSpPr>
        <dsp:cNvPr id="0" name=""/>
        <dsp:cNvSpPr/>
      </dsp:nvSpPr>
      <dsp:spPr>
        <a:xfrm>
          <a:off x="0" y="1923020"/>
          <a:ext cx="11853333" cy="1826625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Текстовий і графічний файли на дискеті подаються у формі редактора </a:t>
          </a:r>
          <a:r>
            <a:rPr lang="en-GB" sz="2100" b="1" kern="1200" smtClean="0"/>
            <a:t>Microsoft Word for Windows. </a:t>
          </a:r>
          <a:r>
            <a:rPr lang="ru-RU" sz="2100" b="1" kern="1200" smtClean="0"/>
            <a:t>Для основного тексту статті і рефератів використовується шрифт </a:t>
          </a:r>
          <a:r>
            <a:rPr lang="en-GB" sz="2100" b="1" kern="1200" smtClean="0"/>
            <a:t>Times New Roman font 14 pt, </a:t>
          </a:r>
          <a:r>
            <a:rPr lang="ru-RU" sz="2100" b="1" kern="1200" smtClean="0"/>
            <a:t>для анотацій і списку літератури використовується </a:t>
          </a:r>
          <a:r>
            <a:rPr lang="en-GB" sz="2100" b="1" kern="1200" smtClean="0"/>
            <a:t>font 12 pt. </a:t>
          </a:r>
          <a:r>
            <a:rPr lang="ru-RU" sz="2100" b="1" kern="1200" smtClean="0"/>
            <a:t>Основний текст статті набирається у півтора інтервали, реферати, анотації і список літератури — в один. Береги: ліве — 25 мм; праве — 20 мм; верхнє —20 мм; нижнє — 20 мм. Абзац— 5 знаків. Вирівнювання — за шириною.</a:t>
          </a:r>
          <a:endParaRPr lang="ru-RU" sz="2100" kern="1200"/>
        </a:p>
      </dsp:txBody>
      <dsp:txXfrm>
        <a:off x="89168" y="2012188"/>
        <a:ext cx="11674997" cy="1648289"/>
      </dsp:txXfrm>
    </dsp:sp>
    <dsp:sp modelId="{BD083289-D8E9-4DD1-A415-582A4A1AAD30}">
      <dsp:nvSpPr>
        <dsp:cNvPr id="0" name=""/>
        <dsp:cNvSpPr/>
      </dsp:nvSpPr>
      <dsp:spPr>
        <a:xfrm>
          <a:off x="0" y="3810126"/>
          <a:ext cx="11853333" cy="1826625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Наукові журнали можуть вимагати наявність однієї чи двох рецензій на статтю або витягу з протоколу засідання кафедри про рекомендацію статті до друку (для авторів, які не мають вченого ступеня чи звання).</a:t>
          </a:r>
          <a:endParaRPr lang="ru-RU" sz="2100" kern="1200"/>
        </a:p>
      </dsp:txBody>
      <dsp:txXfrm>
        <a:off x="89168" y="3899294"/>
        <a:ext cx="11674997" cy="16482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321D3-23D5-4E8B-A26A-8902182A770B}">
      <dsp:nvSpPr>
        <dsp:cNvPr id="0" name=""/>
        <dsp:cNvSpPr/>
      </dsp:nvSpPr>
      <dsp:spPr>
        <a:xfrm>
          <a:off x="926040" y="32106"/>
          <a:ext cx="5869885" cy="586988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u="sng" kern="1200" dirty="0" err="1" smtClean="0">
              <a:solidFill>
                <a:srgbClr val="00B050"/>
              </a:solidFill>
            </a:rPr>
            <a:t>Тези</a:t>
          </a:r>
          <a:r>
            <a:rPr lang="ru-RU" sz="2200" b="1" i="1" u="sng" kern="1200" dirty="0" smtClean="0">
              <a:solidFill>
                <a:srgbClr val="00B050"/>
              </a:solidFill>
            </a:rPr>
            <a:t> </a:t>
          </a:r>
          <a:r>
            <a:rPr lang="ru-RU" sz="2200" b="1" i="1" u="sng" kern="1200" dirty="0" err="1" smtClean="0">
              <a:solidFill>
                <a:srgbClr val="00B050"/>
              </a:solidFill>
            </a:rPr>
            <a:t>доповіді</a:t>
          </a:r>
          <a:r>
            <a:rPr lang="ru-RU" sz="2200" b="1" i="1" u="sng" kern="1200" dirty="0" smtClean="0">
              <a:solidFill>
                <a:srgbClr val="00B050"/>
              </a:solidFill>
            </a:rPr>
            <a:t> </a:t>
          </a:r>
          <a:r>
            <a:rPr lang="ru-RU" sz="2200" b="1" kern="1200" dirty="0" smtClean="0"/>
            <a:t>— </a:t>
          </a:r>
          <a:r>
            <a:rPr lang="ru-RU" sz="2200" b="1" kern="1200" dirty="0" err="1" smtClean="0"/>
            <a:t>це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опубліковані</a:t>
          </a:r>
          <a:r>
            <a:rPr lang="ru-RU" sz="2200" b="1" kern="1200" dirty="0" smtClean="0"/>
            <a:t> до початку </a:t>
          </a:r>
          <a:r>
            <a:rPr lang="ru-RU" sz="2200" b="1" kern="1200" dirty="0" err="1" smtClean="0"/>
            <a:t>наукової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конференції</a:t>
          </a:r>
          <a:r>
            <a:rPr lang="ru-RU" sz="2200" b="1" kern="1200" dirty="0" smtClean="0"/>
            <a:t> (</a:t>
          </a:r>
          <a:r>
            <a:rPr lang="ru-RU" sz="2200" b="1" kern="1200" dirty="0" err="1" smtClean="0"/>
            <a:t>з'їзду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конференції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симпозіуму</a:t>
          </a:r>
          <a:r>
            <a:rPr lang="ru-RU" sz="2200" b="1" kern="1200" dirty="0" smtClean="0"/>
            <a:t>) </a:t>
          </a:r>
          <a:r>
            <a:rPr lang="ru-RU" sz="2200" b="1" kern="1200" dirty="0" err="1" smtClean="0"/>
            <a:t>матеріали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попереднього</a:t>
          </a:r>
          <a:r>
            <a:rPr lang="ru-RU" sz="2200" b="1" kern="1200" dirty="0" smtClean="0"/>
            <a:t> характеру, де </a:t>
          </a:r>
          <a:r>
            <a:rPr lang="ru-RU" sz="2200" b="1" kern="1200" dirty="0" err="1" smtClean="0"/>
            <a:t>викладено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основні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аспекти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наукової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доповіді</a:t>
          </a:r>
          <a:r>
            <a:rPr lang="ru-RU" sz="2200" b="1" kern="1200" dirty="0" smtClean="0"/>
            <a:t>. Вони </a:t>
          </a:r>
          <a:r>
            <a:rPr lang="ru-RU" sz="2200" b="1" kern="1200" dirty="0" err="1" smtClean="0"/>
            <a:t>фіксують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науковий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пріоритет</a:t>
          </a:r>
          <a:r>
            <a:rPr lang="ru-RU" sz="2200" b="1" kern="1200" dirty="0" smtClean="0"/>
            <a:t> автора й </a:t>
          </a:r>
          <a:r>
            <a:rPr lang="ru-RU" sz="2200" b="1" kern="1200" dirty="0" err="1" smtClean="0"/>
            <a:t>містять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матеріали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відсутні</a:t>
          </a:r>
          <a:r>
            <a:rPr lang="ru-RU" sz="2200" b="1" kern="1200" dirty="0" smtClean="0"/>
            <a:t> в </a:t>
          </a:r>
          <a:r>
            <a:rPr lang="ru-RU" sz="2200" b="1" kern="1200" dirty="0" err="1" smtClean="0"/>
            <a:t>інших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публікаціях</a:t>
          </a:r>
          <a:r>
            <a:rPr lang="ru-RU" sz="2200" b="1" kern="1200" dirty="0" smtClean="0"/>
            <a:t>. </a:t>
          </a:r>
          <a:r>
            <a:rPr lang="ru-RU" sz="2200" b="1" kern="1200" dirty="0" err="1" smtClean="0"/>
            <a:t>Можливий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виклад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однієї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тези</a:t>
          </a:r>
          <a:r>
            <a:rPr lang="ru-RU" sz="2200" b="1" kern="1200" dirty="0" smtClean="0"/>
            <a:t>.</a:t>
          </a:r>
          <a:endParaRPr lang="uk-UA" sz="2200" kern="1200" dirty="0"/>
        </a:p>
      </dsp:txBody>
      <dsp:txXfrm>
        <a:off x="1745709" y="724292"/>
        <a:ext cx="3384438" cy="4485513"/>
      </dsp:txXfrm>
    </dsp:sp>
    <dsp:sp modelId="{903094C7-2CC6-4ABC-BF2D-2085860C845B}">
      <dsp:nvSpPr>
        <dsp:cNvPr id="0" name=""/>
        <dsp:cNvSpPr/>
      </dsp:nvSpPr>
      <dsp:spPr>
        <a:xfrm>
          <a:off x="5156588" y="16053"/>
          <a:ext cx="5869885" cy="586988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Рекомендований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обсяг</a:t>
          </a:r>
          <a:r>
            <a:rPr lang="ru-RU" sz="2200" b="1" kern="1200" dirty="0" smtClean="0"/>
            <a:t> тез </a:t>
          </a:r>
          <a:r>
            <a:rPr lang="ru-RU" sz="2200" b="1" kern="1200" dirty="0" err="1" smtClean="0"/>
            <a:t>наукової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доповіді</a:t>
          </a:r>
          <a:r>
            <a:rPr lang="ru-RU" sz="2200" b="1" kern="1200" dirty="0" smtClean="0"/>
            <a:t> становить </a:t>
          </a:r>
          <a:r>
            <a:rPr lang="ru-RU" sz="2200" b="1" kern="1200" dirty="0" err="1" smtClean="0"/>
            <a:t>дві</a:t>
          </a:r>
          <a:r>
            <a:rPr lang="ru-RU" sz="2200" b="1" kern="1200" dirty="0" smtClean="0"/>
            <a:t> - три </a:t>
          </a:r>
          <a:r>
            <a:rPr lang="ru-RU" sz="2200" b="1" kern="1200" dirty="0" err="1" smtClean="0"/>
            <a:t>сторінки</a:t>
          </a:r>
          <a:r>
            <a:rPr lang="ru-RU" sz="2200" b="1" kern="1200" dirty="0" smtClean="0"/>
            <a:t> машинописного тексту через 1 </a:t>
          </a:r>
          <a:r>
            <a:rPr lang="ru-RU" sz="2200" b="1" kern="1200" dirty="0" err="1" smtClean="0"/>
            <a:t>чи</a:t>
          </a:r>
          <a:r>
            <a:rPr lang="ru-RU" sz="2200" b="1" kern="1200" dirty="0" smtClean="0"/>
            <a:t> 1,5 </a:t>
          </a:r>
          <a:r>
            <a:rPr lang="ru-RU" sz="2200" b="1" kern="1200" dirty="0" err="1" smtClean="0"/>
            <a:t>інтервали</a:t>
          </a:r>
          <a:r>
            <a:rPr lang="ru-RU" sz="2200" b="1" kern="1200" dirty="0" smtClean="0"/>
            <a:t>. Схематично структура тез </a:t>
          </a:r>
          <a:r>
            <a:rPr lang="ru-RU" sz="2200" b="1" kern="1200" dirty="0" err="1" smtClean="0"/>
            <a:t>наукової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доповіді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виглядає</a:t>
          </a:r>
          <a:r>
            <a:rPr lang="ru-RU" sz="2200" b="1" kern="1200" dirty="0" smtClean="0"/>
            <a:t> таким чином: теза — </a:t>
          </a:r>
          <a:r>
            <a:rPr lang="ru-RU" sz="2200" b="1" kern="1200" dirty="0" err="1" smtClean="0"/>
            <a:t>обґрунтування</a:t>
          </a:r>
          <a:r>
            <a:rPr lang="ru-RU" sz="2200" b="1" kern="1200" dirty="0" smtClean="0"/>
            <a:t> — </a:t>
          </a:r>
          <a:r>
            <a:rPr lang="ru-RU" sz="2200" b="1" kern="1200" dirty="0" err="1" smtClean="0"/>
            <a:t>доказ</a:t>
          </a:r>
          <a:r>
            <a:rPr lang="ru-RU" sz="2200" b="1" kern="1200" dirty="0" smtClean="0"/>
            <a:t> — аргумент — результат — </a:t>
          </a:r>
          <a:r>
            <a:rPr lang="ru-RU" sz="2200" b="1" kern="1200" dirty="0" err="1" smtClean="0"/>
            <a:t>перспективи</a:t>
          </a:r>
          <a:r>
            <a:rPr lang="ru-RU" sz="2200" b="1" kern="1200" dirty="0" smtClean="0"/>
            <a:t>.</a:t>
          </a:r>
          <a:endParaRPr lang="uk-UA" sz="2200" kern="1200" dirty="0"/>
        </a:p>
      </dsp:txBody>
      <dsp:txXfrm>
        <a:off x="6822366" y="708239"/>
        <a:ext cx="3384438" cy="448551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4A893-E35D-4DAD-87C8-B7DE0A77D221}">
      <dsp:nvSpPr>
        <dsp:cNvPr id="0" name=""/>
        <dsp:cNvSpPr/>
      </dsp:nvSpPr>
      <dsp:spPr>
        <a:xfrm rot="10800000">
          <a:off x="2401822" y="314718"/>
          <a:ext cx="7809432" cy="90476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97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err="1" smtClean="0">
              <a:solidFill>
                <a:srgbClr val="00B050"/>
              </a:solidFill>
            </a:rPr>
            <a:t>Доповідь</a:t>
          </a:r>
          <a:r>
            <a:rPr lang="ru-RU" sz="1800" b="1" kern="1200" dirty="0" smtClean="0"/>
            <a:t> — документ, в </a:t>
          </a:r>
          <a:r>
            <a:rPr lang="ru-RU" sz="1800" b="1" kern="1200" dirty="0" err="1" smtClean="0"/>
            <a:t>якому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викладаються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певні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питання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подаються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висновки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пропозиції</a:t>
          </a:r>
          <a:r>
            <a:rPr lang="ru-RU" sz="1800" b="1" kern="1200" dirty="0" smtClean="0"/>
            <a:t>. Вона </a:t>
          </a:r>
          <a:r>
            <a:rPr lang="ru-RU" sz="1800" b="1" kern="1200" dirty="0" err="1" smtClean="0"/>
            <a:t>призначена</a:t>
          </a:r>
          <a:r>
            <a:rPr lang="ru-RU" sz="1800" b="1" kern="1200" dirty="0" smtClean="0"/>
            <a:t> для </a:t>
          </a:r>
          <a:r>
            <a:rPr lang="ru-RU" sz="1800" b="1" kern="1200" dirty="0" err="1" smtClean="0"/>
            <a:t>усного</a:t>
          </a:r>
          <a:r>
            <a:rPr lang="ru-RU" sz="1800" b="1" kern="1200" dirty="0" smtClean="0"/>
            <a:t> (</a:t>
          </a:r>
          <a:r>
            <a:rPr lang="ru-RU" sz="1800" b="1" kern="1200" dirty="0" err="1" smtClean="0"/>
            <a:t>публічного</a:t>
          </a:r>
          <a:r>
            <a:rPr lang="ru-RU" sz="1800" b="1" kern="1200" dirty="0" smtClean="0"/>
            <a:t>) </a:t>
          </a:r>
          <a:r>
            <a:rPr lang="ru-RU" sz="1800" b="1" kern="1200" dirty="0" err="1" smtClean="0"/>
            <a:t>читання</a:t>
          </a:r>
          <a:r>
            <a:rPr lang="ru-RU" sz="1800" b="1" kern="1200" dirty="0" smtClean="0"/>
            <a:t> та </a:t>
          </a:r>
          <a:r>
            <a:rPr lang="ru-RU" sz="1800" b="1" kern="1200" dirty="0" err="1" smtClean="0"/>
            <a:t>обговорення</a:t>
          </a:r>
          <a:r>
            <a:rPr lang="ru-RU" sz="1800" b="1" kern="1200" dirty="0" smtClean="0"/>
            <a:t>.</a:t>
          </a:r>
          <a:endParaRPr lang="uk-UA" sz="1800" kern="1200" dirty="0"/>
        </a:p>
      </dsp:txBody>
      <dsp:txXfrm rot="10800000">
        <a:off x="2628012" y="314718"/>
        <a:ext cx="7583242" cy="904760"/>
      </dsp:txXfrm>
    </dsp:sp>
    <dsp:sp modelId="{F57545AF-0B99-4BA1-AC61-61281F50BDF6}">
      <dsp:nvSpPr>
        <dsp:cNvPr id="0" name=""/>
        <dsp:cNvSpPr/>
      </dsp:nvSpPr>
      <dsp:spPr>
        <a:xfrm>
          <a:off x="1149511" y="0"/>
          <a:ext cx="1739139" cy="15301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954EA-A0CB-47B7-BF85-E8A9078190BA}">
      <dsp:nvSpPr>
        <dsp:cNvPr id="0" name=""/>
        <dsp:cNvSpPr/>
      </dsp:nvSpPr>
      <dsp:spPr>
        <a:xfrm rot="10800000">
          <a:off x="2193227" y="1802259"/>
          <a:ext cx="7809432" cy="904760"/>
        </a:xfrm>
        <a:prstGeom prst="homePlate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97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err="1" smtClean="0">
              <a:solidFill>
                <a:srgbClr val="00B050"/>
              </a:solidFill>
            </a:rPr>
            <a:t>Наукова</a:t>
          </a:r>
          <a:r>
            <a:rPr lang="ru-RU" sz="1800" b="1" i="1" u="sng" kern="1200" dirty="0" smtClean="0">
              <a:solidFill>
                <a:srgbClr val="00B050"/>
              </a:solidFill>
            </a:rPr>
            <a:t> </a:t>
          </a:r>
          <a:r>
            <a:rPr lang="ru-RU" sz="1800" b="1" i="1" u="sng" kern="1200" dirty="0" err="1" smtClean="0">
              <a:solidFill>
                <a:srgbClr val="00B050"/>
              </a:solidFill>
            </a:rPr>
            <a:t>доповідь</a:t>
          </a:r>
          <a:r>
            <a:rPr lang="ru-RU" sz="1800" b="1" kern="1200" dirty="0" smtClean="0"/>
            <a:t> — </a:t>
          </a:r>
          <a:r>
            <a:rPr lang="ru-RU" sz="1800" b="1" kern="1200" dirty="0" err="1" smtClean="0"/>
            <a:t>це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публічне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повідомлення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розгорнутий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виклад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певної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наукової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проблеми</a:t>
          </a:r>
          <a:r>
            <a:rPr lang="ru-RU" sz="1800" b="1" kern="1200" dirty="0" smtClean="0"/>
            <a:t> (теми, </a:t>
          </a:r>
          <a:r>
            <a:rPr lang="ru-RU" sz="1800" b="1" kern="1200" dirty="0" err="1" smtClean="0"/>
            <a:t>питання</a:t>
          </a:r>
          <a:r>
            <a:rPr lang="ru-RU" sz="1800" b="1" kern="1200" dirty="0" smtClean="0"/>
            <a:t>).</a:t>
          </a:r>
          <a:endParaRPr lang="uk-UA" sz="1800" kern="1200" dirty="0"/>
        </a:p>
      </dsp:txBody>
      <dsp:txXfrm rot="10800000">
        <a:off x="2419417" y="1802259"/>
        <a:ext cx="7583242" cy="904760"/>
      </dsp:txXfrm>
    </dsp:sp>
    <dsp:sp modelId="{C4C1A523-17CA-44B5-9A9C-0AD9AD5F098A}">
      <dsp:nvSpPr>
        <dsp:cNvPr id="0" name=""/>
        <dsp:cNvSpPr/>
      </dsp:nvSpPr>
      <dsp:spPr>
        <a:xfrm>
          <a:off x="1740847" y="1802259"/>
          <a:ext cx="904760" cy="9047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B055D-3505-4D30-B3B5-4290C9BD6290}">
      <dsp:nvSpPr>
        <dsp:cNvPr id="0" name=""/>
        <dsp:cNvSpPr/>
      </dsp:nvSpPr>
      <dsp:spPr>
        <a:xfrm rot="10800000">
          <a:off x="2193227" y="2977097"/>
          <a:ext cx="7809432" cy="904760"/>
        </a:xfrm>
        <a:prstGeom prst="homePlate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97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Структура тексту доповіді практично аналогічна плану статті й може складатися із вступу, основної й підсумкової частини.</a:t>
          </a:r>
          <a:endParaRPr lang="uk-UA" sz="1800" kern="1200"/>
        </a:p>
      </dsp:txBody>
      <dsp:txXfrm rot="10800000">
        <a:off x="2419417" y="2977097"/>
        <a:ext cx="7583242" cy="904760"/>
      </dsp:txXfrm>
    </dsp:sp>
    <dsp:sp modelId="{18D12D85-4C59-4FBD-8B86-97B625F16166}">
      <dsp:nvSpPr>
        <dsp:cNvPr id="0" name=""/>
        <dsp:cNvSpPr/>
      </dsp:nvSpPr>
      <dsp:spPr>
        <a:xfrm>
          <a:off x="1740847" y="2977097"/>
          <a:ext cx="904760" cy="9047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F076A-16D7-43BE-A38B-C19544B1A1DF}">
      <dsp:nvSpPr>
        <dsp:cNvPr id="0" name=""/>
        <dsp:cNvSpPr/>
      </dsp:nvSpPr>
      <dsp:spPr>
        <a:xfrm rot="10800000">
          <a:off x="2421643" y="4424562"/>
          <a:ext cx="7809432" cy="904760"/>
        </a:xfrm>
        <a:prstGeom prst="homePlat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97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rgbClr val="00B050"/>
              </a:solidFill>
            </a:rPr>
            <a:t>Методика </a:t>
          </a:r>
          <a:r>
            <a:rPr lang="ru-RU" sz="1800" b="1" i="1" u="sng" kern="1200" dirty="0" err="1" smtClean="0">
              <a:solidFill>
                <a:srgbClr val="00B050"/>
              </a:solidFill>
            </a:rPr>
            <a:t>підготовки</a:t>
          </a:r>
          <a:r>
            <a:rPr lang="ru-RU" sz="1800" b="1" i="1" u="sng" kern="1200" dirty="0" smtClean="0">
              <a:solidFill>
                <a:srgbClr val="00B050"/>
              </a:solidFill>
            </a:rPr>
            <a:t> </a:t>
          </a:r>
          <a:r>
            <a:rPr lang="ru-RU" sz="1800" b="1" i="1" u="sng" kern="1200" dirty="0" err="1" smtClean="0">
              <a:solidFill>
                <a:srgbClr val="00B050"/>
              </a:solidFill>
            </a:rPr>
            <a:t>доповіді</a:t>
          </a:r>
          <a:r>
            <a:rPr lang="ru-RU" sz="1800" b="1" u="sng" kern="1200" dirty="0" smtClean="0">
              <a:solidFill>
                <a:srgbClr val="00B050"/>
              </a:solidFill>
            </a:rPr>
            <a:t> </a:t>
          </a:r>
          <a:r>
            <a:rPr lang="ru-RU" sz="1800" b="1" kern="1200" dirty="0" smtClean="0"/>
            <a:t>на </a:t>
          </a:r>
          <a:r>
            <a:rPr lang="ru-RU" sz="1800" b="1" kern="1200" dirty="0" err="1" smtClean="0"/>
            <a:t>науково-практичній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конференції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дещо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інша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ніж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статті</a:t>
          </a:r>
          <a:r>
            <a:rPr lang="ru-RU" sz="1800" b="1" kern="1200" dirty="0" smtClean="0"/>
            <a:t>.</a:t>
          </a:r>
          <a:endParaRPr lang="uk-UA" sz="1800" kern="1200" dirty="0"/>
        </a:p>
      </dsp:txBody>
      <dsp:txXfrm rot="10800000">
        <a:off x="2647833" y="4424562"/>
        <a:ext cx="7583242" cy="904760"/>
      </dsp:txXfrm>
    </dsp:sp>
    <dsp:sp modelId="{B9EF3BFA-EDE4-4762-92B7-5A9EB3094972}">
      <dsp:nvSpPr>
        <dsp:cNvPr id="0" name=""/>
        <dsp:cNvSpPr/>
      </dsp:nvSpPr>
      <dsp:spPr>
        <a:xfrm>
          <a:off x="1512431" y="4151935"/>
          <a:ext cx="1818423" cy="14500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F0214-EF2E-4C31-A2FC-5F66220325D2}">
      <dsp:nvSpPr>
        <dsp:cNvPr id="0" name=""/>
        <dsp:cNvSpPr/>
      </dsp:nvSpPr>
      <dsp:spPr>
        <a:xfrm>
          <a:off x="0" y="13893"/>
          <a:ext cx="11351863" cy="730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: </a:t>
          </a:r>
          <a:r>
            <a:rPr lang="uk-UA" sz="1800" b="1" i="1" u="sng" kern="1200" dirty="0" smtClean="0">
              <a:solidFill>
                <a:srgbClr val="00B050"/>
              </a:solidFill>
            </a:rPr>
            <a:t>Ринок земель сільськогосподарського призначення як питання національної безпеки України.</a:t>
          </a:r>
          <a:endParaRPr lang="ru-RU" sz="1800" i="1" u="sng" kern="1200" dirty="0">
            <a:solidFill>
              <a:srgbClr val="00B050"/>
            </a:solidFill>
          </a:endParaRPr>
        </a:p>
      </dsp:txBody>
      <dsp:txXfrm>
        <a:off x="35640" y="49533"/>
        <a:ext cx="11280583" cy="658800"/>
      </dsp:txXfrm>
    </dsp:sp>
    <dsp:sp modelId="{1AF34533-B86E-483E-B6D1-53284F93373C}">
      <dsp:nvSpPr>
        <dsp:cNvPr id="0" name=""/>
        <dsp:cNvSpPr/>
      </dsp:nvSpPr>
      <dsp:spPr>
        <a:xfrm>
          <a:off x="0" y="856293"/>
          <a:ext cx="11351863" cy="73008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Прізвище</a:t>
          </a:r>
          <a:r>
            <a:rPr lang="ru-RU" sz="1800" b="1" kern="1200" dirty="0" smtClean="0"/>
            <a:t> та </a:t>
          </a:r>
          <a:r>
            <a:rPr lang="ru-RU" sz="1800" b="1" kern="1200" dirty="0" err="1" smtClean="0"/>
            <a:t>ініціали</a:t>
          </a:r>
          <a:r>
            <a:rPr lang="ru-RU" sz="1800" b="1" kern="1200" dirty="0" smtClean="0"/>
            <a:t> автора (-</a:t>
          </a:r>
          <a:r>
            <a:rPr lang="ru-RU" sz="1800" b="1" kern="1200" dirty="0" err="1" smtClean="0"/>
            <a:t>ів</a:t>
          </a:r>
          <a:r>
            <a:rPr lang="ru-RU" sz="1800" b="1" kern="1200" dirty="0" smtClean="0"/>
            <a:t>),</a:t>
          </a:r>
          <a:endParaRPr lang="ru-RU" sz="1800" kern="1200" dirty="0"/>
        </a:p>
      </dsp:txBody>
      <dsp:txXfrm>
        <a:off x="35640" y="891933"/>
        <a:ext cx="11280583" cy="658800"/>
      </dsp:txXfrm>
    </dsp:sp>
    <dsp:sp modelId="{A18C14F0-49AD-478B-A880-A31039411EEA}">
      <dsp:nvSpPr>
        <dsp:cNvPr id="0" name=""/>
        <dsp:cNvSpPr/>
      </dsp:nvSpPr>
      <dsp:spPr>
        <a:xfrm>
          <a:off x="0" y="1698693"/>
          <a:ext cx="11351863" cy="730080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Анотація</a:t>
          </a:r>
          <a:r>
            <a:rPr lang="ru-RU" sz="1800" b="1" kern="1200" dirty="0" smtClean="0"/>
            <a:t>.</a:t>
          </a:r>
          <a:endParaRPr lang="ru-RU" sz="1800" kern="1200" dirty="0"/>
        </a:p>
      </dsp:txBody>
      <dsp:txXfrm>
        <a:off x="35640" y="1734333"/>
        <a:ext cx="11280583" cy="658800"/>
      </dsp:txXfrm>
    </dsp:sp>
    <dsp:sp modelId="{8312BAD4-815D-4BD6-9C99-76A868327281}">
      <dsp:nvSpPr>
        <dsp:cNvPr id="0" name=""/>
        <dsp:cNvSpPr/>
      </dsp:nvSpPr>
      <dsp:spPr>
        <a:xfrm>
          <a:off x="0" y="2541094"/>
          <a:ext cx="11351863" cy="73008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Ключові</a:t>
          </a:r>
          <a:r>
            <a:rPr lang="ru-RU" sz="1800" b="1" kern="1200" dirty="0" smtClean="0"/>
            <a:t> слова.</a:t>
          </a:r>
          <a:endParaRPr lang="ru-RU" sz="1800" kern="1200" dirty="0"/>
        </a:p>
      </dsp:txBody>
      <dsp:txXfrm>
        <a:off x="35640" y="2576734"/>
        <a:ext cx="11280583" cy="6588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B2D94-2D60-4916-BD88-8BB4E536D8F9}">
      <dsp:nvSpPr>
        <dsp:cNvPr id="0" name=""/>
        <dsp:cNvSpPr/>
      </dsp:nvSpPr>
      <dsp:spPr>
        <a:xfrm>
          <a:off x="0" y="292998"/>
          <a:ext cx="12017829" cy="599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smtClean="0"/>
            <a:t>Наприклад:</a:t>
          </a:r>
          <a:r>
            <a:rPr lang="uk-UA" sz="2500" kern="1200" smtClean="0"/>
            <a:t> </a:t>
          </a:r>
          <a:r>
            <a:rPr lang="uk-UA" sz="2500" b="1" i="1" u="sng" kern="1200" smtClean="0"/>
            <a:t>В Україні земельна реформа запроваджена в 1991р.</a:t>
          </a:r>
          <a:endParaRPr lang="ru-RU" sz="2500" b="1" i="1" u="sng" kern="1200" dirty="0"/>
        </a:p>
      </dsp:txBody>
      <dsp:txXfrm>
        <a:off x="29271" y="322269"/>
        <a:ext cx="11959287" cy="541083"/>
      </dsp:txXfrm>
    </dsp:sp>
    <dsp:sp modelId="{DFC783F9-07A5-4027-90B7-F9D3B6B195BC}">
      <dsp:nvSpPr>
        <dsp:cNvPr id="0" name=""/>
        <dsp:cNvSpPr/>
      </dsp:nvSpPr>
      <dsp:spPr>
        <a:xfrm>
          <a:off x="0" y="964623"/>
          <a:ext cx="12017829" cy="599625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Мораторій на продаж земель сільськогосподарського призначення введено в 2002р.</a:t>
          </a:r>
          <a:endParaRPr lang="ru-RU" sz="2500" kern="1200" dirty="0"/>
        </a:p>
      </dsp:txBody>
      <dsp:txXfrm>
        <a:off x="29271" y="993894"/>
        <a:ext cx="11959287" cy="541083"/>
      </dsp:txXfrm>
    </dsp:sp>
    <dsp:sp modelId="{360FC446-E483-4547-B131-B21C48EC4CC0}">
      <dsp:nvSpPr>
        <dsp:cNvPr id="0" name=""/>
        <dsp:cNvSpPr/>
      </dsp:nvSpPr>
      <dsp:spPr>
        <a:xfrm>
          <a:off x="0" y="1636248"/>
          <a:ext cx="12017829" cy="599625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Наводимо причини введення мораторію та його наслідки.</a:t>
          </a:r>
          <a:endParaRPr lang="ru-RU" sz="2500" kern="1200" dirty="0"/>
        </a:p>
      </dsp:txBody>
      <dsp:txXfrm>
        <a:off x="29271" y="1665519"/>
        <a:ext cx="11959287" cy="54108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44C1E-C3C5-47CB-BF61-AC2FD0669181}">
      <dsp:nvSpPr>
        <dsp:cNvPr id="0" name=""/>
        <dsp:cNvSpPr/>
      </dsp:nvSpPr>
      <dsp:spPr>
        <a:xfrm>
          <a:off x="0" y="49443"/>
          <a:ext cx="6087292" cy="2609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smtClean="0"/>
            <a:t>Подається короткий аналіз попередніх досліджень науковців про вирішення питання підняті у статті</a:t>
          </a:r>
          <a:endParaRPr lang="ru-RU" sz="3000" kern="1200"/>
        </a:p>
      </dsp:txBody>
      <dsp:txXfrm>
        <a:off x="127384" y="176827"/>
        <a:ext cx="5832524" cy="2354697"/>
      </dsp:txXfrm>
    </dsp:sp>
    <dsp:sp modelId="{0AD681D1-BC6D-4798-9082-C09CF3DC2FB2}">
      <dsp:nvSpPr>
        <dsp:cNvPr id="0" name=""/>
        <dsp:cNvSpPr/>
      </dsp:nvSpPr>
      <dsp:spPr>
        <a:xfrm>
          <a:off x="0" y="2745309"/>
          <a:ext cx="6087292" cy="2609465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Наприклад:</a:t>
          </a:r>
          <a:r>
            <a:rPr lang="uk-UA" sz="3000" kern="1200" dirty="0" smtClean="0"/>
            <a:t> </a:t>
          </a:r>
          <a:r>
            <a:rPr lang="uk-UA" sz="3000" b="1" kern="1200" dirty="0" smtClean="0"/>
            <a:t>в наукових працях А. Б .С. Д. вивчено теоретичні та методологічні підходи ,проте питанню методів недостатньо досліджено.   </a:t>
          </a:r>
          <a:endParaRPr lang="ru-RU" sz="3000" kern="1200" dirty="0"/>
        </a:p>
      </dsp:txBody>
      <dsp:txXfrm>
        <a:off x="127384" y="2872693"/>
        <a:ext cx="5832524" cy="235469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E5C9-1D47-4BE1-9B73-0042C0D05C74}">
      <dsp:nvSpPr>
        <dsp:cNvPr id="0" name=""/>
        <dsp:cNvSpPr/>
      </dsp:nvSpPr>
      <dsp:spPr>
        <a:xfrm>
          <a:off x="0" y="0"/>
          <a:ext cx="11668518" cy="1814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smtClean="0"/>
            <a:t>Приклад: Проаналізувати основні проблеми правого регулювання ринку земель сільськогосподарського призначення як питання національної безпеки України.</a:t>
          </a:r>
          <a:endParaRPr lang="ru-RU" sz="3300" kern="1200"/>
        </a:p>
      </dsp:txBody>
      <dsp:txXfrm>
        <a:off x="88585" y="88585"/>
        <a:ext cx="11491348" cy="16375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50268-0E8B-4056-B7C1-61F0BB773DC5}">
      <dsp:nvSpPr>
        <dsp:cNvPr id="0" name=""/>
        <dsp:cNvSpPr/>
      </dsp:nvSpPr>
      <dsp:spPr>
        <a:xfrm>
          <a:off x="0" y="14"/>
          <a:ext cx="4839544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Приклад: Не вирешені проблеми</a:t>
          </a:r>
          <a:endParaRPr lang="ru-RU" sz="3600" kern="1200"/>
        </a:p>
      </dsp:txBody>
      <dsp:txXfrm>
        <a:off x="69908" y="69922"/>
        <a:ext cx="4699728" cy="1292264"/>
      </dsp:txXfrm>
    </dsp:sp>
    <dsp:sp modelId="{94CC045E-C3F0-4EF1-AF4F-E44A0A8873F3}">
      <dsp:nvSpPr>
        <dsp:cNvPr id="0" name=""/>
        <dsp:cNvSpPr/>
      </dsp:nvSpPr>
      <dsp:spPr>
        <a:xfrm>
          <a:off x="0" y="1525645"/>
          <a:ext cx="4839544" cy="365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56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1.Якісне </a:t>
          </a:r>
          <a:r>
            <a:rPr lang="ru-RU" sz="2800" b="1" kern="1200" dirty="0" err="1" smtClean="0"/>
            <a:t>наповнення</a:t>
          </a:r>
          <a:r>
            <a:rPr lang="ru-RU" sz="2800" b="1" kern="1200" dirty="0" smtClean="0"/>
            <a:t> кадастру.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2.Суди.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3.Охорона земель.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4.Фінансова </a:t>
          </a:r>
          <a:r>
            <a:rPr lang="ru-RU" sz="2800" b="1" kern="1200" dirty="0" err="1" smtClean="0"/>
            <a:t>складова</a:t>
          </a:r>
          <a:r>
            <a:rPr lang="ru-RU" sz="2800" b="1" kern="1200" dirty="0" smtClean="0"/>
            <a:t>.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5.Роль </a:t>
          </a:r>
          <a:r>
            <a:rPr lang="ru-RU" sz="2800" b="1" kern="1200" dirty="0" err="1" smtClean="0"/>
            <a:t>місцевих</a:t>
          </a:r>
          <a:r>
            <a:rPr lang="ru-RU" sz="2800" b="1" kern="1200" dirty="0" smtClean="0"/>
            <a:t> громад.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6.Сприйняття </a:t>
          </a:r>
          <a:r>
            <a:rPr lang="ru-RU" sz="2800" b="1" kern="1200" dirty="0" err="1" smtClean="0"/>
            <a:t>суспільством</a:t>
          </a:r>
          <a:r>
            <a:rPr lang="ru-RU" sz="2800" b="1" kern="1200" dirty="0" smtClean="0"/>
            <a:t>.</a:t>
          </a:r>
          <a:endParaRPr lang="ru-RU" sz="2800" kern="1200" dirty="0"/>
        </a:p>
      </dsp:txBody>
      <dsp:txXfrm>
        <a:off x="0" y="1525645"/>
        <a:ext cx="4839544" cy="36514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583FA-2E49-4735-84F7-9A9960E220F9}">
      <dsp:nvSpPr>
        <dsp:cNvPr id="0" name=""/>
        <dsp:cNvSpPr/>
      </dsp:nvSpPr>
      <dsp:spPr>
        <a:xfrm>
          <a:off x="4219316" y="543411"/>
          <a:ext cx="3252624" cy="1469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smtClean="0"/>
            <a:t>Приклад:</a:t>
          </a:r>
          <a:endParaRPr lang="ru-RU" sz="3700" kern="1200"/>
        </a:p>
      </dsp:txBody>
      <dsp:txXfrm>
        <a:off x="4291067" y="615162"/>
        <a:ext cx="3109122" cy="1326328"/>
      </dsp:txXfrm>
    </dsp:sp>
    <dsp:sp modelId="{9F74285E-8F2D-4370-AFB0-4ADABD2C1893}">
      <dsp:nvSpPr>
        <dsp:cNvPr id="0" name=""/>
        <dsp:cNvSpPr/>
      </dsp:nvSpPr>
      <dsp:spPr>
        <a:xfrm>
          <a:off x="0" y="2119802"/>
          <a:ext cx="11691257" cy="1469830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smtClean="0"/>
            <a:t>1.Ринок земель сільськогосподарського призначення необхідно вводити негайно.</a:t>
          </a:r>
          <a:endParaRPr lang="ru-RU" sz="3700" kern="1200"/>
        </a:p>
      </dsp:txBody>
      <dsp:txXfrm>
        <a:off x="71751" y="2191553"/>
        <a:ext cx="11547755" cy="1326328"/>
      </dsp:txXfrm>
    </dsp:sp>
    <dsp:sp modelId="{6B2AE011-3D6A-489A-8B5F-9A55FA5F9D39}">
      <dsp:nvSpPr>
        <dsp:cNvPr id="0" name=""/>
        <dsp:cNvSpPr/>
      </dsp:nvSpPr>
      <dsp:spPr>
        <a:xfrm>
          <a:off x="0" y="3696193"/>
          <a:ext cx="11691257" cy="146983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smtClean="0"/>
            <a:t>2. Ринок земель сільськогосподарського призначення необхідно вводити після виконання певних умов.</a:t>
          </a:r>
          <a:endParaRPr lang="ru-RU" sz="3700" kern="1200"/>
        </a:p>
      </dsp:txBody>
      <dsp:txXfrm>
        <a:off x="71751" y="3767944"/>
        <a:ext cx="11547755" cy="1326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803E1-C7A3-4D6E-B69D-CA61ED9FE752}">
      <dsp:nvSpPr>
        <dsp:cNvPr id="0" name=""/>
        <dsp:cNvSpPr/>
      </dsp:nvSpPr>
      <dsp:spPr>
        <a:xfrm>
          <a:off x="0" y="38909"/>
          <a:ext cx="11495314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Балах В.О. Магістерські роботи: Метод. Реком. – Чернівці: ЧНУ , 2003 – 42 </a:t>
          </a:r>
          <a:endParaRPr lang="ru-RU" sz="1800" kern="1200"/>
        </a:p>
      </dsp:txBody>
      <dsp:txXfrm>
        <a:off x="34906" y="73815"/>
        <a:ext cx="11425502" cy="645240"/>
      </dsp:txXfrm>
    </dsp:sp>
    <dsp:sp modelId="{4477D252-A15D-4B7C-A46D-14E2D059D53D}">
      <dsp:nvSpPr>
        <dsp:cNvPr id="0" name=""/>
        <dsp:cNvSpPr/>
      </dsp:nvSpPr>
      <dsp:spPr>
        <a:xfrm>
          <a:off x="0" y="805802"/>
          <a:ext cx="11495314" cy="715052"/>
        </a:xfrm>
        <a:prstGeom prst="roundRect">
          <a:avLst/>
        </a:prstGeom>
        <a:solidFill>
          <a:schemeClr val="accent5">
            <a:hueOff val="184375"/>
            <a:satOff val="2093"/>
            <a:lumOff val="18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Білуха М.Т. Основи наукових досліджень. – К. : Вищашк., 1997, - 271с.</a:t>
          </a:r>
          <a:endParaRPr lang="ru-RU" sz="1800" kern="1200"/>
        </a:p>
      </dsp:txBody>
      <dsp:txXfrm>
        <a:off x="34906" y="840708"/>
        <a:ext cx="11425502" cy="645240"/>
      </dsp:txXfrm>
    </dsp:sp>
    <dsp:sp modelId="{8B859A46-1C10-43F6-BD0E-BD41ECAAFF0B}">
      <dsp:nvSpPr>
        <dsp:cNvPr id="0" name=""/>
        <dsp:cNvSpPr/>
      </dsp:nvSpPr>
      <dsp:spPr>
        <a:xfrm>
          <a:off x="0" y="1572695"/>
          <a:ext cx="11495314" cy="715052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Білуха М.Т. Методологія наукових дослджень: Підручник. – К.: АБУ , 2002. – 480с.</a:t>
          </a:r>
          <a:endParaRPr lang="ru-RU" sz="1800" kern="1200"/>
        </a:p>
      </dsp:txBody>
      <dsp:txXfrm>
        <a:off x="34906" y="1607601"/>
        <a:ext cx="11425502" cy="645240"/>
      </dsp:txXfrm>
    </dsp:sp>
    <dsp:sp modelId="{B2407772-9B39-4A61-88E0-0EBD0666A254}">
      <dsp:nvSpPr>
        <dsp:cNvPr id="0" name=""/>
        <dsp:cNvSpPr/>
      </dsp:nvSpPr>
      <dsp:spPr>
        <a:xfrm>
          <a:off x="0" y="2339588"/>
          <a:ext cx="11495314" cy="715052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Звіт про науково-дослідну роботу «Розробити методи еколого-ландшафтного землевпорядкування сільськогосподарських підприємтсв». – К. : НАУ , 2003, - 120с.</a:t>
          </a:r>
          <a:endParaRPr lang="ru-RU" sz="1800" kern="1200"/>
        </a:p>
      </dsp:txBody>
      <dsp:txXfrm>
        <a:off x="34906" y="2374494"/>
        <a:ext cx="11425502" cy="645240"/>
      </dsp:txXfrm>
    </dsp:sp>
    <dsp:sp modelId="{6F09E839-FFBF-4F7E-9D16-B425416E1751}">
      <dsp:nvSpPr>
        <dsp:cNvPr id="0" name=""/>
        <dsp:cNvSpPr/>
      </dsp:nvSpPr>
      <dsp:spPr>
        <a:xfrm>
          <a:off x="0" y="3106480"/>
          <a:ext cx="11495314" cy="715052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Капица П.Л. </a:t>
          </a:r>
          <a:r>
            <a:rPr lang="ru-RU" sz="1800" b="1" kern="1200" smtClean="0"/>
            <a:t>Эксперемент , теория , практика. – М.: Наука, 1997, - 420 с.</a:t>
          </a:r>
          <a:endParaRPr lang="ru-RU" sz="1800" kern="1200"/>
        </a:p>
      </dsp:txBody>
      <dsp:txXfrm>
        <a:off x="34906" y="3141386"/>
        <a:ext cx="11425502" cy="645240"/>
      </dsp:txXfrm>
    </dsp:sp>
    <dsp:sp modelId="{EB9BEB93-A6F9-4CC9-B368-90D6E53AD6A4}">
      <dsp:nvSpPr>
        <dsp:cNvPr id="0" name=""/>
        <dsp:cNvSpPr/>
      </dsp:nvSpPr>
      <dsp:spPr>
        <a:xfrm>
          <a:off x="0" y="3873373"/>
          <a:ext cx="11495314" cy="715052"/>
        </a:xfrm>
        <a:prstGeom prst="roundRect">
          <a:avLst/>
        </a:prstGeom>
        <a:solidFill>
          <a:schemeClr val="accent5">
            <a:hueOff val="921873"/>
            <a:satOff val="10467"/>
            <a:lumOff val="94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Лудченко А.А. , Лудченко Я.А. , Примак Т.А. Основы научных исследований : Учеб. Пособ. /Под.ред. А.А. Лудченко. -2-е изд., стер. – К.: Знання, 2201 – 113 с</a:t>
          </a:r>
          <a:endParaRPr lang="ru-RU" sz="1800" kern="1200"/>
        </a:p>
      </dsp:txBody>
      <dsp:txXfrm>
        <a:off x="34906" y="3908279"/>
        <a:ext cx="11425502" cy="645240"/>
      </dsp:txXfrm>
    </dsp:sp>
    <dsp:sp modelId="{E67C0F5E-E198-44CB-B651-8D4828902BBE}">
      <dsp:nvSpPr>
        <dsp:cNvPr id="0" name=""/>
        <dsp:cNvSpPr/>
      </dsp:nvSpPr>
      <dsp:spPr>
        <a:xfrm>
          <a:off x="0" y="4640266"/>
          <a:ext cx="11495314" cy="715052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Методичні підходи до оцінки вартості і використання об’єктів права і інтелектуальної власності в наукових установах УААН. – К.: ІАЕ УААН, 2003 – 30с.</a:t>
          </a:r>
          <a:endParaRPr lang="ru-RU" sz="1800" kern="1200"/>
        </a:p>
      </dsp:txBody>
      <dsp:txXfrm>
        <a:off x="34906" y="4675172"/>
        <a:ext cx="11425502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734C-DE5A-409C-828F-C7312C0261A3}">
      <dsp:nvSpPr>
        <dsp:cNvPr id="0" name=""/>
        <dsp:cNvSpPr/>
      </dsp:nvSpPr>
      <dsp:spPr>
        <a:xfrm>
          <a:off x="0" y="64074"/>
          <a:ext cx="10363199" cy="193637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u="sng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Наукова</a:t>
          </a:r>
          <a:r>
            <a:rPr lang="ru-RU" sz="3200" b="1" i="1" u="sng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u="sng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публікація</a:t>
          </a:r>
          <a:r>
            <a:rPr lang="ru-RU" sz="3200" b="1" i="1" u="sng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опублікований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опис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наукового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містить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аналіз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сутності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певної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науково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обґрунтовані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висновки</a:t>
          </a:r>
          <a:endParaRPr lang="ru-RU" sz="3200" kern="1200" dirty="0"/>
        </a:p>
      </dsp:txBody>
      <dsp:txXfrm>
        <a:off x="56715" y="120789"/>
        <a:ext cx="8273697" cy="1822946"/>
      </dsp:txXfrm>
    </dsp:sp>
    <dsp:sp modelId="{6F338F6C-0A2B-4BBF-AE68-3D79199B18BF}">
      <dsp:nvSpPr>
        <dsp:cNvPr id="0" name=""/>
        <dsp:cNvSpPr/>
      </dsp:nvSpPr>
      <dsp:spPr>
        <a:xfrm>
          <a:off x="914399" y="2259105"/>
          <a:ext cx="10363199" cy="193637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398062"/>
            <a:satOff val="-29310"/>
            <a:lumOff val="32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u="sng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Завданням</a:t>
          </a:r>
          <a:r>
            <a:rPr lang="ru-RU" sz="2800" i="1" u="sng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публікацій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знайомити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науковий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 з результатами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досліджень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вчених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груп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науковців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971114" y="2315820"/>
        <a:ext cx="8076724" cy="1822946"/>
      </dsp:txXfrm>
    </dsp:sp>
    <dsp:sp modelId="{F8B954E4-4A06-4A39-9549-CAC579626DDA}">
      <dsp:nvSpPr>
        <dsp:cNvPr id="0" name=""/>
        <dsp:cNvSpPr/>
      </dsp:nvSpPr>
      <dsp:spPr>
        <a:xfrm>
          <a:off x="1828799" y="4518211"/>
          <a:ext cx="10363199" cy="193637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398062"/>
            <a:satOff val="-29310"/>
            <a:lumOff val="32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Публікації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, як правило,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передує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наукового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рецензування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фахівцями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Наукові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публікації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авторитетним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об'єктивним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джерелом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публікацій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друкувалися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папері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, а на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сучасному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-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значна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частина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публікацій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подається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електронному</a:t>
          </a:r>
          <a:r>
            <a:rPr lang="ru-RU" sz="2400" kern="1200" spc="-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pc="-150" dirty="0" err="1" smtClean="0">
              <a:latin typeface="Times New Roman" pitchFamily="18" charset="0"/>
              <a:cs typeface="Times New Roman" pitchFamily="18" charset="0"/>
            </a:rPr>
            <a:t>вигляді</a:t>
          </a:r>
          <a:endParaRPr lang="ru-RU" sz="2800" kern="1200" spc="-150" dirty="0"/>
        </a:p>
      </dsp:txBody>
      <dsp:txXfrm>
        <a:off x="1885514" y="4574926"/>
        <a:ext cx="8076724" cy="1822946"/>
      </dsp:txXfrm>
    </dsp:sp>
    <dsp:sp modelId="{C12B54E5-E2F9-46FA-B9C8-F085338AC755}">
      <dsp:nvSpPr>
        <dsp:cNvPr id="0" name=""/>
        <dsp:cNvSpPr/>
      </dsp:nvSpPr>
      <dsp:spPr>
        <a:xfrm>
          <a:off x="9104554" y="1468418"/>
          <a:ext cx="1258644" cy="1258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387749" y="1468418"/>
        <a:ext cx="692254" cy="947130"/>
      </dsp:txXfrm>
    </dsp:sp>
    <dsp:sp modelId="{20509033-DE29-4155-BA1F-0C91E5699B77}">
      <dsp:nvSpPr>
        <dsp:cNvPr id="0" name=""/>
        <dsp:cNvSpPr/>
      </dsp:nvSpPr>
      <dsp:spPr>
        <a:xfrm>
          <a:off x="10018954" y="3714615"/>
          <a:ext cx="1258644" cy="1258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302149" y="3714615"/>
        <a:ext cx="692254" cy="947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76E1-62C4-4DF9-B13C-037645FBE79C}">
      <dsp:nvSpPr>
        <dsp:cNvPr id="0" name=""/>
        <dsp:cNvSpPr/>
      </dsp:nvSpPr>
      <dsp:spPr>
        <a:xfrm>
          <a:off x="0" y="0"/>
          <a:ext cx="5464308" cy="1751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00B050"/>
              </a:solidFill>
            </a:rPr>
            <a:t>Наукові</a:t>
          </a:r>
          <a:r>
            <a:rPr lang="ru-RU" sz="1800" b="1" i="1" kern="1200" dirty="0" smtClean="0">
              <a:solidFill>
                <a:srgbClr val="00B050"/>
              </a:solidFill>
            </a:rPr>
            <a:t> </a:t>
          </a:r>
          <a:r>
            <a:rPr lang="ru-RU" sz="1800" b="1" i="1" kern="1200" dirty="0" err="1" smtClean="0">
              <a:solidFill>
                <a:srgbClr val="00B050"/>
              </a:solidFill>
            </a:rPr>
            <a:t>публікації</a:t>
          </a:r>
          <a:r>
            <a:rPr lang="ru-RU" sz="1800" b="1" i="1" kern="1200" dirty="0" smtClean="0">
              <a:solidFill>
                <a:srgbClr val="00B050"/>
              </a:solidFill>
            </a:rPr>
            <a:t> </a:t>
          </a:r>
          <a:r>
            <a:rPr lang="ru-RU" sz="1800" b="1" i="1" kern="1200" dirty="0" err="1" smtClean="0">
              <a:solidFill>
                <a:srgbClr val="00B050"/>
              </a:solidFill>
            </a:rPr>
            <a:t>одночасно</a:t>
          </a:r>
          <a:r>
            <a:rPr lang="ru-RU" sz="1800" b="1" i="1" kern="1200" dirty="0" smtClean="0">
              <a:solidFill>
                <a:srgbClr val="00B050"/>
              </a:solidFill>
            </a:rPr>
            <a:t> </a:t>
          </a:r>
          <a:r>
            <a:rPr lang="ru-RU" sz="1800" b="1" i="1" kern="1200" dirty="0" err="1" smtClean="0">
              <a:solidFill>
                <a:srgbClr val="00B050"/>
              </a:solidFill>
            </a:rPr>
            <a:t>виконують</a:t>
          </a:r>
          <a:r>
            <a:rPr lang="ru-RU" sz="1800" b="1" i="1" kern="1200" dirty="0" smtClean="0">
              <a:solidFill>
                <a:srgbClr val="00B050"/>
              </a:solidFill>
            </a:rPr>
            <a:t> </a:t>
          </a:r>
          <a:r>
            <a:rPr lang="ru-RU" sz="1800" b="1" i="1" kern="1200" dirty="0" err="1" smtClean="0">
              <a:solidFill>
                <a:srgbClr val="00B050"/>
              </a:solidFill>
            </a:rPr>
            <a:t>кілька</a:t>
          </a:r>
          <a:r>
            <a:rPr lang="ru-RU" sz="1800" b="1" i="1" kern="1200" dirty="0" smtClean="0">
              <a:solidFill>
                <a:srgbClr val="00B050"/>
              </a:solidFill>
            </a:rPr>
            <a:t> </a:t>
          </a:r>
          <a:r>
            <a:rPr lang="ru-RU" sz="1800" b="1" i="1" kern="1200" dirty="0" err="1" smtClean="0">
              <a:solidFill>
                <a:srgbClr val="00B050"/>
              </a:solidFill>
            </a:rPr>
            <a:t>функцій</a:t>
          </a:r>
          <a:r>
            <a:rPr lang="ru-RU" sz="1800" b="1" i="1" kern="1200" dirty="0" smtClean="0">
              <a:solidFill>
                <a:srgbClr val="00B050"/>
              </a:solidFill>
            </a:rPr>
            <a:t>:</a:t>
          </a:r>
          <a:endParaRPr lang="ru-RU" sz="1800" kern="1200" dirty="0">
            <a:solidFill>
              <a:srgbClr val="00B050"/>
            </a:solidFill>
          </a:endParaRPr>
        </a:p>
      </dsp:txBody>
      <dsp:txXfrm>
        <a:off x="0" y="0"/>
        <a:ext cx="5464308" cy="1751480"/>
      </dsp:txXfrm>
    </dsp:sp>
    <dsp:sp modelId="{7F198FD9-051F-4639-B508-215C618FE029}">
      <dsp:nvSpPr>
        <dsp:cNvPr id="0" name=""/>
        <dsp:cNvSpPr/>
      </dsp:nvSpPr>
      <dsp:spPr>
        <a:xfrm>
          <a:off x="6851372" y="2923176"/>
          <a:ext cx="4434743" cy="12753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3. </a:t>
          </a:r>
          <a:r>
            <a:rPr lang="ru-RU" sz="1800" b="1" i="1" kern="1200" dirty="0" err="1" smtClean="0"/>
            <a:t>підсумку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результатів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теоретичних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чи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експериментальних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досліджень</a:t>
          </a:r>
          <a:r>
            <a:rPr lang="ru-RU" sz="1800" b="1" i="1" kern="1200" dirty="0" smtClean="0"/>
            <a:t> одного </a:t>
          </a:r>
          <a:r>
            <a:rPr lang="ru-RU" sz="1800" b="1" i="1" kern="1200" dirty="0" err="1" smtClean="0"/>
            <a:t>або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цілої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групи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вчених</a:t>
          </a:r>
          <a:r>
            <a:rPr lang="ru-RU" sz="1800" b="1" i="1" kern="1200" dirty="0" smtClean="0"/>
            <a:t>;</a:t>
          </a:r>
          <a:endParaRPr lang="ru-RU" sz="1800" kern="1200" dirty="0"/>
        </a:p>
      </dsp:txBody>
      <dsp:txXfrm>
        <a:off x="6851372" y="2923176"/>
        <a:ext cx="4434743" cy="1275370"/>
      </dsp:txXfrm>
    </dsp:sp>
    <dsp:sp modelId="{93912FD2-73E3-487F-90E4-11AE5E7B5ACC}">
      <dsp:nvSpPr>
        <dsp:cNvPr id="0" name=""/>
        <dsp:cNvSpPr/>
      </dsp:nvSpPr>
      <dsp:spPr>
        <a:xfrm>
          <a:off x="6377463" y="1599665"/>
          <a:ext cx="4505795" cy="1203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2. стимулу </a:t>
          </a:r>
          <a:r>
            <a:rPr lang="ru-RU" sz="1800" b="1" i="1" kern="1200" dirty="0" err="1" smtClean="0"/>
            <a:t>подальших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наукових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досліджень</a:t>
          </a:r>
          <a:r>
            <a:rPr lang="ru-RU" sz="1800" b="1" i="1" kern="1200" dirty="0" smtClean="0"/>
            <a:t> у </a:t>
          </a:r>
          <a:r>
            <a:rPr lang="ru-RU" sz="1800" b="1" i="1" kern="1200" dirty="0" err="1" smtClean="0"/>
            <a:t>зазначеній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проблематиці</a:t>
          </a:r>
          <a:r>
            <a:rPr lang="ru-RU" sz="1800" b="1" i="1" kern="1200" dirty="0" smtClean="0"/>
            <a:t>;</a:t>
          </a:r>
          <a:endParaRPr lang="ru-RU" sz="1800" kern="1200" dirty="0"/>
        </a:p>
      </dsp:txBody>
      <dsp:txXfrm>
        <a:off x="6377463" y="1599665"/>
        <a:ext cx="4505795" cy="1203505"/>
      </dsp:txXfrm>
    </dsp:sp>
    <dsp:sp modelId="{DD60A9B5-489B-425B-80B5-F05A2E2BFE1F}">
      <dsp:nvSpPr>
        <dsp:cNvPr id="0" name=""/>
        <dsp:cNvSpPr/>
      </dsp:nvSpPr>
      <dsp:spPr>
        <a:xfrm>
          <a:off x="7144948" y="4369773"/>
          <a:ext cx="4759668" cy="1441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4. </a:t>
          </a:r>
          <a:r>
            <a:rPr lang="ru-RU" sz="1800" b="1" i="1" kern="1200" dirty="0" err="1" smtClean="0"/>
            <a:t>закріплення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результатів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наукового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пізнання</a:t>
          </a:r>
          <a:r>
            <a:rPr lang="ru-RU" sz="1800" b="1" i="1" kern="1200" dirty="0" smtClean="0"/>
            <a:t>;</a:t>
          </a:r>
          <a:endParaRPr lang="ru-RU" sz="1800" kern="1200" dirty="0"/>
        </a:p>
      </dsp:txBody>
      <dsp:txXfrm>
        <a:off x="7144948" y="4369773"/>
        <a:ext cx="4759668" cy="1441579"/>
      </dsp:txXfrm>
    </dsp:sp>
    <dsp:sp modelId="{CAC6A2A5-420F-404E-BE29-FEC16306A81C}">
      <dsp:nvSpPr>
        <dsp:cNvPr id="0" name=""/>
        <dsp:cNvSpPr/>
      </dsp:nvSpPr>
      <dsp:spPr>
        <a:xfrm>
          <a:off x="5523713" y="143700"/>
          <a:ext cx="4583914" cy="13660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1. </a:t>
          </a:r>
          <a:r>
            <a:rPr lang="ru-RU" sz="1800" b="1" i="1" kern="1200" dirty="0" err="1" smtClean="0"/>
            <a:t>передачі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знань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наступним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поколінням</a:t>
          </a:r>
          <a:r>
            <a:rPr lang="ru-RU" sz="1800" b="1" i="1" kern="1200" dirty="0" smtClean="0"/>
            <a:t> і </a:t>
          </a:r>
          <a:r>
            <a:rPr lang="ru-RU" sz="1800" b="1" i="1" kern="1200" dirty="0" err="1" smtClean="0"/>
            <a:t>групам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споживачів</a:t>
          </a:r>
          <a:r>
            <a:rPr lang="ru-RU" sz="1800" b="1" i="1" kern="1200" dirty="0" smtClean="0"/>
            <a:t>.</a:t>
          </a:r>
          <a:endParaRPr lang="ru-RU" sz="1800" kern="1200" dirty="0"/>
        </a:p>
      </dsp:txBody>
      <dsp:txXfrm>
        <a:off x="5523713" y="143700"/>
        <a:ext cx="4583914" cy="1366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D2FAB-FCDD-4DD3-A70F-00C6F49AA4EA}">
      <dsp:nvSpPr>
        <dsp:cNvPr id="0" name=""/>
        <dsp:cNvSpPr/>
      </dsp:nvSpPr>
      <dsp:spPr>
        <a:xfrm>
          <a:off x="0" y="914"/>
          <a:ext cx="11347861" cy="1301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Розрізняють рецензовані та нерецензовані наукові публікації. Більшість наукових публікацій, на яких ґрунтується науковий світогляд, є рецензованими. Такі публікації мають найвищий ступінь довіри серед науковців. </a:t>
          </a:r>
          <a:endParaRPr lang="ru-RU" sz="2400" kern="1200"/>
        </a:p>
      </dsp:txBody>
      <dsp:txXfrm>
        <a:off x="63521" y="64435"/>
        <a:ext cx="11220819" cy="1174194"/>
      </dsp:txXfrm>
    </dsp:sp>
    <dsp:sp modelId="{55AA2ECA-72FF-4DC4-92E1-FFDFA812A67A}">
      <dsp:nvSpPr>
        <dsp:cNvPr id="0" name=""/>
        <dsp:cNvSpPr/>
      </dsp:nvSpPr>
      <dsp:spPr>
        <a:xfrm>
          <a:off x="0" y="1316199"/>
          <a:ext cx="11347861" cy="1301236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Існують такі типи рецензованих наукових публікацій:</a:t>
          </a:r>
          <a:endParaRPr lang="ru-RU" sz="2400" kern="1200"/>
        </a:p>
      </dsp:txBody>
      <dsp:txXfrm>
        <a:off x="63521" y="1379720"/>
        <a:ext cx="11220819" cy="1174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BF574-2819-436E-8CDA-3D682D0ED05D}">
      <dsp:nvSpPr>
        <dsp:cNvPr id="0" name=""/>
        <dsp:cNvSpPr/>
      </dsp:nvSpPr>
      <dsp:spPr>
        <a:xfrm>
          <a:off x="742617" y="64803"/>
          <a:ext cx="2634264" cy="15805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наукова стаття</a:t>
          </a:r>
          <a:endParaRPr lang="uk-UA" sz="1800" kern="1200"/>
        </a:p>
      </dsp:txBody>
      <dsp:txXfrm>
        <a:off x="742617" y="64803"/>
        <a:ext cx="2634264" cy="1580558"/>
      </dsp:txXfrm>
    </dsp:sp>
    <dsp:sp modelId="{886E350D-2BB9-417F-88FF-682FCD44262C}">
      <dsp:nvSpPr>
        <dsp:cNvPr id="0" name=""/>
        <dsp:cNvSpPr/>
      </dsp:nvSpPr>
      <dsp:spPr>
        <a:xfrm>
          <a:off x="3953838" y="131155"/>
          <a:ext cx="2634264" cy="1580558"/>
        </a:xfrm>
        <a:prstGeom prst="rect">
          <a:avLst/>
        </a:prstGeom>
        <a:solidFill>
          <a:schemeClr val="accent5">
            <a:hueOff val="221250"/>
            <a:satOff val="2512"/>
            <a:lumOff val="2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електронний препринт наукової статті</a:t>
          </a:r>
          <a:endParaRPr lang="uk-UA" sz="1800" kern="1200"/>
        </a:p>
      </dsp:txBody>
      <dsp:txXfrm>
        <a:off x="3953838" y="131155"/>
        <a:ext cx="2634264" cy="1580558"/>
      </dsp:txXfrm>
    </dsp:sp>
    <dsp:sp modelId="{E5045293-2A88-4D53-92B2-CC791DF887DC}">
      <dsp:nvSpPr>
        <dsp:cNvPr id="0" name=""/>
        <dsp:cNvSpPr/>
      </dsp:nvSpPr>
      <dsp:spPr>
        <a:xfrm>
          <a:off x="6929899" y="157281"/>
          <a:ext cx="2634264" cy="1580558"/>
        </a:xfrm>
        <a:prstGeom prst="rect">
          <a:avLst/>
        </a:prstGeom>
        <a:solidFill>
          <a:schemeClr val="accent5">
            <a:hueOff val="442499"/>
            <a:satOff val="5024"/>
            <a:lumOff val="4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наукова книга (монографія)</a:t>
          </a:r>
          <a:endParaRPr lang="uk-UA" sz="1800" kern="1200"/>
        </a:p>
      </dsp:txBody>
      <dsp:txXfrm>
        <a:off x="6929899" y="157281"/>
        <a:ext cx="2634264" cy="1580558"/>
      </dsp:txXfrm>
    </dsp:sp>
    <dsp:sp modelId="{7E4B0981-24E0-4B36-BC69-12BBE4B9EC2B}">
      <dsp:nvSpPr>
        <dsp:cNvPr id="0" name=""/>
        <dsp:cNvSpPr/>
      </dsp:nvSpPr>
      <dsp:spPr>
        <a:xfrm>
          <a:off x="1121451" y="1844507"/>
          <a:ext cx="2634264" cy="1580558"/>
        </a:xfrm>
        <a:prstGeom prst="rect">
          <a:avLst/>
        </a:prstGeom>
        <a:solidFill>
          <a:schemeClr val="accent5">
            <a:hueOff val="663749"/>
            <a:satOff val="7537"/>
            <a:lumOff val="6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дисертація</a:t>
          </a:r>
          <a:endParaRPr lang="uk-UA" sz="1800" kern="1200"/>
        </a:p>
      </dsp:txBody>
      <dsp:txXfrm>
        <a:off x="1121451" y="1844507"/>
        <a:ext cx="2634264" cy="1580558"/>
      </dsp:txXfrm>
    </dsp:sp>
    <dsp:sp modelId="{4D94D615-912C-49EC-B89E-9A6B27BC38D6}">
      <dsp:nvSpPr>
        <dsp:cNvPr id="0" name=""/>
        <dsp:cNvSpPr/>
      </dsp:nvSpPr>
      <dsp:spPr>
        <a:xfrm>
          <a:off x="4019142" y="1844507"/>
          <a:ext cx="2634264" cy="1580558"/>
        </a:xfrm>
        <a:prstGeom prst="rect">
          <a:avLst/>
        </a:prstGeom>
        <a:solidFill>
          <a:schemeClr val="accent5">
            <a:hueOff val="884998"/>
            <a:satOff val="10049"/>
            <a:lumOff val="9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патент</a:t>
          </a:r>
          <a:endParaRPr lang="uk-UA" sz="1800" kern="1200"/>
        </a:p>
      </dsp:txBody>
      <dsp:txXfrm>
        <a:off x="4019142" y="1844507"/>
        <a:ext cx="2634264" cy="1580558"/>
      </dsp:txXfrm>
    </dsp:sp>
    <dsp:sp modelId="{6277DB26-ECA0-44C5-8F2C-98182B3BEE16}">
      <dsp:nvSpPr>
        <dsp:cNvPr id="0" name=""/>
        <dsp:cNvSpPr/>
      </dsp:nvSpPr>
      <dsp:spPr>
        <a:xfrm>
          <a:off x="6916833" y="1844507"/>
          <a:ext cx="2634264" cy="1580558"/>
        </a:xfrm>
        <a:prstGeom prst="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науковий звіт державних служб (наприклад, демографічна статистика)</a:t>
          </a:r>
          <a:endParaRPr lang="uk-UA" sz="1800" kern="1200"/>
        </a:p>
      </dsp:txBody>
      <dsp:txXfrm>
        <a:off x="6916833" y="1844507"/>
        <a:ext cx="2634264" cy="15805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A64E6-2CE3-40F4-90C4-2102D99CD604}">
      <dsp:nvSpPr>
        <dsp:cNvPr id="0" name=""/>
        <dsp:cNvSpPr/>
      </dsp:nvSpPr>
      <dsp:spPr>
        <a:xfrm>
          <a:off x="0" y="2561357"/>
          <a:ext cx="1104489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323D1-7883-4D23-91C9-CB6EB736C7C8}">
      <dsp:nvSpPr>
        <dsp:cNvPr id="0" name=""/>
        <dsp:cNvSpPr/>
      </dsp:nvSpPr>
      <dsp:spPr>
        <a:xfrm>
          <a:off x="0" y="0"/>
          <a:ext cx="10515876" cy="2666257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229" tIns="0" rIns="2922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Нерецензовані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публікації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потребують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спеціального</a:t>
          </a:r>
          <a:r>
            <a:rPr lang="ru-RU" sz="2800" b="1" kern="1200" dirty="0" smtClean="0"/>
            <a:t> скептичного </a:t>
          </a:r>
          <a:r>
            <a:rPr lang="ru-RU" sz="2800" b="1" kern="1200" dirty="0" err="1" smtClean="0"/>
            <a:t>аналізу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читачем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оскільки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можуть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містити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окремі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непідтверджені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науково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ідеї</a:t>
          </a:r>
          <a:r>
            <a:rPr lang="ru-RU" sz="2800" b="1" kern="1200" dirty="0" smtClean="0"/>
            <a:t>. Через </a:t>
          </a:r>
          <a:r>
            <a:rPr lang="ru-RU" sz="2800" b="1" kern="1200" dirty="0" err="1" smtClean="0"/>
            <a:t>цю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складність</a:t>
          </a:r>
          <a:r>
            <a:rPr lang="ru-RU" sz="2800" b="1" kern="1200" dirty="0" smtClean="0"/>
            <a:t> вони часто </a:t>
          </a:r>
          <a:r>
            <a:rPr lang="ru-RU" sz="2800" b="1" kern="1200" dirty="0" err="1" smtClean="0"/>
            <a:t>проходять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повз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увагу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науковців</a:t>
          </a:r>
          <a:r>
            <a:rPr lang="ru-RU" sz="2800" b="1" kern="1200" dirty="0" smtClean="0"/>
            <a:t>.</a:t>
          </a:r>
          <a:endParaRPr lang="ru-RU" sz="2800" kern="1200" dirty="0"/>
        </a:p>
      </dsp:txBody>
      <dsp:txXfrm>
        <a:off x="130156" y="130156"/>
        <a:ext cx="10255564" cy="24059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28A53-414C-4B9C-A93E-BC5460294728}">
      <dsp:nvSpPr>
        <dsp:cNvPr id="0" name=""/>
        <dsp:cNvSpPr/>
      </dsp:nvSpPr>
      <dsp:spPr>
        <a:xfrm>
          <a:off x="3369737" y="0"/>
          <a:ext cx="1262062" cy="12620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автореферат</a:t>
          </a:r>
          <a:endParaRPr lang="ru-RU" sz="1200" kern="1200" dirty="0"/>
        </a:p>
      </dsp:txBody>
      <dsp:txXfrm>
        <a:off x="3554562" y="184825"/>
        <a:ext cx="892412" cy="892412"/>
      </dsp:txXfrm>
    </dsp:sp>
    <dsp:sp modelId="{CD22FFC5-DB87-49F2-9FFF-7CD7F832D629}">
      <dsp:nvSpPr>
        <dsp:cNvPr id="0" name=""/>
        <dsp:cNvSpPr/>
      </dsp:nvSpPr>
      <dsp:spPr>
        <a:xfrm rot="1494942">
          <a:off x="4694147" y="825380"/>
          <a:ext cx="366987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699270" y="887378"/>
        <a:ext cx="256891" cy="255568"/>
      </dsp:txXfrm>
    </dsp:sp>
    <dsp:sp modelId="{4C505AD9-108C-4E4B-910E-033507234ADB}">
      <dsp:nvSpPr>
        <dsp:cNvPr id="0" name=""/>
        <dsp:cNvSpPr/>
      </dsp:nvSpPr>
      <dsp:spPr>
        <a:xfrm>
          <a:off x="5142322" y="823396"/>
          <a:ext cx="1262062" cy="1262062"/>
        </a:xfrm>
        <a:prstGeom prst="ellipse">
          <a:avLst/>
        </a:prstGeom>
        <a:solidFill>
          <a:schemeClr val="accent5">
            <a:hueOff val="184375"/>
            <a:satOff val="2093"/>
            <a:lumOff val="18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наукова доповідь</a:t>
          </a:r>
          <a:endParaRPr lang="ru-RU" sz="1200" kern="1200" dirty="0"/>
        </a:p>
      </dsp:txBody>
      <dsp:txXfrm>
        <a:off x="5327147" y="1008221"/>
        <a:ext cx="892412" cy="892412"/>
      </dsp:txXfrm>
    </dsp:sp>
    <dsp:sp modelId="{2C523F98-0DC3-4DB6-9C81-13A65330228D}">
      <dsp:nvSpPr>
        <dsp:cNvPr id="0" name=""/>
        <dsp:cNvSpPr/>
      </dsp:nvSpPr>
      <dsp:spPr>
        <a:xfrm rot="4628571">
          <a:off x="5813999" y="2157001"/>
          <a:ext cx="336643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4375"/>
            <a:satOff val="2093"/>
            <a:lumOff val="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853259" y="2192960"/>
        <a:ext cx="235650" cy="255568"/>
      </dsp:txXfrm>
    </dsp:sp>
    <dsp:sp modelId="{A0B6F328-CAF7-48E2-9D5B-EE92601A6110}">
      <dsp:nvSpPr>
        <dsp:cNvPr id="0" name=""/>
        <dsp:cNvSpPr/>
      </dsp:nvSpPr>
      <dsp:spPr>
        <a:xfrm>
          <a:off x="5564497" y="2673067"/>
          <a:ext cx="1262062" cy="1262062"/>
        </a:xfrm>
        <a:prstGeom prst="ellipse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препринт</a:t>
          </a:r>
          <a:endParaRPr lang="ru-RU" sz="1200" kern="1200" dirty="0"/>
        </a:p>
      </dsp:txBody>
      <dsp:txXfrm>
        <a:off x="5749322" y="2857892"/>
        <a:ext cx="892412" cy="892412"/>
      </dsp:txXfrm>
    </dsp:sp>
    <dsp:sp modelId="{8E9742BD-E015-4D8D-895F-D91A974B18AB}">
      <dsp:nvSpPr>
        <dsp:cNvPr id="0" name=""/>
        <dsp:cNvSpPr/>
      </dsp:nvSpPr>
      <dsp:spPr>
        <a:xfrm rot="7714286">
          <a:off x="5441692" y="3825337"/>
          <a:ext cx="336643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5523673" y="3871046"/>
        <a:ext cx="235650" cy="255568"/>
      </dsp:txXfrm>
    </dsp:sp>
    <dsp:sp modelId="{0F22F40D-C374-4A53-A5EB-E812AC77EF72}">
      <dsp:nvSpPr>
        <dsp:cNvPr id="0" name=""/>
        <dsp:cNvSpPr/>
      </dsp:nvSpPr>
      <dsp:spPr>
        <a:xfrm>
          <a:off x="4381588" y="4156389"/>
          <a:ext cx="1262062" cy="1262062"/>
        </a:xfrm>
        <a:prstGeom prst="ellips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тези доповідей</a:t>
          </a:r>
          <a:endParaRPr lang="ru-RU" sz="1200" kern="1200" dirty="0"/>
        </a:p>
      </dsp:txBody>
      <dsp:txXfrm>
        <a:off x="4566413" y="4341214"/>
        <a:ext cx="892412" cy="892412"/>
      </dsp:txXfrm>
    </dsp:sp>
    <dsp:sp modelId="{E321486E-8E41-4C57-B81C-0E1CEEAD3D2A}">
      <dsp:nvSpPr>
        <dsp:cNvPr id="0" name=""/>
        <dsp:cNvSpPr/>
      </dsp:nvSpPr>
      <dsp:spPr>
        <a:xfrm rot="10800000">
          <a:off x="3905205" y="4574447"/>
          <a:ext cx="336643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4006198" y="4659636"/>
        <a:ext cx="235650" cy="255568"/>
      </dsp:txXfrm>
    </dsp:sp>
    <dsp:sp modelId="{888B1ADA-43EB-43DA-A978-8AB11EA6E441}">
      <dsp:nvSpPr>
        <dsp:cNvPr id="0" name=""/>
        <dsp:cNvSpPr/>
      </dsp:nvSpPr>
      <dsp:spPr>
        <a:xfrm>
          <a:off x="2484349" y="4156389"/>
          <a:ext cx="1262062" cy="1262062"/>
        </a:xfrm>
        <a:prstGeom prst="ellipse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стаття</a:t>
          </a:r>
          <a:endParaRPr lang="ru-RU" sz="1200" kern="1200" dirty="0"/>
        </a:p>
      </dsp:txBody>
      <dsp:txXfrm>
        <a:off x="2669174" y="4341214"/>
        <a:ext cx="892412" cy="892412"/>
      </dsp:txXfrm>
    </dsp:sp>
    <dsp:sp modelId="{53DBD694-6225-437B-9251-40A21D1563EE}">
      <dsp:nvSpPr>
        <dsp:cNvPr id="0" name=""/>
        <dsp:cNvSpPr/>
      </dsp:nvSpPr>
      <dsp:spPr>
        <a:xfrm rot="13885714">
          <a:off x="2361544" y="3840235"/>
          <a:ext cx="336643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443525" y="3964904"/>
        <a:ext cx="235650" cy="255568"/>
      </dsp:txXfrm>
    </dsp:sp>
    <dsp:sp modelId="{38EB6E4E-158F-4BDC-A8AA-5A83DEA25B56}">
      <dsp:nvSpPr>
        <dsp:cNvPr id="0" name=""/>
        <dsp:cNvSpPr/>
      </dsp:nvSpPr>
      <dsp:spPr>
        <a:xfrm>
          <a:off x="1301440" y="2673067"/>
          <a:ext cx="1262062" cy="1262062"/>
        </a:xfrm>
        <a:prstGeom prst="ellipse">
          <a:avLst/>
        </a:prstGeom>
        <a:solidFill>
          <a:schemeClr val="accent5">
            <a:hueOff val="921873"/>
            <a:satOff val="10467"/>
            <a:lumOff val="94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збірник наукових праць</a:t>
          </a:r>
          <a:endParaRPr lang="ru-RU" sz="1200" kern="1200" dirty="0"/>
        </a:p>
      </dsp:txBody>
      <dsp:txXfrm>
        <a:off x="1486265" y="2857892"/>
        <a:ext cx="892412" cy="892412"/>
      </dsp:txXfrm>
    </dsp:sp>
    <dsp:sp modelId="{C808EF03-65C7-4B1A-BCC8-FA1E78F69A79}">
      <dsp:nvSpPr>
        <dsp:cNvPr id="0" name=""/>
        <dsp:cNvSpPr/>
      </dsp:nvSpPr>
      <dsp:spPr>
        <a:xfrm rot="16971429">
          <a:off x="1973117" y="2175579"/>
          <a:ext cx="336643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21873"/>
            <a:satOff val="10467"/>
            <a:lumOff val="94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012377" y="2309998"/>
        <a:ext cx="235650" cy="255568"/>
      </dsp:txXfrm>
    </dsp:sp>
    <dsp:sp modelId="{FA99D61B-F943-4AD9-B39C-189B133BCCA7}">
      <dsp:nvSpPr>
        <dsp:cNvPr id="0" name=""/>
        <dsp:cNvSpPr/>
      </dsp:nvSpPr>
      <dsp:spPr>
        <a:xfrm>
          <a:off x="1723615" y="823396"/>
          <a:ext cx="1262062" cy="1262062"/>
        </a:xfrm>
        <a:prstGeom prst="ellips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монографія</a:t>
          </a:r>
          <a:endParaRPr lang="ru-RU" sz="1200" kern="1200" dirty="0"/>
        </a:p>
      </dsp:txBody>
      <dsp:txXfrm>
        <a:off x="1908440" y="1008221"/>
        <a:ext cx="892412" cy="892412"/>
      </dsp:txXfrm>
    </dsp:sp>
    <dsp:sp modelId="{C17384DD-58EB-4EAA-99B7-7667C74B650C}">
      <dsp:nvSpPr>
        <dsp:cNvPr id="0" name=""/>
        <dsp:cNvSpPr/>
      </dsp:nvSpPr>
      <dsp:spPr>
        <a:xfrm rot="20005536">
          <a:off x="3016642" y="833638"/>
          <a:ext cx="306609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21501" y="939402"/>
        <a:ext cx="214626" cy="25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5181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40035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65843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67614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18956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01860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46557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26205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77322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2049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83976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04124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66" y="0"/>
            <a:ext cx="12201266" cy="68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5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microsoft.com/office/2007/relationships/diagramDrawing" Target="../diagrams/drawing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microsoft.com/office/2007/relationships/diagramDrawing" Target="../diagrams/drawing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microsoft.com/office/2007/relationships/diagramDrawing" Target="../diagrams/drawing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diagramLayout" Target="../diagrams/layout2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microsoft.com/office/2007/relationships/diagramDrawing" Target="../diagrams/drawing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diagramLayout" Target="../diagrams/layout2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86330896"/>
              </p:ext>
            </p:extLst>
          </p:nvPr>
        </p:nvGraphicFramePr>
        <p:xfrm>
          <a:off x="705394" y="783578"/>
          <a:ext cx="11038114" cy="502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6829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CFB96-2928-48D4-BF3C-57B09CB8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5" y="116360"/>
            <a:ext cx="9760479" cy="815223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Види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наукових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публікацій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57CB8A7-3CF4-47C6-ACA8-CF0F973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86" y="1507524"/>
            <a:ext cx="10457896" cy="5150728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85554097"/>
              </p:ext>
            </p:extLst>
          </p:nvPr>
        </p:nvGraphicFramePr>
        <p:xfrm>
          <a:off x="4123312" y="12395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05" y="2070470"/>
            <a:ext cx="4976517" cy="3396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6209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2845240-3F0A-43A2-8846-CCFE180E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54" y="60099"/>
            <a:ext cx="10626299" cy="1774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i="1" dirty="0" smtClean="0"/>
          </a:p>
          <a:p>
            <a:pPr marL="0" indent="0" algn="ctr">
              <a:buNone/>
            </a:pPr>
            <a:r>
              <a:rPr lang="ru-RU" sz="3600" b="1" i="1" dirty="0" err="1" smtClean="0"/>
              <a:t>Наукові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публікації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виходять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друком</a:t>
            </a:r>
            <a:r>
              <a:rPr lang="ru-RU" sz="3600" b="1" i="1" dirty="0" smtClean="0"/>
              <a:t> у </a:t>
            </a:r>
            <a:r>
              <a:rPr lang="ru-RU" sz="3600" b="1" i="1" dirty="0" err="1" smtClean="0"/>
              <a:t>формі</a:t>
            </a:r>
            <a:r>
              <a:rPr lang="ru-RU" sz="3600" b="1" i="1" dirty="0" smtClean="0"/>
              <a:t> </a:t>
            </a:r>
            <a:r>
              <a:rPr lang="ru-RU" sz="3600" b="1" i="1" u="sng" dirty="0" err="1" smtClean="0"/>
              <a:t>друкованих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або</a:t>
            </a:r>
            <a:r>
              <a:rPr lang="ru-RU" sz="3600" b="1" i="1" dirty="0" smtClean="0"/>
              <a:t> </a:t>
            </a:r>
            <a:r>
              <a:rPr lang="ru-RU" sz="3600" b="1" i="1" u="sng" dirty="0" err="1" smtClean="0"/>
              <a:t>електронних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видань</a:t>
            </a:r>
            <a:r>
              <a:rPr lang="ru-RU" sz="3600" b="1" i="1" dirty="0" smtClean="0"/>
              <a:t>.</a:t>
            </a:r>
          </a:p>
        </p:txBody>
      </p:sp>
      <p:sp>
        <p:nvSpPr>
          <p:cNvPr id="5" name="Багетна рамка 4"/>
          <p:cNvSpPr/>
          <p:nvPr/>
        </p:nvSpPr>
        <p:spPr>
          <a:xfrm>
            <a:off x="1127013" y="1834979"/>
            <a:ext cx="10293179" cy="4749113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err="1">
                <a:solidFill>
                  <a:srgbClr val="00B050"/>
                </a:solidFill>
              </a:rPr>
              <a:t>Видання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такий</a:t>
            </a:r>
            <a:r>
              <a:rPr lang="ru-RU" sz="2400" b="1" dirty="0"/>
              <a:t> документ,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пройшов</a:t>
            </a:r>
            <a:r>
              <a:rPr lang="ru-RU" sz="2400" b="1" dirty="0"/>
              <a:t> «</a:t>
            </a:r>
            <a:r>
              <a:rPr lang="ru-RU" sz="2400" b="1" dirty="0" err="1"/>
              <a:t>редакційно-видавниче</a:t>
            </a:r>
            <a:r>
              <a:rPr lang="ru-RU" sz="2400" b="1" dirty="0"/>
              <a:t> </a:t>
            </a:r>
            <a:r>
              <a:rPr lang="ru-RU" sz="2400" b="1" dirty="0" err="1"/>
              <a:t>опрацювання</a:t>
            </a:r>
            <a:r>
              <a:rPr lang="ru-RU" sz="2400" b="1" dirty="0"/>
              <a:t>, </a:t>
            </a:r>
            <a:r>
              <a:rPr lang="ru-RU" sz="2400" b="1" dirty="0" err="1"/>
              <a:t>виготовлений</a:t>
            </a:r>
            <a:r>
              <a:rPr lang="ru-RU" sz="2400" b="1" dirty="0"/>
              <a:t> </a:t>
            </a:r>
            <a:r>
              <a:rPr lang="ru-RU" sz="2400" b="1" dirty="0" err="1"/>
              <a:t>друкуванням</a:t>
            </a:r>
            <a:r>
              <a:rPr lang="ru-RU" sz="2400" b="1" dirty="0"/>
              <a:t>, </a:t>
            </a:r>
            <a:r>
              <a:rPr lang="ru-RU" sz="2400" b="1" dirty="0" err="1"/>
              <a:t>тисненням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іншим</a:t>
            </a:r>
            <a:r>
              <a:rPr lang="ru-RU" sz="2400" b="1" dirty="0"/>
              <a:t> способом, </a:t>
            </a:r>
            <a:r>
              <a:rPr lang="ru-RU" sz="2400" b="1" dirty="0" err="1"/>
              <a:t>містить</a:t>
            </a:r>
            <a:r>
              <a:rPr lang="ru-RU" sz="2400" b="1" dirty="0"/>
              <a:t> </a:t>
            </a:r>
            <a:r>
              <a:rPr lang="ru-RU" sz="2400" b="1" dirty="0" err="1"/>
              <a:t>інформацію</a:t>
            </a:r>
            <a:r>
              <a:rPr lang="ru-RU" sz="2400" b="1" dirty="0"/>
              <a:t>, </a:t>
            </a:r>
            <a:r>
              <a:rPr lang="ru-RU" sz="2400" b="1" dirty="0" err="1"/>
              <a:t>призначену</a:t>
            </a:r>
            <a:r>
              <a:rPr lang="ru-RU" sz="2400" b="1" dirty="0"/>
              <a:t> для </a:t>
            </a:r>
            <a:r>
              <a:rPr lang="ru-RU" sz="2400" b="1" dirty="0" err="1"/>
              <a:t>поширення</a:t>
            </a:r>
            <a:r>
              <a:rPr lang="ru-RU" sz="2400" b="1" dirty="0"/>
              <a:t> і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</a:t>
            </a:r>
            <a:r>
              <a:rPr lang="ru-RU" sz="2400" b="1" dirty="0" err="1"/>
              <a:t>вимогам</a:t>
            </a:r>
            <a:r>
              <a:rPr lang="ru-RU" sz="2400" b="1" dirty="0"/>
              <a:t> </a:t>
            </a:r>
            <a:r>
              <a:rPr lang="ru-RU" sz="2400" b="1" dirty="0" err="1"/>
              <a:t>державних</a:t>
            </a:r>
            <a:r>
              <a:rPr lang="ru-RU" sz="2400" b="1" dirty="0"/>
              <a:t> </a:t>
            </a:r>
            <a:r>
              <a:rPr lang="ru-RU" sz="2400" b="1" dirty="0" err="1"/>
              <a:t>стандартів</a:t>
            </a:r>
            <a:r>
              <a:rPr lang="ru-RU" sz="2400" b="1" dirty="0"/>
              <a:t>,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нормативних</a:t>
            </a:r>
            <a:r>
              <a:rPr lang="ru-RU" sz="2400" b="1" dirty="0"/>
              <a:t> доку-</a:t>
            </a:r>
            <a:r>
              <a:rPr lang="ru-RU" sz="2400" b="1" dirty="0" err="1"/>
              <a:t>ментів</a:t>
            </a:r>
            <a:r>
              <a:rPr lang="ru-RU" sz="2400" b="1" dirty="0"/>
              <a:t> </a:t>
            </a:r>
            <a:r>
              <a:rPr lang="ru-RU" sz="2400" b="1" dirty="0" err="1"/>
              <a:t>щодо</a:t>
            </a:r>
            <a:r>
              <a:rPr lang="ru-RU" sz="2400" b="1" dirty="0"/>
              <a:t> </a:t>
            </a:r>
            <a:r>
              <a:rPr lang="ru-RU" sz="2400" b="1" dirty="0" err="1"/>
              <a:t>видавничого</a:t>
            </a:r>
            <a:r>
              <a:rPr lang="ru-RU" sz="2400" b="1" dirty="0"/>
              <a:t> </a:t>
            </a:r>
            <a:r>
              <a:rPr lang="ru-RU" sz="2400" b="1" dirty="0" err="1"/>
              <a:t>оформлення</a:t>
            </a:r>
            <a:r>
              <a:rPr lang="ru-RU" sz="2400" b="1" dirty="0"/>
              <a:t> і </a:t>
            </a:r>
            <a:r>
              <a:rPr lang="ru-RU" sz="2400" b="1" dirty="0" err="1"/>
              <a:t>поліграфічного</a:t>
            </a:r>
            <a:r>
              <a:rPr lang="ru-RU" sz="2400" b="1" dirty="0"/>
              <a:t> </a:t>
            </a:r>
            <a:r>
              <a:rPr lang="ru-RU" sz="2400" b="1" dirty="0" err="1"/>
              <a:t>виконання</a:t>
            </a:r>
            <a:r>
              <a:rPr lang="ru-RU" sz="2400" b="1" dirty="0"/>
              <a:t>» (ДСТУ 3017-95 «</a:t>
            </a:r>
            <a:r>
              <a:rPr lang="ru-RU" sz="2400" b="1" dirty="0" err="1"/>
              <a:t>Видання</a:t>
            </a:r>
            <a:r>
              <a:rPr lang="ru-RU" sz="2400" b="1" dirty="0"/>
              <a:t>. </a:t>
            </a:r>
            <a:r>
              <a:rPr lang="ru-RU" sz="2400" b="1" dirty="0" err="1"/>
              <a:t>Основні</a:t>
            </a:r>
            <a:r>
              <a:rPr lang="ru-RU" sz="2400" b="1" dirty="0"/>
              <a:t> </a:t>
            </a:r>
            <a:r>
              <a:rPr lang="ru-RU" sz="2400" b="1" dirty="0" err="1"/>
              <a:t>види</a:t>
            </a:r>
            <a:r>
              <a:rPr lang="ru-RU" sz="2400" b="1" dirty="0"/>
              <a:t>. </a:t>
            </a:r>
            <a:r>
              <a:rPr lang="ru-RU" sz="2400" b="1" dirty="0" err="1"/>
              <a:t>Терміни</a:t>
            </a:r>
            <a:r>
              <a:rPr lang="ru-RU" sz="2400" b="1" dirty="0"/>
              <a:t> та </a:t>
            </a:r>
            <a:r>
              <a:rPr lang="ru-RU" sz="2400" b="1" dirty="0" err="1"/>
              <a:t>визначення</a:t>
            </a:r>
            <a:r>
              <a:rPr lang="ru-RU" sz="2400" b="1" dirty="0"/>
              <a:t>»)..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39301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7C8324F-588F-4BB0-9E52-D2BB4D37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7" y="474133"/>
            <a:ext cx="10583333" cy="5825067"/>
          </a:xfrm>
        </p:spPr>
        <p:txBody>
          <a:bodyPr>
            <a:noAutofit/>
          </a:bodyPr>
          <a:lstStyle/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</p:txBody>
      </p:sp>
      <p:sp>
        <p:nvSpPr>
          <p:cNvPr id="4" name="Багетна рамка 3"/>
          <p:cNvSpPr/>
          <p:nvPr/>
        </p:nvSpPr>
        <p:spPr>
          <a:xfrm>
            <a:off x="195942" y="235131"/>
            <a:ext cx="11996057" cy="2112653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err="1">
                <a:solidFill>
                  <a:srgbClr val="00B050"/>
                </a:solidFill>
              </a:rPr>
              <a:t>Монографія</a:t>
            </a:r>
            <a:r>
              <a:rPr lang="ru-RU" sz="2400" b="1" dirty="0"/>
              <a:t> — </a:t>
            </a:r>
            <a:r>
              <a:rPr lang="ru-RU" sz="2400" b="1" dirty="0" err="1"/>
              <a:t>науково-книжкове</a:t>
            </a:r>
            <a:r>
              <a:rPr lang="ru-RU" sz="2400" b="1" dirty="0"/>
              <a:t> </a:t>
            </a:r>
            <a:r>
              <a:rPr lang="ru-RU" sz="2400" b="1" dirty="0" err="1"/>
              <a:t>видання</a:t>
            </a:r>
            <a:r>
              <a:rPr lang="ru-RU" sz="2400" b="1" dirty="0"/>
              <a:t> </a:t>
            </a:r>
            <a:r>
              <a:rPr lang="ru-RU" sz="2400" b="1" dirty="0" err="1"/>
              <a:t>певного</a:t>
            </a:r>
            <a:r>
              <a:rPr lang="ru-RU" sz="2400" b="1" dirty="0"/>
              <a:t>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 </a:t>
            </a:r>
            <a:r>
              <a:rPr lang="ru-RU" sz="2400" b="1" dirty="0" err="1"/>
              <a:t>однієї</a:t>
            </a:r>
            <a:r>
              <a:rPr lang="ru-RU" sz="2400" b="1" dirty="0"/>
              <a:t> </a:t>
            </a:r>
            <a:r>
              <a:rPr lang="ru-RU" sz="2400" b="1" dirty="0" err="1"/>
              <a:t>проблеми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теми,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належить</a:t>
            </a:r>
            <a:r>
              <a:rPr lang="ru-RU" sz="2400" b="1" dirty="0"/>
              <a:t> одному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кільком</a:t>
            </a:r>
            <a:r>
              <a:rPr lang="ru-RU" sz="2400" b="1" dirty="0"/>
              <a:t> </a:t>
            </a:r>
            <a:r>
              <a:rPr lang="ru-RU" sz="2400" b="1" dirty="0" smtClean="0"/>
              <a:t>авторам</a:t>
            </a:r>
            <a:endParaRPr lang="ru-RU" sz="2400" b="1" dirty="0"/>
          </a:p>
        </p:txBody>
      </p:sp>
      <p:sp>
        <p:nvSpPr>
          <p:cNvPr id="5" name="Багетна рамка 4"/>
          <p:cNvSpPr/>
          <p:nvPr/>
        </p:nvSpPr>
        <p:spPr>
          <a:xfrm>
            <a:off x="1594023" y="2500184"/>
            <a:ext cx="9613556" cy="163933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err="1">
                <a:solidFill>
                  <a:srgbClr val="00B050"/>
                </a:solidFill>
              </a:rPr>
              <a:t>Стаття</a:t>
            </a:r>
            <a:r>
              <a:rPr lang="ru-RU" sz="2400" b="1" dirty="0"/>
              <a:t> 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вміщені</a:t>
            </a:r>
            <a:r>
              <a:rPr lang="ru-RU" sz="2400" b="1" dirty="0"/>
              <a:t> в </a:t>
            </a:r>
            <a:r>
              <a:rPr lang="ru-RU" sz="2400" b="1" dirty="0" err="1"/>
              <a:t>науковому</a:t>
            </a:r>
            <a:r>
              <a:rPr lang="ru-RU" sz="2400" b="1" dirty="0"/>
              <a:t> </a:t>
            </a:r>
            <a:r>
              <a:rPr lang="ru-RU" sz="2400" b="1" dirty="0" err="1"/>
              <a:t>журналі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збірнику</a:t>
            </a:r>
            <a:r>
              <a:rPr lang="ru-RU" sz="2400" b="1" dirty="0"/>
              <a:t> </a:t>
            </a:r>
            <a:r>
              <a:rPr lang="ru-RU" sz="2400" b="1" dirty="0" err="1"/>
              <a:t>результати</a:t>
            </a:r>
            <a:r>
              <a:rPr lang="ru-RU" sz="2400" b="1" dirty="0"/>
              <a:t>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 конкретного </a:t>
            </a:r>
            <a:r>
              <a:rPr lang="ru-RU" sz="2400" b="1" dirty="0" err="1"/>
              <a:t>питання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певне</a:t>
            </a:r>
            <a:r>
              <a:rPr lang="ru-RU" sz="2400" b="1" dirty="0"/>
              <a:t> </a:t>
            </a:r>
            <a:r>
              <a:rPr lang="ru-RU" sz="2400" b="1" dirty="0" err="1"/>
              <a:t>наукове</a:t>
            </a:r>
            <a:r>
              <a:rPr lang="ru-RU" sz="2400" b="1" dirty="0"/>
              <a:t> й </a:t>
            </a:r>
            <a:r>
              <a:rPr lang="ru-RU" sz="2400" b="1" dirty="0" err="1"/>
              <a:t>практичне</a:t>
            </a:r>
            <a:r>
              <a:rPr lang="ru-RU" sz="2400" b="1" dirty="0"/>
              <a:t> </a:t>
            </a:r>
            <a:r>
              <a:rPr lang="ru-RU" sz="2400" b="1" dirty="0" err="1" smtClean="0"/>
              <a:t>значення</a:t>
            </a:r>
            <a:endParaRPr lang="ru-RU" sz="2400" b="1" dirty="0"/>
          </a:p>
        </p:txBody>
      </p:sp>
      <p:sp>
        <p:nvSpPr>
          <p:cNvPr id="6" name="Багетна рамка 5"/>
          <p:cNvSpPr/>
          <p:nvPr/>
        </p:nvSpPr>
        <p:spPr>
          <a:xfrm>
            <a:off x="1594023" y="4324866"/>
            <a:ext cx="9613556" cy="2335426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>
                <a:solidFill>
                  <a:srgbClr val="00B050"/>
                </a:solidFill>
              </a:rPr>
              <a:t>Автореферат </a:t>
            </a:r>
            <a:r>
              <a:rPr lang="ru-RU" sz="2800" b="1" i="1" u="sng" dirty="0" err="1">
                <a:solidFill>
                  <a:srgbClr val="00B050"/>
                </a:solidFill>
              </a:rPr>
              <a:t>дисертації</a:t>
            </a:r>
            <a:r>
              <a:rPr lang="ru-RU" sz="2800" b="1" dirty="0"/>
              <a:t> </a:t>
            </a:r>
            <a:r>
              <a:rPr lang="ru-RU" sz="2400" b="1" dirty="0"/>
              <a:t>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наукове</a:t>
            </a:r>
            <a:r>
              <a:rPr lang="ru-RU" sz="2400" b="1" dirty="0"/>
              <a:t> </a:t>
            </a:r>
            <a:r>
              <a:rPr lang="ru-RU" sz="2400" b="1" dirty="0" err="1"/>
              <a:t>видання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брошури</a:t>
            </a:r>
            <a:r>
              <a:rPr lang="ru-RU" sz="2400" b="1" dirty="0"/>
              <a:t> </a:t>
            </a:r>
            <a:r>
              <a:rPr lang="ru-RU" sz="2400" b="1" dirty="0" err="1"/>
              <a:t>авторського</a:t>
            </a:r>
            <a:r>
              <a:rPr lang="ru-RU" sz="2400" b="1" dirty="0"/>
              <a:t> реферату </a:t>
            </a:r>
            <a:r>
              <a:rPr lang="ru-RU" sz="2400" b="1" dirty="0" err="1"/>
              <a:t>проведеного</a:t>
            </a:r>
            <a:r>
              <a:rPr lang="ru-RU" sz="2400" b="1" dirty="0"/>
              <a:t>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, яке </a:t>
            </a:r>
            <a:r>
              <a:rPr lang="ru-RU" sz="2400" b="1" dirty="0" err="1"/>
              <a:t>подається</a:t>
            </a:r>
            <a:r>
              <a:rPr lang="ru-RU" sz="2400" b="1" dirty="0"/>
              <a:t> на </a:t>
            </a:r>
            <a:r>
              <a:rPr lang="ru-RU" sz="2400" b="1" dirty="0" err="1"/>
              <a:t>здобуття</a:t>
            </a:r>
            <a:r>
              <a:rPr lang="ru-RU" sz="2400" b="1" dirty="0"/>
              <a:t> </a:t>
            </a:r>
            <a:r>
              <a:rPr lang="ru-RU" sz="2400" b="1" dirty="0" err="1"/>
              <a:t>наукового</a:t>
            </a:r>
            <a:r>
              <a:rPr lang="ru-RU" sz="2400" b="1" dirty="0"/>
              <a:t> </a:t>
            </a:r>
            <a:r>
              <a:rPr lang="ru-RU" sz="2400" b="1" dirty="0" err="1" smtClean="0"/>
              <a:t>ступеня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47702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7C8324F-588F-4BB0-9E52-D2BB4D37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7" y="474133"/>
            <a:ext cx="10583333" cy="5825067"/>
          </a:xfrm>
        </p:spPr>
        <p:txBody>
          <a:bodyPr>
            <a:noAutofit/>
          </a:bodyPr>
          <a:lstStyle/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</p:txBody>
      </p:sp>
      <p:sp>
        <p:nvSpPr>
          <p:cNvPr id="5" name="Багетна рамка 4"/>
          <p:cNvSpPr/>
          <p:nvPr/>
        </p:nvSpPr>
        <p:spPr>
          <a:xfrm>
            <a:off x="1594022" y="2673176"/>
            <a:ext cx="10095469" cy="1824682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err="1">
                <a:solidFill>
                  <a:srgbClr val="00B050"/>
                </a:solidFill>
              </a:rPr>
              <a:t>Тези</a:t>
            </a:r>
            <a:r>
              <a:rPr lang="ru-RU" sz="2800" b="1" i="1" u="sng" dirty="0">
                <a:solidFill>
                  <a:srgbClr val="00B050"/>
                </a:solidFill>
              </a:rPr>
              <a:t> </a:t>
            </a:r>
            <a:r>
              <a:rPr lang="ru-RU" sz="2800" b="1" i="1" u="sng" dirty="0" err="1">
                <a:solidFill>
                  <a:srgbClr val="00B050"/>
                </a:solidFill>
              </a:rPr>
              <a:t>доповідей</a:t>
            </a:r>
            <a:r>
              <a:rPr lang="ru-RU" sz="2800" b="1" i="1" u="sng" dirty="0">
                <a:solidFill>
                  <a:srgbClr val="00B050"/>
                </a:solidFill>
              </a:rPr>
              <a:t>, </a:t>
            </a:r>
            <a:r>
              <a:rPr lang="ru-RU" sz="2800" b="1" i="1" u="sng" dirty="0" err="1">
                <a:solidFill>
                  <a:srgbClr val="00B050"/>
                </a:solidFill>
              </a:rPr>
              <a:t>матеріали</a:t>
            </a:r>
            <a:r>
              <a:rPr lang="ru-RU" sz="2800" b="1" i="1" u="sng" dirty="0">
                <a:solidFill>
                  <a:srgbClr val="00B050"/>
                </a:solidFill>
              </a:rPr>
              <a:t> </a:t>
            </a:r>
            <a:r>
              <a:rPr lang="ru-RU" sz="2800" b="1" i="1" u="sng" dirty="0" err="1">
                <a:solidFill>
                  <a:srgbClr val="00B050"/>
                </a:solidFill>
              </a:rPr>
              <a:t>наукової</a:t>
            </a:r>
            <a:r>
              <a:rPr lang="ru-RU" sz="2800" b="1" i="1" u="sng" dirty="0">
                <a:solidFill>
                  <a:srgbClr val="00B050"/>
                </a:solidFill>
              </a:rPr>
              <a:t> </a:t>
            </a:r>
            <a:r>
              <a:rPr lang="ru-RU" sz="2800" b="1" i="1" u="sng" dirty="0" err="1">
                <a:solidFill>
                  <a:srgbClr val="00B050"/>
                </a:solidFill>
              </a:rPr>
              <a:t>конференції</a:t>
            </a:r>
            <a:r>
              <a:rPr lang="ru-RU" sz="2800" b="1" i="1" u="sng" dirty="0">
                <a:solidFill>
                  <a:srgbClr val="00B050"/>
                </a:solidFill>
              </a:rPr>
              <a:t> </a:t>
            </a:r>
            <a:r>
              <a:rPr lang="ru-RU" sz="2400" b="1" dirty="0"/>
              <a:t>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неперіодичні</a:t>
            </a:r>
            <a:r>
              <a:rPr lang="ru-RU" sz="2400" b="1" dirty="0"/>
              <a:t> </a:t>
            </a:r>
            <a:r>
              <a:rPr lang="ru-RU" sz="2400" b="1" dirty="0" err="1"/>
              <a:t>збірники</a:t>
            </a:r>
            <a:r>
              <a:rPr lang="ru-RU" sz="2400" b="1" dirty="0"/>
              <a:t> </a:t>
            </a:r>
            <a:r>
              <a:rPr lang="ru-RU" sz="2400" b="1" dirty="0" err="1"/>
              <a:t>підсумків</a:t>
            </a:r>
            <a:r>
              <a:rPr lang="ru-RU" sz="2400" b="1" dirty="0"/>
              <a:t> </a:t>
            </a:r>
            <a:r>
              <a:rPr lang="ru-RU" sz="2400" b="1" dirty="0" err="1"/>
              <a:t>наукових</a:t>
            </a:r>
            <a:r>
              <a:rPr lang="ru-RU" sz="2400" b="1" dirty="0"/>
              <a:t> </a:t>
            </a:r>
            <a:r>
              <a:rPr lang="ru-RU" sz="2400" b="1" dirty="0" err="1"/>
              <a:t>конференцій</a:t>
            </a:r>
            <a:r>
              <a:rPr lang="ru-RU" sz="2400" b="1" dirty="0"/>
              <a:t>, </a:t>
            </a:r>
            <a:r>
              <a:rPr lang="ru-RU" sz="2400" b="1" dirty="0" err="1"/>
              <a:t>доповідей</a:t>
            </a:r>
            <a:r>
              <a:rPr lang="ru-RU" sz="2400" b="1" dirty="0"/>
              <a:t>, </a:t>
            </a:r>
            <a:r>
              <a:rPr lang="ru-RU" sz="2400" b="1" dirty="0" err="1"/>
              <a:t>рекомендацій</a:t>
            </a:r>
            <a:r>
              <a:rPr lang="ru-RU" sz="2400" b="1" dirty="0"/>
              <a:t> та </a:t>
            </a:r>
            <a:r>
              <a:rPr lang="ru-RU" sz="2400" b="1" dirty="0" err="1" smtClean="0"/>
              <a:t>рішень</a:t>
            </a:r>
            <a:endParaRPr lang="ru-RU" sz="2400" b="1" dirty="0"/>
          </a:p>
        </p:txBody>
      </p:sp>
      <p:sp>
        <p:nvSpPr>
          <p:cNvPr id="6" name="Багетна рамка 5"/>
          <p:cNvSpPr/>
          <p:nvPr/>
        </p:nvSpPr>
        <p:spPr>
          <a:xfrm>
            <a:off x="1594023" y="4596712"/>
            <a:ext cx="10095468" cy="2162433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 err="1">
                <a:solidFill>
                  <a:srgbClr val="00B050"/>
                </a:solidFill>
              </a:rPr>
              <a:t>Збірники</a:t>
            </a:r>
            <a:r>
              <a:rPr lang="ru-RU" sz="2800" b="1" u="sng" dirty="0">
                <a:solidFill>
                  <a:srgbClr val="00B050"/>
                </a:solidFill>
              </a:rPr>
              <a:t> </a:t>
            </a:r>
            <a:r>
              <a:rPr lang="ru-RU" sz="2800" b="1" u="sng" dirty="0" err="1">
                <a:solidFill>
                  <a:srgbClr val="00B050"/>
                </a:solidFill>
              </a:rPr>
              <a:t>наукових</a:t>
            </a:r>
            <a:r>
              <a:rPr lang="ru-RU" sz="2800" b="1" u="sng" dirty="0">
                <a:solidFill>
                  <a:srgbClr val="00B050"/>
                </a:solidFill>
              </a:rPr>
              <a:t> </a:t>
            </a:r>
            <a:r>
              <a:rPr lang="ru-RU" sz="2800" b="1" u="sng" dirty="0" err="1">
                <a:solidFill>
                  <a:srgbClr val="00B050"/>
                </a:solidFill>
              </a:rPr>
              <a:t>праць</a:t>
            </a:r>
            <a:r>
              <a:rPr lang="ru-RU" sz="2800" b="1" u="sng" dirty="0">
                <a:solidFill>
                  <a:srgbClr val="00B050"/>
                </a:solidFill>
              </a:rPr>
              <a:t> </a:t>
            </a:r>
            <a:r>
              <a:rPr lang="ru-RU" sz="2400" b="1" dirty="0"/>
              <a:t>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збірники</a:t>
            </a:r>
            <a:r>
              <a:rPr lang="ru-RU" sz="2400" b="1" dirty="0"/>
              <a:t> </a:t>
            </a:r>
            <a:r>
              <a:rPr lang="ru-RU" sz="2400" b="1" dirty="0" err="1"/>
              <a:t>матеріалів</a:t>
            </a:r>
            <a:r>
              <a:rPr lang="ru-RU" sz="2400" b="1" dirty="0"/>
              <a:t> </a:t>
            </a:r>
            <a:r>
              <a:rPr lang="ru-RU" sz="2400" b="1" dirty="0" err="1"/>
              <a:t>досліджень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виконано</a:t>
            </a:r>
            <a:r>
              <a:rPr lang="ru-RU" sz="2400" b="1" dirty="0"/>
              <a:t> в </a:t>
            </a:r>
            <a:r>
              <a:rPr lang="ru-RU" sz="2400" b="1" dirty="0" err="1"/>
              <a:t>наукових</a:t>
            </a:r>
            <a:r>
              <a:rPr lang="ru-RU" sz="2400" b="1" dirty="0"/>
              <a:t> </a:t>
            </a:r>
            <a:r>
              <a:rPr lang="ru-RU" sz="2400" b="1" dirty="0" err="1"/>
              <a:t>установах</a:t>
            </a:r>
            <a:r>
              <a:rPr lang="ru-RU" sz="2400" b="1" dirty="0"/>
              <a:t>, </a:t>
            </a:r>
            <a:r>
              <a:rPr lang="ru-RU" sz="2400" b="1" dirty="0" err="1"/>
              <a:t>навчальних</a:t>
            </a:r>
            <a:r>
              <a:rPr lang="ru-RU" sz="2400" b="1" dirty="0"/>
              <a:t> закладах та </a:t>
            </a:r>
            <a:r>
              <a:rPr lang="ru-RU" sz="2400" b="1" dirty="0" err="1"/>
              <a:t>наукових</a:t>
            </a:r>
            <a:r>
              <a:rPr lang="ru-RU" sz="2400" b="1" dirty="0"/>
              <a:t> </a:t>
            </a:r>
            <a:r>
              <a:rPr lang="ru-RU" sz="2400" b="1" dirty="0" err="1"/>
              <a:t>товариствах</a:t>
            </a:r>
            <a:r>
              <a:rPr lang="ru-RU" sz="2400" dirty="0"/>
              <a:t>.</a:t>
            </a:r>
          </a:p>
        </p:txBody>
      </p:sp>
      <p:sp>
        <p:nvSpPr>
          <p:cNvPr id="7" name="Багетна рамка 6"/>
          <p:cNvSpPr/>
          <p:nvPr/>
        </p:nvSpPr>
        <p:spPr>
          <a:xfrm>
            <a:off x="1594023" y="683740"/>
            <a:ext cx="10095468" cy="1816443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>
                <a:solidFill>
                  <a:srgbClr val="00B050"/>
                </a:solidFill>
              </a:rPr>
              <a:t>Препринт </a:t>
            </a:r>
            <a:r>
              <a:rPr lang="ru-RU" sz="2400" b="1" dirty="0"/>
              <a:t>—</a:t>
            </a:r>
            <a:r>
              <a:rPr lang="ru-RU" sz="2800" b="1" dirty="0"/>
              <a:t> </a:t>
            </a:r>
            <a:r>
              <a:rPr lang="ru-RU" sz="2400" b="1" dirty="0" err="1"/>
              <a:t>наукове</a:t>
            </a:r>
            <a:r>
              <a:rPr lang="ru-RU" sz="2400" b="1" dirty="0"/>
              <a:t> </a:t>
            </a:r>
            <a:r>
              <a:rPr lang="ru-RU" sz="2400" b="1" dirty="0" err="1"/>
              <a:t>видання</a:t>
            </a:r>
            <a:r>
              <a:rPr lang="ru-RU" sz="2400" b="1" dirty="0"/>
              <a:t> з </a:t>
            </a:r>
            <a:r>
              <a:rPr lang="ru-RU" sz="2400" b="1" dirty="0" err="1"/>
              <a:t>матеріалами</a:t>
            </a:r>
            <a:r>
              <a:rPr lang="ru-RU" sz="2400" b="1" dirty="0"/>
              <a:t> </a:t>
            </a:r>
            <a:r>
              <a:rPr lang="ru-RU" sz="2400" b="1" dirty="0" err="1"/>
              <a:t>попереднього</a:t>
            </a:r>
            <a:r>
              <a:rPr lang="ru-RU" sz="2400" b="1" dirty="0"/>
              <a:t> характеру,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публікуються</a:t>
            </a:r>
            <a:r>
              <a:rPr lang="ru-RU" sz="2400" b="1" dirty="0"/>
              <a:t> до </a:t>
            </a:r>
            <a:r>
              <a:rPr lang="ru-RU" sz="2400" b="1" dirty="0" err="1"/>
              <a:t>виходу</a:t>
            </a:r>
            <a:r>
              <a:rPr lang="ru-RU" sz="2400" b="1" dirty="0"/>
              <a:t> у </a:t>
            </a:r>
            <a:r>
              <a:rPr lang="ru-RU" sz="2400" b="1" dirty="0" err="1"/>
              <a:t>світ</a:t>
            </a:r>
            <a:r>
              <a:rPr lang="ru-RU" sz="2400" b="1" dirty="0"/>
              <a:t> </a:t>
            </a:r>
            <a:r>
              <a:rPr lang="ru-RU" sz="2400" b="1" dirty="0" err="1"/>
              <a:t>видання</a:t>
            </a:r>
            <a:r>
              <a:rPr lang="ru-RU" sz="2400" b="1" dirty="0"/>
              <a:t>, в </a:t>
            </a:r>
            <a:r>
              <a:rPr lang="ru-RU" sz="2400" b="1" dirty="0" err="1"/>
              <a:t>якому</a:t>
            </a:r>
            <a:r>
              <a:rPr lang="ru-RU" sz="2400" b="1" dirty="0"/>
              <a:t> вони </a:t>
            </a:r>
            <a:r>
              <a:rPr lang="ru-RU" sz="2400" b="1" dirty="0" err="1"/>
              <a:t>мають</a:t>
            </a:r>
            <a:r>
              <a:rPr lang="ru-RU" sz="2400" b="1" dirty="0"/>
              <a:t> бути </a:t>
            </a:r>
            <a:r>
              <a:rPr lang="ru-RU" sz="2400" b="1" dirty="0" err="1" smtClean="0"/>
              <a:t>розміщені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70697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903523"/>
              </p:ext>
            </p:extLst>
          </p:nvPr>
        </p:nvGraphicFramePr>
        <p:xfrm>
          <a:off x="352697" y="248194"/>
          <a:ext cx="11551435" cy="369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328" y="4670830"/>
            <a:ext cx="3598171" cy="215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741" y="2927755"/>
            <a:ext cx="3573294" cy="2679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072" y="2927755"/>
            <a:ext cx="3728014" cy="2480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2897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7426700"/>
              </p:ext>
            </p:extLst>
          </p:nvPr>
        </p:nvGraphicFramePr>
        <p:xfrm>
          <a:off x="339634" y="287383"/>
          <a:ext cx="11560629" cy="622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701" y="287383"/>
            <a:ext cx="4671620" cy="3114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457" y="3560777"/>
            <a:ext cx="4801952" cy="3102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2945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7C8324F-588F-4BB0-9E52-D2BB4D37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7" y="474133"/>
            <a:ext cx="10583333" cy="5825067"/>
          </a:xfrm>
        </p:spPr>
        <p:txBody>
          <a:bodyPr>
            <a:noAutofit/>
          </a:bodyPr>
          <a:lstStyle/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</p:txBody>
      </p:sp>
      <p:sp>
        <p:nvSpPr>
          <p:cNvPr id="8" name="Багетна рамка 7"/>
          <p:cNvSpPr/>
          <p:nvPr/>
        </p:nvSpPr>
        <p:spPr>
          <a:xfrm>
            <a:off x="874484" y="395508"/>
            <a:ext cx="2804982" cy="951470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2"/>
                </a:solidFill>
              </a:rPr>
              <a:t>наукові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9" name="Багетна рамка 8"/>
          <p:cNvSpPr/>
          <p:nvPr/>
        </p:nvSpPr>
        <p:spPr>
          <a:xfrm>
            <a:off x="7613707" y="390953"/>
            <a:ext cx="2804982" cy="951471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практичні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0223" y="2095989"/>
            <a:ext cx="11891554" cy="120493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Монографія</a:t>
            </a:r>
            <a:r>
              <a:rPr lang="ru-RU" sz="2800" b="1" dirty="0"/>
              <a:t> —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це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наукова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праця</a:t>
            </a:r>
            <a:r>
              <a:rPr lang="ru-RU" sz="2400" b="1" dirty="0">
                <a:solidFill>
                  <a:schemeClr val="accent2"/>
                </a:solidFill>
              </a:rPr>
              <a:t> у </a:t>
            </a:r>
            <a:r>
              <a:rPr lang="ru-RU" sz="2400" b="1" dirty="0" err="1">
                <a:solidFill>
                  <a:schemeClr val="accent2"/>
                </a:solidFill>
              </a:rPr>
              <a:t>вигляді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книги,яка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містить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повне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або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поглиблене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дослідження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однієї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проблеми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або</a:t>
            </a:r>
            <a:r>
              <a:rPr lang="ru-RU" sz="2400" b="1" dirty="0">
                <a:solidFill>
                  <a:schemeClr val="accent2"/>
                </a:solidFill>
              </a:rPr>
              <a:t> теми, </a:t>
            </a:r>
            <a:r>
              <a:rPr lang="ru-RU" sz="2400" b="1" dirty="0" err="1">
                <a:solidFill>
                  <a:schemeClr val="accent2"/>
                </a:solidFill>
              </a:rPr>
              <a:t>що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належить</a:t>
            </a:r>
            <a:r>
              <a:rPr lang="ru-RU" sz="2400" b="1" dirty="0">
                <a:solidFill>
                  <a:schemeClr val="accent2"/>
                </a:solidFill>
              </a:rPr>
              <a:t> одному </a:t>
            </a:r>
            <a:r>
              <a:rPr lang="ru-RU" sz="2400" b="1" dirty="0" err="1">
                <a:solidFill>
                  <a:schemeClr val="accent2"/>
                </a:solidFill>
              </a:rPr>
              <a:t>або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кільком</a:t>
            </a:r>
            <a:r>
              <a:rPr lang="ru-RU" sz="2400" b="1" dirty="0">
                <a:solidFill>
                  <a:schemeClr val="accent2"/>
                </a:solidFill>
              </a:rPr>
              <a:t> авторам.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248194" y="3727151"/>
            <a:ext cx="11793583" cy="260948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Наукова</a:t>
            </a:r>
            <a:r>
              <a:rPr lang="ru-RU" sz="2800" b="1" dirty="0"/>
              <a:t> </a:t>
            </a:r>
            <a:r>
              <a:rPr lang="ru-RU" sz="2800" b="1" dirty="0" err="1"/>
              <a:t>монографія</a:t>
            </a:r>
            <a:r>
              <a:rPr lang="ru-RU" sz="2800" b="1" dirty="0"/>
              <a:t> </a:t>
            </a:r>
            <a:r>
              <a:rPr lang="ru-RU" sz="2400" b="1" dirty="0"/>
              <a:t>— </a:t>
            </a:r>
            <a:r>
              <a:rPr lang="ru-RU" sz="2400" b="1" dirty="0" err="1">
                <a:solidFill>
                  <a:schemeClr val="accent2"/>
                </a:solidFill>
              </a:rPr>
              <a:t>це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науково-дослідна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праця</a:t>
            </a:r>
            <a:r>
              <a:rPr lang="ru-RU" sz="2400" b="1" dirty="0">
                <a:solidFill>
                  <a:schemeClr val="accent2"/>
                </a:solidFill>
              </a:rPr>
              <a:t>, предметом </a:t>
            </a:r>
            <a:r>
              <a:rPr lang="ru-RU" sz="2400" b="1" dirty="0" err="1">
                <a:solidFill>
                  <a:schemeClr val="accent2"/>
                </a:solidFill>
              </a:rPr>
              <a:t>викладу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якої</a:t>
            </a:r>
            <a:r>
              <a:rPr lang="ru-RU" sz="2400" b="1" dirty="0">
                <a:solidFill>
                  <a:schemeClr val="accent2"/>
                </a:solidFill>
              </a:rPr>
              <a:t> є </a:t>
            </a:r>
            <a:r>
              <a:rPr lang="ru-RU" sz="2400" b="1" dirty="0" err="1">
                <a:solidFill>
                  <a:schemeClr val="accent2"/>
                </a:solidFill>
              </a:rPr>
              <a:t>вичерпне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узагальнення</a:t>
            </a:r>
            <a:r>
              <a:rPr lang="ru-RU" sz="2400" b="1" dirty="0">
                <a:solidFill>
                  <a:schemeClr val="accent2"/>
                </a:solidFill>
              </a:rPr>
              <a:t> теоретичного </a:t>
            </a:r>
            <a:r>
              <a:rPr lang="ru-RU" sz="2400" b="1" dirty="0" err="1">
                <a:solidFill>
                  <a:schemeClr val="accent2"/>
                </a:solidFill>
              </a:rPr>
              <a:t>матеріалу</a:t>
            </a:r>
            <a:r>
              <a:rPr lang="ru-RU" sz="2400" b="1" dirty="0">
                <a:solidFill>
                  <a:schemeClr val="accent2"/>
                </a:solidFill>
              </a:rPr>
              <a:t> з </a:t>
            </a:r>
            <a:r>
              <a:rPr lang="ru-RU" sz="2400" b="1" dirty="0" err="1">
                <a:solidFill>
                  <a:schemeClr val="accent2"/>
                </a:solidFill>
              </a:rPr>
              <a:t>наукової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проблеми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або</a:t>
            </a:r>
            <a:r>
              <a:rPr lang="ru-RU" sz="2400" b="1" dirty="0">
                <a:solidFill>
                  <a:schemeClr val="accent2"/>
                </a:solidFill>
              </a:rPr>
              <a:t> теми з </a:t>
            </a:r>
            <a:r>
              <a:rPr lang="ru-RU" sz="2400" b="1" dirty="0" err="1">
                <a:solidFill>
                  <a:schemeClr val="accent2"/>
                </a:solidFill>
              </a:rPr>
              <a:t>критичним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його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аналізом</a:t>
            </a:r>
            <a:r>
              <a:rPr lang="ru-RU" sz="2400" b="1" dirty="0">
                <a:solidFill>
                  <a:schemeClr val="accent2"/>
                </a:solidFill>
              </a:rPr>
              <a:t>, </a:t>
            </a:r>
            <a:r>
              <a:rPr lang="ru-RU" sz="2400" b="1" dirty="0" err="1">
                <a:solidFill>
                  <a:schemeClr val="accent2"/>
                </a:solidFill>
              </a:rPr>
              <a:t>визначенням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вагомості</a:t>
            </a:r>
            <a:r>
              <a:rPr lang="ru-RU" sz="2400" b="1" dirty="0">
                <a:solidFill>
                  <a:schemeClr val="accent2"/>
                </a:solidFill>
              </a:rPr>
              <a:t>, </a:t>
            </a:r>
            <a:r>
              <a:rPr lang="ru-RU" sz="2400" b="1" dirty="0" err="1">
                <a:solidFill>
                  <a:schemeClr val="accent2"/>
                </a:solidFill>
              </a:rPr>
              <a:t>формулюванням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нових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наукових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концепцій</a:t>
            </a:r>
            <a:r>
              <a:rPr lang="ru-RU" sz="2400" b="1" dirty="0">
                <a:solidFill>
                  <a:schemeClr val="accent2"/>
                </a:solidFill>
              </a:rPr>
              <a:t>.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Монографія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фіксує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науковий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пріоритет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забезпечує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первинною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науковою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інформацією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суспільство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слугує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висвітленню</a:t>
            </a:r>
            <a:r>
              <a:rPr lang="ru-RU" sz="2400" b="1" dirty="0">
                <a:solidFill>
                  <a:schemeClr val="bg1"/>
                </a:solidFill>
              </a:rPr>
              <a:t> основного </a:t>
            </a:r>
            <a:r>
              <a:rPr lang="ru-RU" sz="2400" b="1" dirty="0" err="1">
                <a:solidFill>
                  <a:schemeClr val="bg1"/>
                </a:solidFill>
              </a:rPr>
              <a:t>змісту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результатів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дисертаційного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дослідження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Багетна рамка 12"/>
          <p:cNvSpPr/>
          <p:nvPr/>
        </p:nvSpPr>
        <p:spPr>
          <a:xfrm>
            <a:off x="3679466" y="63615"/>
            <a:ext cx="3934241" cy="1606148"/>
          </a:xfrm>
          <a:prstGeom prst="leftRightArrowCallou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монографій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5920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8224D-E352-4EA2-913E-8BDB0F16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203200"/>
            <a:ext cx="9675812" cy="62653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 </a:t>
            </a:r>
            <a:r>
              <a:rPr lang="ru-RU" b="1" i="1" dirty="0" err="1" smtClean="0"/>
              <a:t>Наукова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стаття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7981002"/>
              </p:ext>
            </p:extLst>
          </p:nvPr>
        </p:nvGraphicFramePr>
        <p:xfrm>
          <a:off x="222069" y="829733"/>
          <a:ext cx="11732864" cy="602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5416" y="2868544"/>
            <a:ext cx="3619197" cy="3754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4545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BC28B-B9E5-40F5-A550-6FF2B930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20134"/>
            <a:ext cx="10481733" cy="711199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Структурні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елементи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статті</a:t>
            </a:r>
            <a:r>
              <a:rPr lang="ru-RU" b="1" dirty="0" smtClean="0"/>
              <a:t>: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9458564"/>
              </p:ext>
            </p:extLst>
          </p:nvPr>
        </p:nvGraphicFramePr>
        <p:xfrm>
          <a:off x="914400" y="1049867"/>
          <a:ext cx="10972800" cy="573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2150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6AD21-B844-43E5-ABB9-A893043C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7" y="355600"/>
            <a:ext cx="10600266" cy="575733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Структурні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елементи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статті</a:t>
            </a:r>
            <a:r>
              <a:rPr lang="ru-RU" b="1" dirty="0" smtClean="0"/>
              <a:t>: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9629750"/>
              </p:ext>
            </p:extLst>
          </p:nvPr>
        </p:nvGraphicFramePr>
        <p:xfrm>
          <a:off x="660400" y="1117600"/>
          <a:ext cx="11226799" cy="539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2945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17963062"/>
              </p:ext>
            </p:extLst>
          </p:nvPr>
        </p:nvGraphicFramePr>
        <p:xfrm>
          <a:off x="2116184" y="12160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0949" y="182880"/>
            <a:ext cx="7184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Зміст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75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C101D-38B2-4C6D-91F7-AADD0CCC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67" y="203201"/>
            <a:ext cx="10363200" cy="728132"/>
          </a:xfrm>
        </p:spPr>
        <p:txBody>
          <a:bodyPr>
            <a:normAutofit/>
          </a:bodyPr>
          <a:lstStyle/>
          <a:p>
            <a:r>
              <a:rPr lang="ru-RU" sz="3200" b="1" i="1" dirty="0" err="1" smtClean="0"/>
              <a:t>Структурні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елементи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статті</a:t>
            </a:r>
            <a:r>
              <a:rPr lang="ru-RU" sz="3200" b="1" dirty="0" smtClean="0"/>
              <a:t>:</a:t>
            </a:r>
            <a:endParaRPr lang="uk-UA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1672113"/>
              </p:ext>
            </p:extLst>
          </p:nvPr>
        </p:nvGraphicFramePr>
        <p:xfrm>
          <a:off x="6492240" y="931333"/>
          <a:ext cx="5525590" cy="575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87" y="1008435"/>
            <a:ext cx="4359613" cy="5602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5983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6AD21-B844-43E5-ABB9-A893043C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7" y="355600"/>
            <a:ext cx="10600266" cy="694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Стаття</a:t>
            </a:r>
            <a:r>
              <a:rPr lang="ru-RU" b="1" dirty="0" smtClean="0"/>
              <a:t> повинна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 </a:t>
            </a:r>
            <a:r>
              <a:rPr lang="ru-RU" b="1" i="1" dirty="0" err="1" smtClean="0"/>
              <a:t>структурні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елементи</a:t>
            </a:r>
            <a:r>
              <a:rPr lang="ru-RU" b="1" dirty="0" smtClean="0"/>
              <a:t>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3054810"/>
              </p:ext>
            </p:extLst>
          </p:nvPr>
        </p:nvGraphicFramePr>
        <p:xfrm>
          <a:off x="660400" y="1490134"/>
          <a:ext cx="11226799" cy="502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2945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6AD21-B844-43E5-ABB9-A893043C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7" y="355601"/>
            <a:ext cx="10600266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Структурні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елементи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статті</a:t>
            </a:r>
            <a:r>
              <a:rPr lang="ru-RU" b="1" dirty="0" smtClean="0"/>
              <a:t>: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5603968"/>
              </p:ext>
            </p:extLst>
          </p:nvPr>
        </p:nvGraphicFramePr>
        <p:xfrm>
          <a:off x="261258" y="1110343"/>
          <a:ext cx="11625942" cy="54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2945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462A0D-280B-46B2-97D7-C534875C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" y="203201"/>
            <a:ext cx="11446933" cy="999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Жанр </a:t>
            </a:r>
            <a:r>
              <a:rPr lang="ru-RU" b="1" dirty="0" err="1" smtClean="0"/>
              <a:t>наукової</a:t>
            </a:r>
            <a:r>
              <a:rPr lang="ru-RU" b="1" dirty="0" smtClean="0"/>
              <a:t> </a:t>
            </a:r>
            <a:r>
              <a:rPr lang="ru-RU" b="1" dirty="0" err="1" smtClean="0"/>
              <a:t>статті</a:t>
            </a:r>
            <a:r>
              <a:rPr lang="ru-RU" b="1" dirty="0" smtClean="0"/>
              <a:t> </a:t>
            </a:r>
            <a:r>
              <a:rPr lang="ru-RU" b="1" dirty="0" err="1" smtClean="0"/>
              <a:t>потребує</a:t>
            </a:r>
            <a:r>
              <a:rPr lang="ru-RU" b="1" dirty="0" smtClean="0"/>
              <a:t> </a:t>
            </a:r>
            <a:r>
              <a:rPr lang="ru-RU" b="1" dirty="0" err="1" smtClean="0"/>
              <a:t>дотримання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правил:</a:t>
            </a:r>
            <a:br>
              <a:rPr lang="ru-RU" b="1" dirty="0" smtClean="0"/>
            </a:br>
            <a:endParaRPr lang="uk-UA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302268"/>
              </p:ext>
            </p:extLst>
          </p:nvPr>
        </p:nvGraphicFramePr>
        <p:xfrm>
          <a:off x="110793" y="979715"/>
          <a:ext cx="6786396" cy="564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462" y="1202267"/>
            <a:ext cx="4507975" cy="3002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349" y="3782944"/>
            <a:ext cx="4380846" cy="29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7767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6AD21-B844-43E5-ABB9-A893043C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6" y="149498"/>
            <a:ext cx="1060026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Жанр </a:t>
            </a:r>
            <a:r>
              <a:rPr lang="ru-RU" b="1" dirty="0" err="1" smtClean="0"/>
              <a:t>наукової</a:t>
            </a:r>
            <a:r>
              <a:rPr lang="ru-RU" b="1" dirty="0" smtClean="0"/>
              <a:t> </a:t>
            </a:r>
            <a:r>
              <a:rPr lang="ru-RU" b="1" dirty="0" err="1" smtClean="0"/>
              <a:t>статті</a:t>
            </a:r>
            <a:r>
              <a:rPr lang="ru-RU" b="1" dirty="0" smtClean="0"/>
              <a:t> </a:t>
            </a:r>
            <a:r>
              <a:rPr lang="ru-RU" b="1" dirty="0" err="1" smtClean="0"/>
              <a:t>потребує</a:t>
            </a:r>
            <a:r>
              <a:rPr lang="ru-RU" b="1" dirty="0" smtClean="0"/>
              <a:t> </a:t>
            </a:r>
            <a:r>
              <a:rPr lang="ru-RU" b="1" dirty="0" err="1" smtClean="0"/>
              <a:t>дотримання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правил: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6059942"/>
              </p:ext>
            </p:extLst>
          </p:nvPr>
        </p:nvGraphicFramePr>
        <p:xfrm>
          <a:off x="169817" y="1240971"/>
          <a:ext cx="11900263" cy="549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2945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A2DCD-0A0D-4A52-87AD-4299AAE8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3" y="1"/>
            <a:ext cx="107188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Жанр </a:t>
            </a:r>
            <a:r>
              <a:rPr lang="ru-RU" b="1" dirty="0" err="1" smtClean="0"/>
              <a:t>наукової</a:t>
            </a:r>
            <a:r>
              <a:rPr lang="ru-RU" b="1" dirty="0" smtClean="0"/>
              <a:t> </a:t>
            </a:r>
            <a:r>
              <a:rPr lang="ru-RU" b="1" dirty="0" err="1" smtClean="0"/>
              <a:t>статті</a:t>
            </a:r>
            <a:r>
              <a:rPr lang="ru-RU" b="1" dirty="0" smtClean="0"/>
              <a:t> </a:t>
            </a:r>
            <a:r>
              <a:rPr lang="ru-RU" b="1" dirty="0" err="1" smtClean="0"/>
              <a:t>потребує</a:t>
            </a:r>
            <a:r>
              <a:rPr lang="ru-RU" b="1" dirty="0" smtClean="0"/>
              <a:t> </a:t>
            </a:r>
            <a:r>
              <a:rPr lang="ru-RU" b="1" dirty="0" err="1" smtClean="0"/>
              <a:t>дотримання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правил: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0586363"/>
              </p:ext>
            </p:extLst>
          </p:nvPr>
        </p:nvGraphicFramePr>
        <p:xfrm>
          <a:off x="338666" y="1185332"/>
          <a:ext cx="11853333" cy="567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14147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CED0D5-80EC-4164-9F3C-BED4054B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2" y="104988"/>
            <a:ext cx="10549467" cy="6942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Тези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наукової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доповіді</a:t>
            </a:r>
            <a:r>
              <a:rPr lang="ru-RU" b="1" i="1" dirty="0" smtClean="0"/>
              <a:t> (</a:t>
            </a:r>
            <a:r>
              <a:rPr lang="ru-RU" b="1" i="1" dirty="0" err="1" smtClean="0"/>
              <a:t>повідомлення</a:t>
            </a:r>
            <a:r>
              <a:rPr lang="ru-RU" b="1" i="1" dirty="0" smtClean="0"/>
              <a:t>)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13227"/>
              </p:ext>
            </p:extLst>
          </p:nvPr>
        </p:nvGraphicFramePr>
        <p:xfrm>
          <a:off x="130629" y="799255"/>
          <a:ext cx="11952514" cy="590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0935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9DCB6F-3E25-4178-8A7B-7C926258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18050"/>
            <a:ext cx="10329333" cy="81279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Наукова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доповідь</a:t>
            </a:r>
            <a:r>
              <a:rPr lang="ru-RU" b="1" i="1" dirty="0" smtClean="0"/>
              <a:t> (</a:t>
            </a:r>
            <a:r>
              <a:rPr lang="ru-RU" b="1" i="1" dirty="0" err="1" smtClean="0"/>
              <a:t>повідомлення</a:t>
            </a:r>
            <a:r>
              <a:rPr lang="ru-RU" b="1" i="1" dirty="0" smtClean="0"/>
              <a:t>)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1085908"/>
              </p:ext>
            </p:extLst>
          </p:nvPr>
        </p:nvGraphicFramePr>
        <p:xfrm>
          <a:off x="209006" y="1031966"/>
          <a:ext cx="11743508" cy="560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80983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6AD21-B844-43E5-ABB9-A893043C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6" y="146594"/>
            <a:ext cx="10600266" cy="6434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Як приклад - </a:t>
            </a:r>
            <a:r>
              <a:rPr lang="ru-RU" b="1" dirty="0" err="1" smtClean="0"/>
              <a:t>наукова</a:t>
            </a:r>
            <a:r>
              <a:rPr lang="ru-RU" b="1" dirty="0" smtClean="0"/>
              <a:t> </a:t>
            </a:r>
            <a:r>
              <a:rPr lang="ru-RU" b="1" dirty="0" err="1" smtClean="0"/>
              <a:t>стаття</a:t>
            </a:r>
            <a:r>
              <a:rPr lang="ru-RU" b="1" dirty="0" smtClean="0"/>
              <a:t>.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3110179"/>
              </p:ext>
            </p:extLst>
          </p:nvPr>
        </p:nvGraphicFramePr>
        <p:xfrm>
          <a:off x="222068" y="653143"/>
          <a:ext cx="11351863" cy="328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7" y="3938211"/>
            <a:ext cx="11417178" cy="2929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2945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9A8449-9325-47BA-A03F-660A2671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716" y="157239"/>
            <a:ext cx="10176932" cy="677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Постановка </a:t>
            </a:r>
            <a:r>
              <a:rPr lang="ru-RU" b="1" dirty="0" err="1" smtClean="0"/>
              <a:t>проблеми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3026947"/>
              </p:ext>
            </p:extLst>
          </p:nvPr>
        </p:nvGraphicFramePr>
        <p:xfrm>
          <a:off x="174171" y="834571"/>
          <a:ext cx="12017829" cy="252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42" y="3137826"/>
            <a:ext cx="10907486" cy="3497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0864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FA8C0C-7B41-4506-AB1A-702347DD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862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Список </a:t>
            </a:r>
            <a:r>
              <a:rPr lang="ru-RU" b="1" dirty="0" err="1" smtClean="0"/>
              <a:t>інформаційних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джерел</a:t>
            </a:r>
            <a:r>
              <a:rPr lang="ru-RU" b="1" dirty="0" smtClean="0"/>
              <a:t>: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9881442"/>
              </p:ext>
            </p:extLst>
          </p:nvPr>
        </p:nvGraphicFramePr>
        <p:xfrm>
          <a:off x="313509" y="1280890"/>
          <a:ext cx="11495314" cy="539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3025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F54CF-DA6C-4344-B2D9-63F43E57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58" y="187235"/>
            <a:ext cx="9963679" cy="7620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Аналіз попередніх досліджень та публікацій.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4197285"/>
              </p:ext>
            </p:extLst>
          </p:nvPr>
        </p:nvGraphicFramePr>
        <p:xfrm>
          <a:off x="5852160" y="1306286"/>
          <a:ext cx="6087292" cy="540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84" y="1306286"/>
            <a:ext cx="3946744" cy="2354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858" y="3660613"/>
            <a:ext cx="4427301" cy="29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403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6759C-938B-4189-95CF-0A05D829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285" y="148046"/>
            <a:ext cx="8911687" cy="795867"/>
          </a:xfrm>
        </p:spPr>
        <p:txBody>
          <a:bodyPr/>
          <a:lstStyle/>
          <a:p>
            <a:pPr algn="ctr"/>
            <a:r>
              <a:rPr lang="uk-UA" b="1" dirty="0" smtClean="0"/>
              <a:t>Мета статті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3263062"/>
              </p:ext>
            </p:extLst>
          </p:nvPr>
        </p:nvGraphicFramePr>
        <p:xfrm>
          <a:off x="297059" y="943913"/>
          <a:ext cx="11668518" cy="185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446" y="3051141"/>
            <a:ext cx="9167889" cy="3652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4639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67195-F32C-48BF-8629-4A0C9ADA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708" y="112728"/>
            <a:ext cx="8911687" cy="9144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Виклад основного матеріалу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3648057"/>
              </p:ext>
            </p:extLst>
          </p:nvPr>
        </p:nvGraphicFramePr>
        <p:xfrm>
          <a:off x="124341" y="1432077"/>
          <a:ext cx="4839545" cy="527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169" y="1263480"/>
            <a:ext cx="3924851" cy="2841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98" y="3528383"/>
            <a:ext cx="4176821" cy="31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963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FA8C0C-7B41-4506-AB1A-702347DD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33" y="188999"/>
            <a:ext cx="8911687" cy="802811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Висновки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1707793"/>
              </p:ext>
            </p:extLst>
          </p:nvPr>
        </p:nvGraphicFramePr>
        <p:xfrm>
          <a:off x="274320" y="991810"/>
          <a:ext cx="11691257" cy="570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3025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C4756-1506-42FE-A518-74D819F0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10" y="2194560"/>
            <a:ext cx="10002382" cy="185327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xmlns="" val="1257074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721055920"/>
              </p:ext>
            </p:extLst>
          </p:nvPr>
        </p:nvGraphicFramePr>
        <p:xfrm>
          <a:off x="0" y="0"/>
          <a:ext cx="12191999" cy="64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94219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963C4-B64F-48F4-B7D9-E77D0E1F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71" y="0"/>
            <a:ext cx="9591145" cy="83215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Завдання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наукових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публікацій</a:t>
            </a:r>
            <a:endParaRPr lang="ru-RU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45551788"/>
              </p:ext>
            </p:extLst>
          </p:nvPr>
        </p:nvGraphicFramePr>
        <p:xfrm>
          <a:off x="287383" y="832157"/>
          <a:ext cx="11904617" cy="5811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78" y="2811516"/>
            <a:ext cx="6058165" cy="40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951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3D090-C227-41A7-91DB-BC34B834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291" y="0"/>
            <a:ext cx="8911687" cy="6434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Рецензування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845828"/>
              </p:ext>
            </p:extLst>
          </p:nvPr>
        </p:nvGraphicFramePr>
        <p:xfrm>
          <a:off x="573203" y="643465"/>
          <a:ext cx="11347861" cy="261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105172480"/>
              </p:ext>
            </p:extLst>
          </p:nvPr>
        </p:nvGraphicFramePr>
        <p:xfrm>
          <a:off x="1009154" y="3261816"/>
          <a:ext cx="10672549" cy="342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965232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CFB96-2928-48D4-BF3C-57B09CB8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363" y="172382"/>
            <a:ext cx="9760479" cy="815223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Нерецензовані</a:t>
            </a:r>
            <a:r>
              <a:rPr lang="ru-RU" i="1" dirty="0" smtClean="0"/>
              <a:t> </a:t>
            </a:r>
            <a:r>
              <a:rPr lang="ru-RU" i="1" dirty="0" err="1" smtClean="0"/>
              <a:t>наукові</a:t>
            </a:r>
            <a:r>
              <a:rPr lang="ru-RU" i="1" dirty="0" smtClean="0"/>
              <a:t> </a:t>
            </a:r>
            <a:r>
              <a:rPr lang="ru-RU" i="1" dirty="0" err="1" smtClean="0"/>
              <a:t>публікації</a:t>
            </a:r>
            <a:endParaRPr lang="uk-UA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57CB8A7-3CF4-47C6-ACA8-CF0F973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86" y="1507524"/>
            <a:ext cx="10457896" cy="5150728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</p:txBody>
      </p:sp>
      <p:sp>
        <p:nvSpPr>
          <p:cNvPr id="4" name="Багетна рамка 3"/>
          <p:cNvSpPr/>
          <p:nvPr/>
        </p:nvSpPr>
        <p:spPr>
          <a:xfrm>
            <a:off x="299228" y="1530242"/>
            <a:ext cx="2780270" cy="1235677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тези</a:t>
            </a:r>
            <a:r>
              <a:rPr lang="ru-RU" sz="2400" b="1" dirty="0"/>
              <a:t> </a:t>
            </a:r>
            <a:r>
              <a:rPr lang="ru-RU" sz="2400" b="1" dirty="0" err="1"/>
              <a:t>конференцій</a:t>
            </a:r>
            <a:endParaRPr lang="uk-UA" sz="2400" b="1" dirty="0"/>
          </a:p>
        </p:txBody>
      </p:sp>
      <p:sp>
        <p:nvSpPr>
          <p:cNvPr id="5" name="Багетна рамка 4"/>
          <p:cNvSpPr/>
          <p:nvPr/>
        </p:nvSpPr>
        <p:spPr>
          <a:xfrm>
            <a:off x="4180703" y="1940010"/>
            <a:ext cx="2780270" cy="1248033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тексти</a:t>
            </a:r>
            <a:r>
              <a:rPr lang="ru-RU" sz="2400" b="1" dirty="0"/>
              <a:t> </a:t>
            </a:r>
            <a:r>
              <a:rPr lang="ru-RU" sz="2400" b="1" dirty="0" err="1"/>
              <a:t>усних</a:t>
            </a:r>
            <a:r>
              <a:rPr lang="ru-RU" sz="2400" b="1" dirty="0"/>
              <a:t> </a:t>
            </a:r>
            <a:r>
              <a:rPr lang="ru-RU" sz="2400" b="1" dirty="0" err="1"/>
              <a:t>доповідей</a:t>
            </a:r>
            <a:endParaRPr lang="uk-UA" sz="2400" b="1" dirty="0"/>
          </a:p>
        </p:txBody>
      </p:sp>
      <p:sp>
        <p:nvSpPr>
          <p:cNvPr id="6" name="Багетна рамка 5"/>
          <p:cNvSpPr/>
          <p:nvPr/>
        </p:nvSpPr>
        <p:spPr>
          <a:xfrm>
            <a:off x="7922563" y="1408201"/>
            <a:ext cx="3859430" cy="201415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електронні</a:t>
            </a:r>
            <a:r>
              <a:rPr lang="ru-RU" sz="2400" b="1" dirty="0"/>
              <a:t> </a:t>
            </a:r>
            <a:r>
              <a:rPr lang="ru-RU" sz="2400" b="1" dirty="0" err="1"/>
              <a:t>публікації</a:t>
            </a:r>
            <a:r>
              <a:rPr lang="ru-RU" sz="2400" b="1" dirty="0"/>
              <a:t> поза сайтами </a:t>
            </a:r>
            <a:r>
              <a:rPr lang="ru-RU" sz="2400" b="1" dirty="0" err="1"/>
              <a:t>наукових</a:t>
            </a:r>
            <a:r>
              <a:rPr lang="ru-RU" sz="2400" b="1" dirty="0"/>
              <a:t> </a:t>
            </a:r>
            <a:r>
              <a:rPr lang="ru-RU" sz="2400" b="1" dirty="0" err="1" smtClean="0"/>
              <a:t>рецензованих</a:t>
            </a:r>
            <a:r>
              <a:rPr lang="ru-RU" sz="2400" b="1" dirty="0" smtClean="0"/>
              <a:t>  </a:t>
            </a:r>
            <a:r>
              <a:rPr lang="ru-RU" sz="2400" b="1" dirty="0" err="1"/>
              <a:t>журналів</a:t>
            </a:r>
            <a:endParaRPr lang="uk-UA" sz="2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128614723"/>
              </p:ext>
            </p:extLst>
          </p:nvPr>
        </p:nvGraphicFramePr>
        <p:xfrm>
          <a:off x="531589" y="3602764"/>
          <a:ext cx="11044893" cy="297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52612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6BB1D-F544-4AE7-9352-6D345650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60"/>
            <a:ext cx="12192000" cy="643467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err="1"/>
              <a:t>Результати</a:t>
            </a:r>
            <a:r>
              <a:rPr lang="ru-RU" sz="4000" b="1" i="1" dirty="0"/>
              <a:t> </a:t>
            </a:r>
            <a:r>
              <a:rPr lang="ru-RU" sz="4000" b="1" i="1" dirty="0" err="1"/>
              <a:t>наукових</a:t>
            </a:r>
            <a:r>
              <a:rPr lang="ru-RU" sz="4000" b="1" i="1" dirty="0"/>
              <a:t> </a:t>
            </a:r>
            <a:r>
              <a:rPr lang="ru-RU" sz="4000" b="1" i="1" dirty="0" err="1"/>
              <a:t>досліджень</a:t>
            </a:r>
            <a:endParaRPr lang="uk-UA" sz="40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AB8B551-2EC4-4C4A-BF5F-BB302295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068946"/>
            <a:ext cx="11040056" cy="5615940"/>
          </a:xfrm>
          <a:solidFill>
            <a:schemeClr val="accent5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Результати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наукових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досліджень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оприлюднюються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у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вигляді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різних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видів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публікацій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Це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сприяє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встановленню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пріоритету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автора (дата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підписання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публікації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до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друку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—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це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дата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пріоритету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науковця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), а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також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свідчить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про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особистий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внесок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дослідника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в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розробку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наукової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проблеми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(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особливе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значення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мають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індивідуальні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публікації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,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роботи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у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співавторстві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потребують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додаткових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роз'яснень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). </a:t>
            </a:r>
          </a:p>
          <a:p>
            <a:pPr marL="0" indent="0">
              <a:buNone/>
            </a:pPr>
            <a:r>
              <a:rPr lang="ru-RU" sz="3200" b="1" i="1" dirty="0" smtClean="0">
                <a:ln/>
                <a:solidFill>
                  <a:schemeClr val="bg1"/>
                </a:solidFill>
              </a:rPr>
              <a:t>У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тексті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дисертації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та автореферату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здобувач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має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наводити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посилання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на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власні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публікації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,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включити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їх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до списку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використаної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літератури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 і </a:t>
            </a:r>
            <a:r>
              <a:rPr lang="ru-RU" sz="3200" b="1" i="1" dirty="0" err="1" smtClean="0">
                <a:ln/>
                <a:solidFill>
                  <a:schemeClr val="bg1"/>
                </a:solidFill>
              </a:rPr>
              <a:t>джерел</a:t>
            </a:r>
            <a:r>
              <a:rPr lang="ru-RU" sz="3200" b="1" i="1" dirty="0" smtClean="0">
                <a:ln/>
                <a:solidFill>
                  <a:schemeClr val="bg1"/>
                </a:solidFill>
              </a:rPr>
              <a:t>.</a:t>
            </a:r>
            <a:endParaRPr lang="uk-UA" sz="3200" b="1" i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126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D99AA6D-61F5-4E3F-B795-094DD57A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133" y="304800"/>
            <a:ext cx="10955867" cy="6553199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2" name="Овал 1"/>
          <p:cNvSpPr/>
          <p:nvPr/>
        </p:nvSpPr>
        <p:spPr>
          <a:xfrm>
            <a:off x="87688" y="461554"/>
            <a:ext cx="6626378" cy="574330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Публікації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відображають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основний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зміст</a:t>
            </a:r>
            <a:r>
              <a:rPr lang="ru-RU" sz="2400" b="1" dirty="0">
                <a:solidFill>
                  <a:schemeClr val="bg1"/>
                </a:solidFill>
              </a:rPr>
              <a:t>, новизну </a:t>
            </a:r>
            <a:r>
              <a:rPr lang="ru-RU" sz="2400" b="1" dirty="0" err="1">
                <a:solidFill>
                  <a:schemeClr val="bg1"/>
                </a:solidFill>
              </a:rPr>
              <a:t>наукового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дослідження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фіксують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завершення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певного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етапу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дослідження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або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роботи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цілому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Крім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цього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публікації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забезпечують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первинною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науковою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інформацією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суспільство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сповіщають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наукове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співтовариство</a:t>
            </a:r>
            <a:r>
              <a:rPr lang="ru-RU" sz="2400" b="1" dirty="0">
                <a:solidFill>
                  <a:schemeClr val="bg1"/>
                </a:solidFill>
              </a:rPr>
              <a:t> про </a:t>
            </a:r>
            <a:r>
              <a:rPr lang="ru-RU" sz="2400" b="1" dirty="0" err="1">
                <a:solidFill>
                  <a:schemeClr val="bg1"/>
                </a:solidFill>
              </a:rPr>
              <a:t>появу</a:t>
            </a:r>
            <a:r>
              <a:rPr lang="ru-RU" sz="2400" b="1" dirty="0">
                <a:solidFill>
                  <a:schemeClr val="bg1"/>
                </a:solidFill>
              </a:rPr>
              <a:t> нового </a:t>
            </a:r>
            <a:r>
              <a:rPr lang="ru-RU" sz="2400" b="1" dirty="0" err="1">
                <a:solidFill>
                  <a:schemeClr val="bg1"/>
                </a:solidFill>
              </a:rPr>
              <a:t>наукового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знання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передають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індивідуальний</a:t>
            </a:r>
            <a:r>
              <a:rPr lang="ru-RU" sz="2400" b="1" dirty="0">
                <a:solidFill>
                  <a:schemeClr val="bg1"/>
                </a:solidFill>
              </a:rPr>
              <a:t> результат у </a:t>
            </a:r>
            <a:r>
              <a:rPr lang="ru-RU" sz="2400" b="1" dirty="0" err="1">
                <a:solidFill>
                  <a:schemeClr val="bg1"/>
                </a:solidFill>
              </a:rPr>
              <a:t>загальне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надбання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134" y="302727"/>
            <a:ext cx="5121798" cy="3030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066" y="3974166"/>
            <a:ext cx="5266959" cy="2387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904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2885</TotalTime>
  <Words>1675</Words>
  <Application>Microsoft Office PowerPoint</Application>
  <PresentationFormat>Произвольный</PresentationFormat>
  <Paragraphs>167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Слайд 1</vt:lpstr>
      <vt:lpstr>Слайд 2</vt:lpstr>
      <vt:lpstr>Список інформаційних джерел:</vt:lpstr>
      <vt:lpstr>Слайд 4</vt:lpstr>
      <vt:lpstr>Завдання наукових публікацій</vt:lpstr>
      <vt:lpstr>Рецензування</vt:lpstr>
      <vt:lpstr>Нерецензовані наукові публікації</vt:lpstr>
      <vt:lpstr>Результати наукових досліджень</vt:lpstr>
      <vt:lpstr>Слайд 9</vt:lpstr>
      <vt:lpstr>Види наукових публікацій</vt:lpstr>
      <vt:lpstr>Слайд 11</vt:lpstr>
      <vt:lpstr>Слайд 12</vt:lpstr>
      <vt:lpstr>Слайд 13</vt:lpstr>
      <vt:lpstr>Слайд 14</vt:lpstr>
      <vt:lpstr>Слайд 15</vt:lpstr>
      <vt:lpstr>Слайд 16</vt:lpstr>
      <vt:lpstr> Наукова стаття</vt:lpstr>
      <vt:lpstr>Структурні елементи статті:</vt:lpstr>
      <vt:lpstr>Структурні елементи статті:</vt:lpstr>
      <vt:lpstr>Структурні елементи статті:</vt:lpstr>
      <vt:lpstr>Стаття повинна мати такі структурні елементи:</vt:lpstr>
      <vt:lpstr>Структурні елементи статті:</vt:lpstr>
      <vt:lpstr>Жанр наукової статті потребує дотримання певних правил: </vt:lpstr>
      <vt:lpstr>Жанр наукової статті потребує дотримання певних правил:</vt:lpstr>
      <vt:lpstr>Жанр наукової статті потребує дотримання певних правил:</vt:lpstr>
      <vt:lpstr>Тези наукової доповіді (повідомлення)</vt:lpstr>
      <vt:lpstr>Наукова доповідь (повідомлення)</vt:lpstr>
      <vt:lpstr>Як приклад - наукова стаття.</vt:lpstr>
      <vt:lpstr>Постановка проблеми</vt:lpstr>
      <vt:lpstr>Аналіз попередніх досліджень та публікацій.</vt:lpstr>
      <vt:lpstr>Мета статті</vt:lpstr>
      <vt:lpstr>Виклад основного матеріалу</vt:lpstr>
      <vt:lpstr>Висновки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наукової діяльності в Україні</dc:title>
  <dc:creator>Andriy Dorosh</dc:creator>
  <cp:lastModifiedBy>User</cp:lastModifiedBy>
  <cp:revision>204</cp:revision>
  <dcterms:created xsi:type="dcterms:W3CDTF">2017-09-15T14:09:23Z</dcterms:created>
  <dcterms:modified xsi:type="dcterms:W3CDTF">2018-12-12T09:17:50Z</dcterms:modified>
</cp:coreProperties>
</file>