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97" r:id="rId3"/>
    <p:sldId id="305" r:id="rId4"/>
    <p:sldId id="307" r:id="rId5"/>
    <p:sldId id="309" r:id="rId6"/>
    <p:sldId id="312" r:id="rId7"/>
    <p:sldId id="313" r:id="rId8"/>
    <p:sldId id="314" r:id="rId9"/>
    <p:sldId id="308" r:id="rId10"/>
    <p:sldId id="315" r:id="rId11"/>
    <p:sldId id="316" r:id="rId12"/>
    <p:sldId id="317" r:id="rId13"/>
    <p:sldId id="318" r:id="rId14"/>
    <p:sldId id="319" r:id="rId15"/>
    <p:sldId id="321" r:id="rId16"/>
    <p:sldId id="322"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11" r:id="rId30"/>
    <p:sldId id="304" r:id="rId31"/>
    <p:sldId id="320"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0368B2-D441-47F7-A793-5DC164BFC4B0}" type="doc">
      <dgm:prSet loTypeId="urn:microsoft.com/office/officeart/2005/8/layout/pyramid2" loCatId="pyramid" qsTypeId="urn:microsoft.com/office/officeart/2005/8/quickstyle/simple1" qsCatId="simple" csTypeId="urn:microsoft.com/office/officeart/2005/8/colors/accent1_2" csCatId="accent1" phldr="1"/>
      <dgm:spPr/>
    </dgm:pt>
    <dgm:pt modelId="{31D4796D-9B31-40CB-B21A-4E73BF50C5CA}">
      <dgm:prSet phldrT="[Текст]"/>
      <dgm:spPr/>
      <dgm:t>
        <a:bodyPr/>
        <a:lstStyle/>
        <a:p>
          <a:r>
            <a:rPr lang="uk-UA" dirty="0" smtClean="0"/>
            <a:t>Доктор філософії</a:t>
          </a:r>
          <a:endParaRPr lang="uk-UA" dirty="0"/>
        </a:p>
      </dgm:t>
    </dgm:pt>
    <dgm:pt modelId="{D9679F4F-BA7F-4229-8B0A-F2F87CE64D51}" type="parTrans" cxnId="{E8F11394-4DB5-4D9C-A543-DFDCC84CBFA3}">
      <dgm:prSet/>
      <dgm:spPr/>
      <dgm:t>
        <a:bodyPr/>
        <a:lstStyle/>
        <a:p>
          <a:endParaRPr lang="uk-UA"/>
        </a:p>
      </dgm:t>
    </dgm:pt>
    <dgm:pt modelId="{BD14C469-EF5A-4FDC-8D09-635C8DDBD4A2}" type="sibTrans" cxnId="{E8F11394-4DB5-4D9C-A543-DFDCC84CBFA3}">
      <dgm:prSet/>
      <dgm:spPr/>
      <dgm:t>
        <a:bodyPr/>
        <a:lstStyle/>
        <a:p>
          <a:endParaRPr lang="uk-UA"/>
        </a:p>
      </dgm:t>
    </dgm:pt>
    <dgm:pt modelId="{CEF26D70-2D3D-46F3-A741-B72DE3ED67A7}">
      <dgm:prSet phldrT="[Текст]"/>
      <dgm:spPr/>
      <dgm:t>
        <a:bodyPr/>
        <a:lstStyle/>
        <a:p>
          <a:r>
            <a:rPr lang="uk-UA" dirty="0" smtClean="0"/>
            <a:t>Магістр</a:t>
          </a:r>
          <a:endParaRPr lang="uk-UA" dirty="0"/>
        </a:p>
      </dgm:t>
    </dgm:pt>
    <dgm:pt modelId="{747EDC71-6CF8-491D-B421-D49C8BE6084E}" type="parTrans" cxnId="{43038B6F-124A-4DDE-80EA-48F6F67C85B2}">
      <dgm:prSet/>
      <dgm:spPr/>
      <dgm:t>
        <a:bodyPr/>
        <a:lstStyle/>
        <a:p>
          <a:endParaRPr lang="uk-UA"/>
        </a:p>
      </dgm:t>
    </dgm:pt>
    <dgm:pt modelId="{DEAC782A-5455-4868-9125-8BB17C772B3A}" type="sibTrans" cxnId="{43038B6F-124A-4DDE-80EA-48F6F67C85B2}">
      <dgm:prSet/>
      <dgm:spPr/>
      <dgm:t>
        <a:bodyPr/>
        <a:lstStyle/>
        <a:p>
          <a:endParaRPr lang="uk-UA"/>
        </a:p>
      </dgm:t>
    </dgm:pt>
    <dgm:pt modelId="{2E3FD277-EE39-46B3-BD46-0B6AFDDEDF95}">
      <dgm:prSet phldrT="[Текст]"/>
      <dgm:spPr/>
      <dgm:t>
        <a:bodyPr/>
        <a:lstStyle/>
        <a:p>
          <a:r>
            <a:rPr lang="uk-UA" dirty="0" smtClean="0"/>
            <a:t>Бакалавр </a:t>
          </a:r>
          <a:endParaRPr lang="uk-UA" dirty="0"/>
        </a:p>
      </dgm:t>
    </dgm:pt>
    <dgm:pt modelId="{72D3E149-1E96-421A-BA60-B277A9F8104E}" type="parTrans" cxnId="{579D06E2-B60C-4D03-A20B-ABC467D8DCA4}">
      <dgm:prSet/>
      <dgm:spPr/>
      <dgm:t>
        <a:bodyPr/>
        <a:lstStyle/>
        <a:p>
          <a:endParaRPr lang="uk-UA"/>
        </a:p>
      </dgm:t>
    </dgm:pt>
    <dgm:pt modelId="{066A8CA2-2F64-4E13-A742-22E0BB7E434F}" type="sibTrans" cxnId="{579D06E2-B60C-4D03-A20B-ABC467D8DCA4}">
      <dgm:prSet/>
      <dgm:spPr/>
      <dgm:t>
        <a:bodyPr/>
        <a:lstStyle/>
        <a:p>
          <a:endParaRPr lang="uk-UA"/>
        </a:p>
      </dgm:t>
    </dgm:pt>
    <dgm:pt modelId="{71122419-7EAB-48D9-A41C-613C1D4F9855}" type="pres">
      <dgm:prSet presAssocID="{610368B2-D441-47F7-A793-5DC164BFC4B0}" presName="compositeShape" presStyleCnt="0">
        <dgm:presLayoutVars>
          <dgm:dir/>
          <dgm:resizeHandles/>
        </dgm:presLayoutVars>
      </dgm:prSet>
      <dgm:spPr/>
    </dgm:pt>
    <dgm:pt modelId="{119096FA-3D90-4D07-B358-62E465FB0B5F}" type="pres">
      <dgm:prSet presAssocID="{610368B2-D441-47F7-A793-5DC164BFC4B0}" presName="pyramid" presStyleLbl="node1" presStyleIdx="0" presStyleCnt="1" custLinFactNeighborX="-65857" custLinFactNeighborY="746"/>
      <dgm:spPr/>
    </dgm:pt>
    <dgm:pt modelId="{798B4E5B-E586-46BB-80D4-F197EACC752D}" type="pres">
      <dgm:prSet presAssocID="{610368B2-D441-47F7-A793-5DC164BFC4B0}" presName="theList" presStyleCnt="0"/>
      <dgm:spPr/>
    </dgm:pt>
    <dgm:pt modelId="{51037BD1-FAE5-47FC-B167-D9B467D29C29}" type="pres">
      <dgm:prSet presAssocID="{31D4796D-9B31-40CB-B21A-4E73BF50C5CA}" presName="aNode" presStyleLbl="fgAcc1" presStyleIdx="0" presStyleCnt="3">
        <dgm:presLayoutVars>
          <dgm:bulletEnabled val="1"/>
        </dgm:presLayoutVars>
      </dgm:prSet>
      <dgm:spPr/>
    </dgm:pt>
    <dgm:pt modelId="{54D266B4-D8DF-4F9E-96E9-F41B4767B172}" type="pres">
      <dgm:prSet presAssocID="{31D4796D-9B31-40CB-B21A-4E73BF50C5CA}" presName="aSpace" presStyleCnt="0"/>
      <dgm:spPr/>
    </dgm:pt>
    <dgm:pt modelId="{677E6C2C-AE4B-475A-812E-3152FF5FDECC}" type="pres">
      <dgm:prSet presAssocID="{CEF26D70-2D3D-46F3-A741-B72DE3ED67A7}" presName="aNode" presStyleLbl="fgAcc1" presStyleIdx="1" presStyleCnt="3">
        <dgm:presLayoutVars>
          <dgm:bulletEnabled val="1"/>
        </dgm:presLayoutVars>
      </dgm:prSet>
      <dgm:spPr/>
    </dgm:pt>
    <dgm:pt modelId="{9E7ABB95-6C97-439F-AB7F-9865838A38D8}" type="pres">
      <dgm:prSet presAssocID="{CEF26D70-2D3D-46F3-A741-B72DE3ED67A7}" presName="aSpace" presStyleCnt="0"/>
      <dgm:spPr/>
    </dgm:pt>
    <dgm:pt modelId="{E54380E9-6C3F-4A40-8293-11F6D3C97242}" type="pres">
      <dgm:prSet presAssocID="{2E3FD277-EE39-46B3-BD46-0B6AFDDEDF95}" presName="aNode" presStyleLbl="fgAcc1" presStyleIdx="2" presStyleCnt="3">
        <dgm:presLayoutVars>
          <dgm:bulletEnabled val="1"/>
        </dgm:presLayoutVars>
      </dgm:prSet>
      <dgm:spPr/>
    </dgm:pt>
    <dgm:pt modelId="{B928B76B-6FF2-44AB-9872-265DFAD4FDEF}" type="pres">
      <dgm:prSet presAssocID="{2E3FD277-EE39-46B3-BD46-0B6AFDDEDF95}" presName="aSpace" presStyleCnt="0"/>
      <dgm:spPr/>
    </dgm:pt>
  </dgm:ptLst>
  <dgm:cxnLst>
    <dgm:cxn modelId="{579D06E2-B60C-4D03-A20B-ABC467D8DCA4}" srcId="{610368B2-D441-47F7-A793-5DC164BFC4B0}" destId="{2E3FD277-EE39-46B3-BD46-0B6AFDDEDF95}" srcOrd="2" destOrd="0" parTransId="{72D3E149-1E96-421A-BA60-B277A9F8104E}" sibTransId="{066A8CA2-2F64-4E13-A742-22E0BB7E434F}"/>
    <dgm:cxn modelId="{7674729C-9856-4743-94B9-EBC38125FA76}" type="presOf" srcId="{CEF26D70-2D3D-46F3-A741-B72DE3ED67A7}" destId="{677E6C2C-AE4B-475A-812E-3152FF5FDECC}" srcOrd="0" destOrd="0" presId="urn:microsoft.com/office/officeart/2005/8/layout/pyramid2"/>
    <dgm:cxn modelId="{54A98D56-3C8D-483D-9CF1-802ABE88648F}" type="presOf" srcId="{2E3FD277-EE39-46B3-BD46-0B6AFDDEDF95}" destId="{E54380E9-6C3F-4A40-8293-11F6D3C97242}" srcOrd="0" destOrd="0" presId="urn:microsoft.com/office/officeart/2005/8/layout/pyramid2"/>
    <dgm:cxn modelId="{1C2C8BEC-5B05-4AA1-A705-CC8E1CCE0459}" type="presOf" srcId="{610368B2-D441-47F7-A793-5DC164BFC4B0}" destId="{71122419-7EAB-48D9-A41C-613C1D4F9855}" srcOrd="0" destOrd="0" presId="urn:microsoft.com/office/officeart/2005/8/layout/pyramid2"/>
    <dgm:cxn modelId="{B802D97D-6FE2-406F-B530-C42CC05E96AB}" type="presOf" srcId="{31D4796D-9B31-40CB-B21A-4E73BF50C5CA}" destId="{51037BD1-FAE5-47FC-B167-D9B467D29C29}" srcOrd="0" destOrd="0" presId="urn:microsoft.com/office/officeart/2005/8/layout/pyramid2"/>
    <dgm:cxn modelId="{E8F11394-4DB5-4D9C-A543-DFDCC84CBFA3}" srcId="{610368B2-D441-47F7-A793-5DC164BFC4B0}" destId="{31D4796D-9B31-40CB-B21A-4E73BF50C5CA}" srcOrd="0" destOrd="0" parTransId="{D9679F4F-BA7F-4229-8B0A-F2F87CE64D51}" sibTransId="{BD14C469-EF5A-4FDC-8D09-635C8DDBD4A2}"/>
    <dgm:cxn modelId="{43038B6F-124A-4DDE-80EA-48F6F67C85B2}" srcId="{610368B2-D441-47F7-A793-5DC164BFC4B0}" destId="{CEF26D70-2D3D-46F3-A741-B72DE3ED67A7}" srcOrd="1" destOrd="0" parTransId="{747EDC71-6CF8-491D-B421-D49C8BE6084E}" sibTransId="{DEAC782A-5455-4868-9125-8BB17C772B3A}"/>
    <dgm:cxn modelId="{3553731E-3D8A-4CB4-83B1-2999FCA19E6A}" type="presParOf" srcId="{71122419-7EAB-48D9-A41C-613C1D4F9855}" destId="{119096FA-3D90-4D07-B358-62E465FB0B5F}" srcOrd="0" destOrd="0" presId="urn:microsoft.com/office/officeart/2005/8/layout/pyramid2"/>
    <dgm:cxn modelId="{980E07D4-0FBE-441C-ACB8-17D8D9A72B55}" type="presParOf" srcId="{71122419-7EAB-48D9-A41C-613C1D4F9855}" destId="{798B4E5B-E586-46BB-80D4-F197EACC752D}" srcOrd="1" destOrd="0" presId="urn:microsoft.com/office/officeart/2005/8/layout/pyramid2"/>
    <dgm:cxn modelId="{01DBF6D4-0FD3-4D61-A267-AA3F3F9EAAAA}" type="presParOf" srcId="{798B4E5B-E586-46BB-80D4-F197EACC752D}" destId="{51037BD1-FAE5-47FC-B167-D9B467D29C29}" srcOrd="0" destOrd="0" presId="urn:microsoft.com/office/officeart/2005/8/layout/pyramid2"/>
    <dgm:cxn modelId="{FF28107B-F292-40B8-9202-5DF3C713CB8B}" type="presParOf" srcId="{798B4E5B-E586-46BB-80D4-F197EACC752D}" destId="{54D266B4-D8DF-4F9E-96E9-F41B4767B172}" srcOrd="1" destOrd="0" presId="urn:microsoft.com/office/officeart/2005/8/layout/pyramid2"/>
    <dgm:cxn modelId="{20857484-0DF7-4DA9-9E7D-A51B8AF8C44B}" type="presParOf" srcId="{798B4E5B-E586-46BB-80D4-F197EACC752D}" destId="{677E6C2C-AE4B-475A-812E-3152FF5FDECC}" srcOrd="2" destOrd="0" presId="urn:microsoft.com/office/officeart/2005/8/layout/pyramid2"/>
    <dgm:cxn modelId="{3932BC6C-8BA3-4276-8618-518F6BA6CAE0}" type="presParOf" srcId="{798B4E5B-E586-46BB-80D4-F197EACC752D}" destId="{9E7ABB95-6C97-439F-AB7F-9865838A38D8}" srcOrd="3" destOrd="0" presId="urn:microsoft.com/office/officeart/2005/8/layout/pyramid2"/>
    <dgm:cxn modelId="{9BE83950-0081-48EF-8CCF-A8176A5FC99C}" type="presParOf" srcId="{798B4E5B-E586-46BB-80D4-F197EACC752D}" destId="{E54380E9-6C3F-4A40-8293-11F6D3C97242}" srcOrd="4" destOrd="0" presId="urn:microsoft.com/office/officeart/2005/8/layout/pyramid2"/>
    <dgm:cxn modelId="{653FCC81-D338-44D9-9569-FAAA538A3952}" type="presParOf" srcId="{798B4E5B-E586-46BB-80D4-F197EACC752D}" destId="{B928B76B-6FF2-44AB-9872-265DFAD4FD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3F9E2-296B-4802-85AA-CFCD6475C5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uk-UA"/>
        </a:p>
      </dgm:t>
    </dgm:pt>
    <dgm:pt modelId="{221036D8-E48A-48A6-97C0-C83FD4EB62F6}">
      <dgm:prSet phldrT="[Текст]" custT="1"/>
      <dgm:spPr/>
      <dgm:t>
        <a:bodyPr/>
        <a:lstStyle/>
        <a:p>
          <a:r>
            <a:rPr lang="uk-UA" sz="2400" dirty="0" smtClean="0"/>
            <a:t>Галузь знань – 07 – Управління та адміністрування</a:t>
          </a:r>
          <a:endParaRPr lang="uk-UA" sz="2400" dirty="0"/>
        </a:p>
      </dgm:t>
    </dgm:pt>
    <dgm:pt modelId="{543C598E-B081-4E9A-9D16-2B6730143202}" type="parTrans" cxnId="{A3E52EA8-FBA7-4F3D-AC63-CDBB4EEF6FFB}">
      <dgm:prSet/>
      <dgm:spPr/>
      <dgm:t>
        <a:bodyPr/>
        <a:lstStyle/>
        <a:p>
          <a:endParaRPr lang="uk-UA" sz="2400"/>
        </a:p>
      </dgm:t>
    </dgm:pt>
    <dgm:pt modelId="{4651E872-B584-42B5-A29A-0DAE71F233EB}" type="sibTrans" cxnId="{A3E52EA8-FBA7-4F3D-AC63-CDBB4EEF6FFB}">
      <dgm:prSet/>
      <dgm:spPr/>
      <dgm:t>
        <a:bodyPr/>
        <a:lstStyle/>
        <a:p>
          <a:endParaRPr lang="uk-UA" sz="2400"/>
        </a:p>
      </dgm:t>
    </dgm:pt>
    <dgm:pt modelId="{8AF02AB0-07A6-4D1C-AB02-42AAF7170D62}">
      <dgm:prSet phldrT="[Текст]" custT="1"/>
      <dgm:spPr/>
      <dgm:t>
        <a:bodyPr/>
        <a:lstStyle/>
        <a:p>
          <a:r>
            <a:rPr lang="uk-UA" sz="2400" dirty="0" smtClean="0"/>
            <a:t>Спеціальність – 076 Підприємництво, торгівля та біржова діяльність</a:t>
          </a:r>
          <a:endParaRPr lang="uk-UA" sz="2400" dirty="0"/>
        </a:p>
      </dgm:t>
    </dgm:pt>
    <dgm:pt modelId="{99BC0A08-5B52-4E3D-BA62-585630BB3798}" type="parTrans" cxnId="{48C14668-434B-485E-9010-5BCB083E608B}">
      <dgm:prSet/>
      <dgm:spPr/>
      <dgm:t>
        <a:bodyPr/>
        <a:lstStyle/>
        <a:p>
          <a:endParaRPr lang="uk-UA" sz="2400"/>
        </a:p>
      </dgm:t>
    </dgm:pt>
    <dgm:pt modelId="{6A793DF2-819B-4647-8C99-06476F0A4A5E}" type="sibTrans" cxnId="{48C14668-434B-485E-9010-5BCB083E608B}">
      <dgm:prSet/>
      <dgm:spPr/>
      <dgm:t>
        <a:bodyPr/>
        <a:lstStyle/>
        <a:p>
          <a:endParaRPr lang="uk-UA" sz="2400"/>
        </a:p>
      </dgm:t>
    </dgm:pt>
    <dgm:pt modelId="{40862A95-49F1-4A29-A1EC-6F8D1801C6F1}">
      <dgm:prSet phldrT="[Текст]" custT="1"/>
      <dgm:spPr/>
      <dgm:t>
        <a:bodyPr/>
        <a:lstStyle/>
        <a:p>
          <a:r>
            <a:rPr lang="uk-UA" sz="2400" dirty="0" smtClean="0"/>
            <a:t>ОПП – Підприємництво, торгівля та біржова діяльність</a:t>
          </a:r>
          <a:endParaRPr lang="uk-UA" sz="2400" dirty="0"/>
        </a:p>
      </dgm:t>
    </dgm:pt>
    <dgm:pt modelId="{E3DE977E-E205-45F5-A1E3-F51AEFC22BD7}" type="parTrans" cxnId="{A400C1D0-D1FA-4D96-ACCB-7B9C267918A2}">
      <dgm:prSet/>
      <dgm:spPr/>
      <dgm:t>
        <a:bodyPr/>
        <a:lstStyle/>
        <a:p>
          <a:endParaRPr lang="uk-UA" sz="2400"/>
        </a:p>
      </dgm:t>
    </dgm:pt>
    <dgm:pt modelId="{98590506-5744-489A-8B14-83EF591E13BB}" type="sibTrans" cxnId="{A400C1D0-D1FA-4D96-ACCB-7B9C267918A2}">
      <dgm:prSet/>
      <dgm:spPr/>
      <dgm:t>
        <a:bodyPr/>
        <a:lstStyle/>
        <a:p>
          <a:endParaRPr lang="uk-UA" sz="2400"/>
        </a:p>
      </dgm:t>
    </dgm:pt>
    <dgm:pt modelId="{E37B1A2E-DC15-4D2A-9C45-BDACD98C14BC}">
      <dgm:prSet phldrT="[Текст]" custT="1"/>
      <dgm:spPr/>
      <dgm:t>
        <a:bodyPr/>
        <a:lstStyle/>
        <a:p>
          <a:r>
            <a:rPr lang="uk-UA" sz="2400" dirty="0" smtClean="0"/>
            <a:t>ОС – БАКАЛАВР</a:t>
          </a:r>
          <a:endParaRPr lang="uk-UA" sz="2400" dirty="0"/>
        </a:p>
      </dgm:t>
    </dgm:pt>
    <dgm:pt modelId="{33A82DFA-D5AF-4CF1-9E15-97E16D7A9E83}" type="parTrans" cxnId="{52F128C3-D0ED-4ADE-8EB7-FBAC40E140F3}">
      <dgm:prSet/>
      <dgm:spPr/>
      <dgm:t>
        <a:bodyPr/>
        <a:lstStyle/>
        <a:p>
          <a:endParaRPr lang="uk-UA" sz="2400"/>
        </a:p>
      </dgm:t>
    </dgm:pt>
    <dgm:pt modelId="{45B653F6-EEF9-4BFE-9068-BC4484BE916B}" type="sibTrans" cxnId="{52F128C3-D0ED-4ADE-8EB7-FBAC40E140F3}">
      <dgm:prSet/>
      <dgm:spPr/>
      <dgm:t>
        <a:bodyPr/>
        <a:lstStyle/>
        <a:p>
          <a:endParaRPr lang="uk-UA" sz="2400"/>
        </a:p>
      </dgm:t>
    </dgm:pt>
    <dgm:pt modelId="{1DB9D12C-1792-44AF-8630-94D34B0BB8CB}">
      <dgm:prSet phldrT="[Текст]" custT="1"/>
      <dgm:spPr/>
      <dgm:t>
        <a:bodyPr/>
        <a:lstStyle/>
        <a:p>
          <a:r>
            <a:rPr lang="uk-UA" sz="2400" dirty="0" smtClean="0"/>
            <a:t>Кваліфікація – бакалавр підприємництва, торгівля та біржової діяльності</a:t>
          </a:r>
          <a:endParaRPr lang="uk-UA" sz="2400" dirty="0"/>
        </a:p>
      </dgm:t>
    </dgm:pt>
    <dgm:pt modelId="{FE0E427A-D8E9-42BE-BF61-82F467924389}" type="parTrans" cxnId="{61C6BDBB-2793-4853-9971-35ABB60858AD}">
      <dgm:prSet/>
      <dgm:spPr/>
      <dgm:t>
        <a:bodyPr/>
        <a:lstStyle/>
        <a:p>
          <a:endParaRPr lang="uk-UA" sz="2400"/>
        </a:p>
      </dgm:t>
    </dgm:pt>
    <dgm:pt modelId="{77E95E22-3A32-4D13-9F75-9B334B3898A2}" type="sibTrans" cxnId="{61C6BDBB-2793-4853-9971-35ABB60858AD}">
      <dgm:prSet/>
      <dgm:spPr/>
      <dgm:t>
        <a:bodyPr/>
        <a:lstStyle/>
        <a:p>
          <a:endParaRPr lang="uk-UA" sz="2400"/>
        </a:p>
      </dgm:t>
    </dgm:pt>
    <dgm:pt modelId="{D4FA37E8-C3BC-4933-AB2D-F0A03347B1EB}" type="pres">
      <dgm:prSet presAssocID="{A823F9E2-296B-4802-85AA-CFCD6475C5EB}" presName="linear" presStyleCnt="0">
        <dgm:presLayoutVars>
          <dgm:dir/>
          <dgm:animLvl val="lvl"/>
          <dgm:resizeHandles val="exact"/>
        </dgm:presLayoutVars>
      </dgm:prSet>
      <dgm:spPr/>
    </dgm:pt>
    <dgm:pt modelId="{0C92F203-6CF9-4F0B-A38A-18F3117E978E}" type="pres">
      <dgm:prSet presAssocID="{221036D8-E48A-48A6-97C0-C83FD4EB62F6}" presName="parentLin" presStyleCnt="0"/>
      <dgm:spPr/>
    </dgm:pt>
    <dgm:pt modelId="{0D56D589-39D2-4A1B-B1C6-EA866F99F44C}" type="pres">
      <dgm:prSet presAssocID="{221036D8-E48A-48A6-97C0-C83FD4EB62F6}" presName="parentLeftMargin" presStyleLbl="node1" presStyleIdx="0" presStyleCnt="5"/>
      <dgm:spPr/>
    </dgm:pt>
    <dgm:pt modelId="{B2E36FEF-65F7-4C44-9074-322DE56BE552}" type="pres">
      <dgm:prSet presAssocID="{221036D8-E48A-48A6-97C0-C83FD4EB62F6}" presName="parentText" presStyleLbl="node1" presStyleIdx="0" presStyleCnt="5">
        <dgm:presLayoutVars>
          <dgm:chMax val="0"/>
          <dgm:bulletEnabled val="1"/>
        </dgm:presLayoutVars>
      </dgm:prSet>
      <dgm:spPr/>
      <dgm:t>
        <a:bodyPr/>
        <a:lstStyle/>
        <a:p>
          <a:endParaRPr lang="uk-UA"/>
        </a:p>
      </dgm:t>
    </dgm:pt>
    <dgm:pt modelId="{6D888886-92ED-4CF3-B714-E68E33FE857E}" type="pres">
      <dgm:prSet presAssocID="{221036D8-E48A-48A6-97C0-C83FD4EB62F6}" presName="negativeSpace" presStyleCnt="0"/>
      <dgm:spPr/>
    </dgm:pt>
    <dgm:pt modelId="{7668AF01-1E7F-4372-8861-C4BE9250D5F2}" type="pres">
      <dgm:prSet presAssocID="{221036D8-E48A-48A6-97C0-C83FD4EB62F6}" presName="childText" presStyleLbl="conFgAcc1" presStyleIdx="0" presStyleCnt="5">
        <dgm:presLayoutVars>
          <dgm:bulletEnabled val="1"/>
        </dgm:presLayoutVars>
      </dgm:prSet>
      <dgm:spPr/>
    </dgm:pt>
    <dgm:pt modelId="{6899881D-43AC-4B9D-8913-18942E3F97DA}" type="pres">
      <dgm:prSet presAssocID="{4651E872-B584-42B5-A29A-0DAE71F233EB}" presName="spaceBetweenRectangles" presStyleCnt="0"/>
      <dgm:spPr/>
    </dgm:pt>
    <dgm:pt modelId="{D8751FCF-1CD9-42C3-A319-C9F1A82CFF6C}" type="pres">
      <dgm:prSet presAssocID="{8AF02AB0-07A6-4D1C-AB02-42AAF7170D62}" presName="parentLin" presStyleCnt="0"/>
      <dgm:spPr/>
    </dgm:pt>
    <dgm:pt modelId="{2604DC6B-57B9-4D22-84E4-DD35216F40B3}" type="pres">
      <dgm:prSet presAssocID="{8AF02AB0-07A6-4D1C-AB02-42AAF7170D62}" presName="parentLeftMargin" presStyleLbl="node1" presStyleIdx="0" presStyleCnt="5"/>
      <dgm:spPr/>
    </dgm:pt>
    <dgm:pt modelId="{3EEC70AA-27DD-4B30-9AED-1039A13741BB}" type="pres">
      <dgm:prSet presAssocID="{8AF02AB0-07A6-4D1C-AB02-42AAF7170D62}" presName="parentText" presStyleLbl="node1" presStyleIdx="1" presStyleCnt="5">
        <dgm:presLayoutVars>
          <dgm:chMax val="0"/>
          <dgm:bulletEnabled val="1"/>
        </dgm:presLayoutVars>
      </dgm:prSet>
      <dgm:spPr/>
    </dgm:pt>
    <dgm:pt modelId="{F6BBB07E-6E92-48BD-8213-390FB9DA5CFA}" type="pres">
      <dgm:prSet presAssocID="{8AF02AB0-07A6-4D1C-AB02-42AAF7170D62}" presName="negativeSpace" presStyleCnt="0"/>
      <dgm:spPr/>
    </dgm:pt>
    <dgm:pt modelId="{0DD6123D-257C-45A4-96BC-454B1D90A13D}" type="pres">
      <dgm:prSet presAssocID="{8AF02AB0-07A6-4D1C-AB02-42AAF7170D62}" presName="childText" presStyleLbl="conFgAcc1" presStyleIdx="1" presStyleCnt="5">
        <dgm:presLayoutVars>
          <dgm:bulletEnabled val="1"/>
        </dgm:presLayoutVars>
      </dgm:prSet>
      <dgm:spPr/>
    </dgm:pt>
    <dgm:pt modelId="{E9CDE32B-E26E-44CC-B1A8-943EE3C34868}" type="pres">
      <dgm:prSet presAssocID="{6A793DF2-819B-4647-8C99-06476F0A4A5E}" presName="spaceBetweenRectangles" presStyleCnt="0"/>
      <dgm:spPr/>
    </dgm:pt>
    <dgm:pt modelId="{795F5815-9839-4B25-AE2B-63968E1AA106}" type="pres">
      <dgm:prSet presAssocID="{40862A95-49F1-4A29-A1EC-6F8D1801C6F1}" presName="parentLin" presStyleCnt="0"/>
      <dgm:spPr/>
    </dgm:pt>
    <dgm:pt modelId="{CB45E67C-DC05-4E0F-9659-59F635521521}" type="pres">
      <dgm:prSet presAssocID="{40862A95-49F1-4A29-A1EC-6F8D1801C6F1}" presName="parentLeftMargin" presStyleLbl="node1" presStyleIdx="1" presStyleCnt="5"/>
      <dgm:spPr/>
    </dgm:pt>
    <dgm:pt modelId="{75844E8F-2A71-48EF-81F0-C7441B3864F4}" type="pres">
      <dgm:prSet presAssocID="{40862A95-49F1-4A29-A1EC-6F8D1801C6F1}" presName="parentText" presStyleLbl="node1" presStyleIdx="2" presStyleCnt="5">
        <dgm:presLayoutVars>
          <dgm:chMax val="0"/>
          <dgm:bulletEnabled val="1"/>
        </dgm:presLayoutVars>
      </dgm:prSet>
      <dgm:spPr/>
    </dgm:pt>
    <dgm:pt modelId="{8DBEACBD-2371-4C26-9009-DED56BF9E1E2}" type="pres">
      <dgm:prSet presAssocID="{40862A95-49F1-4A29-A1EC-6F8D1801C6F1}" presName="negativeSpace" presStyleCnt="0"/>
      <dgm:spPr/>
    </dgm:pt>
    <dgm:pt modelId="{7EBF79DE-6A99-41E8-A839-F01621F52ECE}" type="pres">
      <dgm:prSet presAssocID="{40862A95-49F1-4A29-A1EC-6F8D1801C6F1}" presName="childText" presStyleLbl="conFgAcc1" presStyleIdx="2" presStyleCnt="5">
        <dgm:presLayoutVars>
          <dgm:bulletEnabled val="1"/>
        </dgm:presLayoutVars>
      </dgm:prSet>
      <dgm:spPr/>
    </dgm:pt>
    <dgm:pt modelId="{50DBBB44-E575-4C29-A7B7-6EA2603439DC}" type="pres">
      <dgm:prSet presAssocID="{98590506-5744-489A-8B14-83EF591E13BB}" presName="spaceBetweenRectangles" presStyleCnt="0"/>
      <dgm:spPr/>
    </dgm:pt>
    <dgm:pt modelId="{55A9C45B-62FC-4D7A-964A-1BDED7EED950}" type="pres">
      <dgm:prSet presAssocID="{E37B1A2E-DC15-4D2A-9C45-BDACD98C14BC}" presName="parentLin" presStyleCnt="0"/>
      <dgm:spPr/>
    </dgm:pt>
    <dgm:pt modelId="{15A2EC52-8A5B-47D2-AB8A-CA95D11CC97F}" type="pres">
      <dgm:prSet presAssocID="{E37B1A2E-DC15-4D2A-9C45-BDACD98C14BC}" presName="parentLeftMargin" presStyleLbl="node1" presStyleIdx="2" presStyleCnt="5"/>
      <dgm:spPr/>
    </dgm:pt>
    <dgm:pt modelId="{15286FF7-9D29-472A-B30A-4B08388F394A}" type="pres">
      <dgm:prSet presAssocID="{E37B1A2E-DC15-4D2A-9C45-BDACD98C14BC}" presName="parentText" presStyleLbl="node1" presStyleIdx="3" presStyleCnt="5">
        <dgm:presLayoutVars>
          <dgm:chMax val="0"/>
          <dgm:bulletEnabled val="1"/>
        </dgm:presLayoutVars>
      </dgm:prSet>
      <dgm:spPr/>
    </dgm:pt>
    <dgm:pt modelId="{E88AC817-3225-4889-B586-1608FF2599DC}" type="pres">
      <dgm:prSet presAssocID="{E37B1A2E-DC15-4D2A-9C45-BDACD98C14BC}" presName="negativeSpace" presStyleCnt="0"/>
      <dgm:spPr/>
    </dgm:pt>
    <dgm:pt modelId="{70E15B83-E370-4A24-9BA4-332A01BDAD17}" type="pres">
      <dgm:prSet presAssocID="{E37B1A2E-DC15-4D2A-9C45-BDACD98C14BC}" presName="childText" presStyleLbl="conFgAcc1" presStyleIdx="3" presStyleCnt="5">
        <dgm:presLayoutVars>
          <dgm:bulletEnabled val="1"/>
        </dgm:presLayoutVars>
      </dgm:prSet>
      <dgm:spPr/>
    </dgm:pt>
    <dgm:pt modelId="{6D320383-21C8-4D46-ADB8-F80670C59926}" type="pres">
      <dgm:prSet presAssocID="{45B653F6-EEF9-4BFE-9068-BC4484BE916B}" presName="spaceBetweenRectangles" presStyleCnt="0"/>
      <dgm:spPr/>
    </dgm:pt>
    <dgm:pt modelId="{30A7BBFE-215F-4C16-8ECA-037D23220B68}" type="pres">
      <dgm:prSet presAssocID="{1DB9D12C-1792-44AF-8630-94D34B0BB8CB}" presName="parentLin" presStyleCnt="0"/>
      <dgm:spPr/>
    </dgm:pt>
    <dgm:pt modelId="{89B2F7A4-3FDF-44FE-A933-EF7BBC16602A}" type="pres">
      <dgm:prSet presAssocID="{1DB9D12C-1792-44AF-8630-94D34B0BB8CB}" presName="parentLeftMargin" presStyleLbl="node1" presStyleIdx="3" presStyleCnt="5"/>
      <dgm:spPr/>
    </dgm:pt>
    <dgm:pt modelId="{DBB34BBF-2C27-4D96-BB77-2C023B87AC1E}" type="pres">
      <dgm:prSet presAssocID="{1DB9D12C-1792-44AF-8630-94D34B0BB8CB}" presName="parentText" presStyleLbl="node1" presStyleIdx="4" presStyleCnt="5">
        <dgm:presLayoutVars>
          <dgm:chMax val="0"/>
          <dgm:bulletEnabled val="1"/>
        </dgm:presLayoutVars>
      </dgm:prSet>
      <dgm:spPr/>
    </dgm:pt>
    <dgm:pt modelId="{4A6BDD29-0ECF-42DD-B830-C96AB2FC06CC}" type="pres">
      <dgm:prSet presAssocID="{1DB9D12C-1792-44AF-8630-94D34B0BB8CB}" presName="negativeSpace" presStyleCnt="0"/>
      <dgm:spPr/>
    </dgm:pt>
    <dgm:pt modelId="{B602BA2A-BB55-4A06-80C6-A519C88DAFB1}" type="pres">
      <dgm:prSet presAssocID="{1DB9D12C-1792-44AF-8630-94D34B0BB8CB}" presName="childText" presStyleLbl="conFgAcc1" presStyleIdx="4" presStyleCnt="5">
        <dgm:presLayoutVars>
          <dgm:bulletEnabled val="1"/>
        </dgm:presLayoutVars>
      </dgm:prSet>
      <dgm:spPr/>
    </dgm:pt>
  </dgm:ptLst>
  <dgm:cxnLst>
    <dgm:cxn modelId="{143A8443-FB9B-420B-8E81-E8473179F088}" type="presOf" srcId="{8AF02AB0-07A6-4D1C-AB02-42AAF7170D62}" destId="{3EEC70AA-27DD-4B30-9AED-1039A13741BB}" srcOrd="1" destOrd="0" presId="urn:microsoft.com/office/officeart/2005/8/layout/list1"/>
    <dgm:cxn modelId="{546C05A9-D77B-49E6-9F5E-7B942A38EC4D}" type="presOf" srcId="{A823F9E2-296B-4802-85AA-CFCD6475C5EB}" destId="{D4FA37E8-C3BC-4933-AB2D-F0A03347B1EB}" srcOrd="0" destOrd="0" presId="urn:microsoft.com/office/officeart/2005/8/layout/list1"/>
    <dgm:cxn modelId="{8099312B-B136-40D4-A8BB-4E448D6EB3A6}" type="presOf" srcId="{40862A95-49F1-4A29-A1EC-6F8D1801C6F1}" destId="{75844E8F-2A71-48EF-81F0-C7441B3864F4}" srcOrd="1" destOrd="0" presId="urn:microsoft.com/office/officeart/2005/8/layout/list1"/>
    <dgm:cxn modelId="{87F5C298-7C82-4113-8E6F-A9429DDD4B90}" type="presOf" srcId="{1DB9D12C-1792-44AF-8630-94D34B0BB8CB}" destId="{DBB34BBF-2C27-4D96-BB77-2C023B87AC1E}" srcOrd="1" destOrd="0" presId="urn:microsoft.com/office/officeart/2005/8/layout/list1"/>
    <dgm:cxn modelId="{F1897B01-B316-4841-A4E8-D185F4CA51E9}" type="presOf" srcId="{40862A95-49F1-4A29-A1EC-6F8D1801C6F1}" destId="{CB45E67C-DC05-4E0F-9659-59F635521521}" srcOrd="0" destOrd="0" presId="urn:microsoft.com/office/officeart/2005/8/layout/list1"/>
    <dgm:cxn modelId="{C1C71F2E-E4AD-41BE-8BE1-197C7D45642A}" type="presOf" srcId="{E37B1A2E-DC15-4D2A-9C45-BDACD98C14BC}" destId="{15286FF7-9D29-472A-B30A-4B08388F394A}" srcOrd="1" destOrd="0" presId="urn:microsoft.com/office/officeart/2005/8/layout/list1"/>
    <dgm:cxn modelId="{2E93359E-A1F0-4B40-895F-630BCB46FABF}" type="presOf" srcId="{221036D8-E48A-48A6-97C0-C83FD4EB62F6}" destId="{B2E36FEF-65F7-4C44-9074-322DE56BE552}" srcOrd="1" destOrd="0" presId="urn:microsoft.com/office/officeart/2005/8/layout/list1"/>
    <dgm:cxn modelId="{A400C1D0-D1FA-4D96-ACCB-7B9C267918A2}" srcId="{A823F9E2-296B-4802-85AA-CFCD6475C5EB}" destId="{40862A95-49F1-4A29-A1EC-6F8D1801C6F1}" srcOrd="2" destOrd="0" parTransId="{E3DE977E-E205-45F5-A1E3-F51AEFC22BD7}" sibTransId="{98590506-5744-489A-8B14-83EF591E13BB}"/>
    <dgm:cxn modelId="{E8C34F2F-2009-40CF-958D-B1D7484AC718}" type="presOf" srcId="{8AF02AB0-07A6-4D1C-AB02-42AAF7170D62}" destId="{2604DC6B-57B9-4D22-84E4-DD35216F40B3}" srcOrd="0" destOrd="0" presId="urn:microsoft.com/office/officeart/2005/8/layout/list1"/>
    <dgm:cxn modelId="{817BF846-9152-488E-A306-138B20838A1C}" type="presOf" srcId="{E37B1A2E-DC15-4D2A-9C45-BDACD98C14BC}" destId="{15A2EC52-8A5B-47D2-AB8A-CA95D11CC97F}" srcOrd="0" destOrd="0" presId="urn:microsoft.com/office/officeart/2005/8/layout/list1"/>
    <dgm:cxn modelId="{74F663D3-9523-4C1A-A4C9-48E53CDE7A18}" type="presOf" srcId="{221036D8-E48A-48A6-97C0-C83FD4EB62F6}" destId="{0D56D589-39D2-4A1B-B1C6-EA866F99F44C}" srcOrd="0" destOrd="0" presId="urn:microsoft.com/office/officeart/2005/8/layout/list1"/>
    <dgm:cxn modelId="{61F6C454-814E-4C69-A57E-677084E5DD1B}" type="presOf" srcId="{1DB9D12C-1792-44AF-8630-94D34B0BB8CB}" destId="{89B2F7A4-3FDF-44FE-A933-EF7BBC16602A}" srcOrd="0" destOrd="0" presId="urn:microsoft.com/office/officeart/2005/8/layout/list1"/>
    <dgm:cxn modelId="{48C14668-434B-485E-9010-5BCB083E608B}" srcId="{A823F9E2-296B-4802-85AA-CFCD6475C5EB}" destId="{8AF02AB0-07A6-4D1C-AB02-42AAF7170D62}" srcOrd="1" destOrd="0" parTransId="{99BC0A08-5B52-4E3D-BA62-585630BB3798}" sibTransId="{6A793DF2-819B-4647-8C99-06476F0A4A5E}"/>
    <dgm:cxn modelId="{A3E52EA8-FBA7-4F3D-AC63-CDBB4EEF6FFB}" srcId="{A823F9E2-296B-4802-85AA-CFCD6475C5EB}" destId="{221036D8-E48A-48A6-97C0-C83FD4EB62F6}" srcOrd="0" destOrd="0" parTransId="{543C598E-B081-4E9A-9D16-2B6730143202}" sibTransId="{4651E872-B584-42B5-A29A-0DAE71F233EB}"/>
    <dgm:cxn modelId="{52F128C3-D0ED-4ADE-8EB7-FBAC40E140F3}" srcId="{A823F9E2-296B-4802-85AA-CFCD6475C5EB}" destId="{E37B1A2E-DC15-4D2A-9C45-BDACD98C14BC}" srcOrd="3" destOrd="0" parTransId="{33A82DFA-D5AF-4CF1-9E15-97E16D7A9E83}" sibTransId="{45B653F6-EEF9-4BFE-9068-BC4484BE916B}"/>
    <dgm:cxn modelId="{61C6BDBB-2793-4853-9971-35ABB60858AD}" srcId="{A823F9E2-296B-4802-85AA-CFCD6475C5EB}" destId="{1DB9D12C-1792-44AF-8630-94D34B0BB8CB}" srcOrd="4" destOrd="0" parTransId="{FE0E427A-D8E9-42BE-BF61-82F467924389}" sibTransId="{77E95E22-3A32-4D13-9F75-9B334B3898A2}"/>
    <dgm:cxn modelId="{1FC451C6-12FF-417E-BB23-D6A82E86BBFC}" type="presParOf" srcId="{D4FA37E8-C3BC-4933-AB2D-F0A03347B1EB}" destId="{0C92F203-6CF9-4F0B-A38A-18F3117E978E}" srcOrd="0" destOrd="0" presId="urn:microsoft.com/office/officeart/2005/8/layout/list1"/>
    <dgm:cxn modelId="{828ACCDF-BE2C-46CB-84C4-CC37FFFA7B66}" type="presParOf" srcId="{0C92F203-6CF9-4F0B-A38A-18F3117E978E}" destId="{0D56D589-39D2-4A1B-B1C6-EA866F99F44C}" srcOrd="0" destOrd="0" presId="urn:microsoft.com/office/officeart/2005/8/layout/list1"/>
    <dgm:cxn modelId="{1F2E761D-DC86-49EC-A24B-97808910BA20}" type="presParOf" srcId="{0C92F203-6CF9-4F0B-A38A-18F3117E978E}" destId="{B2E36FEF-65F7-4C44-9074-322DE56BE552}" srcOrd="1" destOrd="0" presId="urn:microsoft.com/office/officeart/2005/8/layout/list1"/>
    <dgm:cxn modelId="{A6A356DD-DE59-40E6-910F-27CC93179BCA}" type="presParOf" srcId="{D4FA37E8-C3BC-4933-AB2D-F0A03347B1EB}" destId="{6D888886-92ED-4CF3-B714-E68E33FE857E}" srcOrd="1" destOrd="0" presId="urn:microsoft.com/office/officeart/2005/8/layout/list1"/>
    <dgm:cxn modelId="{DDA11F21-F680-45D9-AB4C-CE353CA53CFA}" type="presParOf" srcId="{D4FA37E8-C3BC-4933-AB2D-F0A03347B1EB}" destId="{7668AF01-1E7F-4372-8861-C4BE9250D5F2}" srcOrd="2" destOrd="0" presId="urn:microsoft.com/office/officeart/2005/8/layout/list1"/>
    <dgm:cxn modelId="{2671AE06-BD05-4A77-8456-806E041D7B8B}" type="presParOf" srcId="{D4FA37E8-C3BC-4933-AB2D-F0A03347B1EB}" destId="{6899881D-43AC-4B9D-8913-18942E3F97DA}" srcOrd="3" destOrd="0" presId="urn:microsoft.com/office/officeart/2005/8/layout/list1"/>
    <dgm:cxn modelId="{A0266371-DBAA-4EC7-98F2-067E8225C784}" type="presParOf" srcId="{D4FA37E8-C3BC-4933-AB2D-F0A03347B1EB}" destId="{D8751FCF-1CD9-42C3-A319-C9F1A82CFF6C}" srcOrd="4" destOrd="0" presId="urn:microsoft.com/office/officeart/2005/8/layout/list1"/>
    <dgm:cxn modelId="{B1FDE05B-BB5E-4308-8031-032BBD05D854}" type="presParOf" srcId="{D8751FCF-1CD9-42C3-A319-C9F1A82CFF6C}" destId="{2604DC6B-57B9-4D22-84E4-DD35216F40B3}" srcOrd="0" destOrd="0" presId="urn:microsoft.com/office/officeart/2005/8/layout/list1"/>
    <dgm:cxn modelId="{7B60A4EF-80C2-4F72-B81D-4A6775A8B8FC}" type="presParOf" srcId="{D8751FCF-1CD9-42C3-A319-C9F1A82CFF6C}" destId="{3EEC70AA-27DD-4B30-9AED-1039A13741BB}" srcOrd="1" destOrd="0" presId="urn:microsoft.com/office/officeart/2005/8/layout/list1"/>
    <dgm:cxn modelId="{6C466419-DF4F-49EA-858D-683D1313E3E0}" type="presParOf" srcId="{D4FA37E8-C3BC-4933-AB2D-F0A03347B1EB}" destId="{F6BBB07E-6E92-48BD-8213-390FB9DA5CFA}" srcOrd="5" destOrd="0" presId="urn:microsoft.com/office/officeart/2005/8/layout/list1"/>
    <dgm:cxn modelId="{55283735-8FBD-456F-B3EA-D3718CC34055}" type="presParOf" srcId="{D4FA37E8-C3BC-4933-AB2D-F0A03347B1EB}" destId="{0DD6123D-257C-45A4-96BC-454B1D90A13D}" srcOrd="6" destOrd="0" presId="urn:microsoft.com/office/officeart/2005/8/layout/list1"/>
    <dgm:cxn modelId="{782C8D80-07CD-490C-94A3-5B56D88AA790}" type="presParOf" srcId="{D4FA37E8-C3BC-4933-AB2D-F0A03347B1EB}" destId="{E9CDE32B-E26E-44CC-B1A8-943EE3C34868}" srcOrd="7" destOrd="0" presId="urn:microsoft.com/office/officeart/2005/8/layout/list1"/>
    <dgm:cxn modelId="{5C2C5A7B-9F98-43A0-A9B3-3F393797B550}" type="presParOf" srcId="{D4FA37E8-C3BC-4933-AB2D-F0A03347B1EB}" destId="{795F5815-9839-4B25-AE2B-63968E1AA106}" srcOrd="8" destOrd="0" presId="urn:microsoft.com/office/officeart/2005/8/layout/list1"/>
    <dgm:cxn modelId="{550177F6-0494-456B-A6E9-E5A847F58FB6}" type="presParOf" srcId="{795F5815-9839-4B25-AE2B-63968E1AA106}" destId="{CB45E67C-DC05-4E0F-9659-59F635521521}" srcOrd="0" destOrd="0" presId="urn:microsoft.com/office/officeart/2005/8/layout/list1"/>
    <dgm:cxn modelId="{42D232D0-ECE2-4B7E-A43D-088ABC10592E}" type="presParOf" srcId="{795F5815-9839-4B25-AE2B-63968E1AA106}" destId="{75844E8F-2A71-48EF-81F0-C7441B3864F4}" srcOrd="1" destOrd="0" presId="urn:microsoft.com/office/officeart/2005/8/layout/list1"/>
    <dgm:cxn modelId="{D9B7F9E7-6872-4445-BFE0-DB15803A5B74}" type="presParOf" srcId="{D4FA37E8-C3BC-4933-AB2D-F0A03347B1EB}" destId="{8DBEACBD-2371-4C26-9009-DED56BF9E1E2}" srcOrd="9" destOrd="0" presId="urn:microsoft.com/office/officeart/2005/8/layout/list1"/>
    <dgm:cxn modelId="{473A1582-0D2E-4E31-94F6-8919204CD579}" type="presParOf" srcId="{D4FA37E8-C3BC-4933-AB2D-F0A03347B1EB}" destId="{7EBF79DE-6A99-41E8-A839-F01621F52ECE}" srcOrd="10" destOrd="0" presId="urn:microsoft.com/office/officeart/2005/8/layout/list1"/>
    <dgm:cxn modelId="{BCDFD85F-ABF1-445D-98B6-79FCF711ACF6}" type="presParOf" srcId="{D4FA37E8-C3BC-4933-AB2D-F0A03347B1EB}" destId="{50DBBB44-E575-4C29-A7B7-6EA2603439DC}" srcOrd="11" destOrd="0" presId="urn:microsoft.com/office/officeart/2005/8/layout/list1"/>
    <dgm:cxn modelId="{1CF6DE9F-518E-4D3D-9423-BD9E9E872AC6}" type="presParOf" srcId="{D4FA37E8-C3BC-4933-AB2D-F0A03347B1EB}" destId="{55A9C45B-62FC-4D7A-964A-1BDED7EED950}" srcOrd="12" destOrd="0" presId="urn:microsoft.com/office/officeart/2005/8/layout/list1"/>
    <dgm:cxn modelId="{5D9E3DC4-65CE-4AF0-837D-C50FCC5986C9}" type="presParOf" srcId="{55A9C45B-62FC-4D7A-964A-1BDED7EED950}" destId="{15A2EC52-8A5B-47D2-AB8A-CA95D11CC97F}" srcOrd="0" destOrd="0" presId="urn:microsoft.com/office/officeart/2005/8/layout/list1"/>
    <dgm:cxn modelId="{92469E5E-BD8D-4B18-B740-FE85DE4021A9}" type="presParOf" srcId="{55A9C45B-62FC-4D7A-964A-1BDED7EED950}" destId="{15286FF7-9D29-472A-B30A-4B08388F394A}" srcOrd="1" destOrd="0" presId="urn:microsoft.com/office/officeart/2005/8/layout/list1"/>
    <dgm:cxn modelId="{2CA1EB57-E0AC-470D-99D6-492F892602A4}" type="presParOf" srcId="{D4FA37E8-C3BC-4933-AB2D-F0A03347B1EB}" destId="{E88AC817-3225-4889-B586-1608FF2599DC}" srcOrd="13" destOrd="0" presId="urn:microsoft.com/office/officeart/2005/8/layout/list1"/>
    <dgm:cxn modelId="{6C4420EC-1220-441B-88E1-23870C4D5A65}" type="presParOf" srcId="{D4FA37E8-C3BC-4933-AB2D-F0A03347B1EB}" destId="{70E15B83-E370-4A24-9BA4-332A01BDAD17}" srcOrd="14" destOrd="0" presId="urn:microsoft.com/office/officeart/2005/8/layout/list1"/>
    <dgm:cxn modelId="{4999227C-E3C3-4082-AC79-0F969AFAE7E7}" type="presParOf" srcId="{D4FA37E8-C3BC-4933-AB2D-F0A03347B1EB}" destId="{6D320383-21C8-4D46-ADB8-F80670C59926}" srcOrd="15" destOrd="0" presId="urn:microsoft.com/office/officeart/2005/8/layout/list1"/>
    <dgm:cxn modelId="{833D3927-F44E-4C8F-ABFD-FA5769EE749D}" type="presParOf" srcId="{D4FA37E8-C3BC-4933-AB2D-F0A03347B1EB}" destId="{30A7BBFE-215F-4C16-8ECA-037D23220B68}" srcOrd="16" destOrd="0" presId="urn:microsoft.com/office/officeart/2005/8/layout/list1"/>
    <dgm:cxn modelId="{AB7F8456-8D11-414B-A69A-E74C93793A08}" type="presParOf" srcId="{30A7BBFE-215F-4C16-8ECA-037D23220B68}" destId="{89B2F7A4-3FDF-44FE-A933-EF7BBC16602A}" srcOrd="0" destOrd="0" presId="urn:microsoft.com/office/officeart/2005/8/layout/list1"/>
    <dgm:cxn modelId="{7DA03163-6F93-4D10-8642-154D1A2C9C64}" type="presParOf" srcId="{30A7BBFE-215F-4C16-8ECA-037D23220B68}" destId="{DBB34BBF-2C27-4D96-BB77-2C023B87AC1E}" srcOrd="1" destOrd="0" presId="urn:microsoft.com/office/officeart/2005/8/layout/list1"/>
    <dgm:cxn modelId="{BAE57954-27B5-49E6-A154-80B4145AEF54}" type="presParOf" srcId="{D4FA37E8-C3BC-4933-AB2D-F0A03347B1EB}" destId="{4A6BDD29-0ECF-42DD-B830-C96AB2FC06CC}" srcOrd="17" destOrd="0" presId="urn:microsoft.com/office/officeart/2005/8/layout/list1"/>
    <dgm:cxn modelId="{918EE120-0B21-42E3-BB1A-6A7794144018}" type="presParOf" srcId="{D4FA37E8-C3BC-4933-AB2D-F0A03347B1EB}" destId="{B602BA2A-BB55-4A06-80C6-A519C88DAFB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62AE51-33E2-404E-B6AB-D7463AE349ED}" type="doc">
      <dgm:prSet loTypeId="urn:microsoft.com/office/officeart/2005/8/layout/hProcess9" loCatId="process" qsTypeId="urn:microsoft.com/office/officeart/2005/8/quickstyle/simple1" qsCatId="simple" csTypeId="urn:microsoft.com/office/officeart/2005/8/colors/accent1_2" csCatId="accent1" phldr="1"/>
      <dgm:spPr/>
    </dgm:pt>
    <dgm:pt modelId="{F6426009-DEA2-4A88-A767-119EA42BF55D}">
      <dgm:prSet phldrT="[Текст]"/>
      <dgm:spPr/>
      <dgm:t>
        <a:bodyPr/>
        <a:lstStyle/>
        <a:p>
          <a:r>
            <a:rPr lang="uk-UA" dirty="0" smtClean="0"/>
            <a:t>Бакалавр </a:t>
          </a:r>
          <a:endParaRPr lang="uk-UA" dirty="0"/>
        </a:p>
      </dgm:t>
    </dgm:pt>
    <dgm:pt modelId="{054BE0CB-856B-486C-97A0-C76CF0B13ED4}" type="parTrans" cxnId="{054642DC-D9D8-42EF-84FD-0C6491562BE9}">
      <dgm:prSet/>
      <dgm:spPr/>
      <dgm:t>
        <a:bodyPr/>
        <a:lstStyle/>
        <a:p>
          <a:endParaRPr lang="uk-UA"/>
        </a:p>
      </dgm:t>
    </dgm:pt>
    <dgm:pt modelId="{DF512752-5F0B-47B8-9DA1-24CB7E2D84DC}" type="sibTrans" cxnId="{054642DC-D9D8-42EF-84FD-0C6491562BE9}">
      <dgm:prSet/>
      <dgm:spPr/>
      <dgm:t>
        <a:bodyPr/>
        <a:lstStyle/>
        <a:p>
          <a:endParaRPr lang="uk-UA"/>
        </a:p>
      </dgm:t>
    </dgm:pt>
    <dgm:pt modelId="{B7F2BCFD-25D1-4AD2-91D4-47DCA0B17C3F}">
      <dgm:prSet phldrT="[Текст]"/>
      <dgm:spPr/>
      <dgm:t>
        <a:bodyPr/>
        <a:lstStyle/>
        <a:p>
          <a:r>
            <a:rPr lang="uk-UA" dirty="0" smtClean="0"/>
            <a:t>Форма державної атестації</a:t>
          </a:r>
          <a:endParaRPr lang="uk-UA" dirty="0"/>
        </a:p>
      </dgm:t>
    </dgm:pt>
    <dgm:pt modelId="{F97A156C-933C-4FFD-97CE-44BB24FA0D07}" type="parTrans" cxnId="{E86E4DBA-06C0-4649-B8AE-3250FD701E09}">
      <dgm:prSet/>
      <dgm:spPr/>
      <dgm:t>
        <a:bodyPr/>
        <a:lstStyle/>
        <a:p>
          <a:endParaRPr lang="uk-UA"/>
        </a:p>
      </dgm:t>
    </dgm:pt>
    <dgm:pt modelId="{4C4160F0-3FB2-4665-A698-E4D591E127FB}" type="sibTrans" cxnId="{E86E4DBA-06C0-4649-B8AE-3250FD701E09}">
      <dgm:prSet/>
      <dgm:spPr/>
      <dgm:t>
        <a:bodyPr/>
        <a:lstStyle/>
        <a:p>
          <a:endParaRPr lang="uk-UA"/>
        </a:p>
      </dgm:t>
    </dgm:pt>
    <dgm:pt modelId="{68BBBEC8-7B50-4752-AEAF-46C82FDE5339}">
      <dgm:prSet phldrT="[Текст]"/>
      <dgm:spPr/>
      <dgm:t>
        <a:bodyPr/>
        <a:lstStyle/>
        <a:p>
          <a:r>
            <a:rPr lang="uk-UA" dirty="0" smtClean="0"/>
            <a:t>Атестаційний екзамен</a:t>
          </a:r>
          <a:endParaRPr lang="uk-UA" dirty="0"/>
        </a:p>
      </dgm:t>
    </dgm:pt>
    <dgm:pt modelId="{F20460C0-3645-4873-8D9A-C185775AB5E9}" type="parTrans" cxnId="{2DC4DDA9-743E-480D-9D90-54FB2FB8BDB6}">
      <dgm:prSet/>
      <dgm:spPr/>
      <dgm:t>
        <a:bodyPr/>
        <a:lstStyle/>
        <a:p>
          <a:endParaRPr lang="uk-UA"/>
        </a:p>
      </dgm:t>
    </dgm:pt>
    <dgm:pt modelId="{BA0D0FED-822B-4CEA-9448-24A22AD61D7C}" type="sibTrans" cxnId="{2DC4DDA9-743E-480D-9D90-54FB2FB8BDB6}">
      <dgm:prSet/>
      <dgm:spPr/>
      <dgm:t>
        <a:bodyPr/>
        <a:lstStyle/>
        <a:p>
          <a:endParaRPr lang="uk-UA"/>
        </a:p>
      </dgm:t>
    </dgm:pt>
    <dgm:pt modelId="{C7A4570E-F229-4ABB-B45C-26483480936A}" type="pres">
      <dgm:prSet presAssocID="{6A62AE51-33E2-404E-B6AB-D7463AE349ED}" presName="CompostProcess" presStyleCnt="0">
        <dgm:presLayoutVars>
          <dgm:dir/>
          <dgm:resizeHandles val="exact"/>
        </dgm:presLayoutVars>
      </dgm:prSet>
      <dgm:spPr/>
    </dgm:pt>
    <dgm:pt modelId="{6C23684F-8350-438E-B94D-6FBC17932E87}" type="pres">
      <dgm:prSet presAssocID="{6A62AE51-33E2-404E-B6AB-D7463AE349ED}" presName="arrow" presStyleLbl="bgShp" presStyleIdx="0" presStyleCnt="1"/>
      <dgm:spPr/>
    </dgm:pt>
    <dgm:pt modelId="{4E71A093-CA43-4126-9A7A-5B56842EE954}" type="pres">
      <dgm:prSet presAssocID="{6A62AE51-33E2-404E-B6AB-D7463AE349ED}" presName="linearProcess" presStyleCnt="0"/>
      <dgm:spPr/>
    </dgm:pt>
    <dgm:pt modelId="{76A3FA36-3519-48A0-96B4-4F664594990B}" type="pres">
      <dgm:prSet presAssocID="{F6426009-DEA2-4A88-A767-119EA42BF55D}" presName="textNode" presStyleLbl="node1" presStyleIdx="0" presStyleCnt="3">
        <dgm:presLayoutVars>
          <dgm:bulletEnabled val="1"/>
        </dgm:presLayoutVars>
      </dgm:prSet>
      <dgm:spPr/>
    </dgm:pt>
    <dgm:pt modelId="{45950AF9-580B-4864-82F8-C94BFC0925FA}" type="pres">
      <dgm:prSet presAssocID="{DF512752-5F0B-47B8-9DA1-24CB7E2D84DC}" presName="sibTrans" presStyleCnt="0"/>
      <dgm:spPr/>
    </dgm:pt>
    <dgm:pt modelId="{57423B8D-A855-4118-9620-4E6504E15B9C}" type="pres">
      <dgm:prSet presAssocID="{B7F2BCFD-25D1-4AD2-91D4-47DCA0B17C3F}" presName="textNode" presStyleLbl="node1" presStyleIdx="1" presStyleCnt="3">
        <dgm:presLayoutVars>
          <dgm:bulletEnabled val="1"/>
        </dgm:presLayoutVars>
      </dgm:prSet>
      <dgm:spPr/>
    </dgm:pt>
    <dgm:pt modelId="{8A445312-2B80-4149-B057-04BFEE23E3DC}" type="pres">
      <dgm:prSet presAssocID="{4C4160F0-3FB2-4665-A698-E4D591E127FB}" presName="sibTrans" presStyleCnt="0"/>
      <dgm:spPr/>
    </dgm:pt>
    <dgm:pt modelId="{AA86ADFA-38FE-4DDA-BF42-6AEF362D9DF6}" type="pres">
      <dgm:prSet presAssocID="{68BBBEC8-7B50-4752-AEAF-46C82FDE5339}" presName="textNode" presStyleLbl="node1" presStyleIdx="2" presStyleCnt="3">
        <dgm:presLayoutVars>
          <dgm:bulletEnabled val="1"/>
        </dgm:presLayoutVars>
      </dgm:prSet>
      <dgm:spPr/>
    </dgm:pt>
  </dgm:ptLst>
  <dgm:cxnLst>
    <dgm:cxn modelId="{054642DC-D9D8-42EF-84FD-0C6491562BE9}" srcId="{6A62AE51-33E2-404E-B6AB-D7463AE349ED}" destId="{F6426009-DEA2-4A88-A767-119EA42BF55D}" srcOrd="0" destOrd="0" parTransId="{054BE0CB-856B-486C-97A0-C76CF0B13ED4}" sibTransId="{DF512752-5F0B-47B8-9DA1-24CB7E2D84DC}"/>
    <dgm:cxn modelId="{01BE3513-8B3C-4384-9D97-BE4CE8DFB073}" type="presOf" srcId="{68BBBEC8-7B50-4752-AEAF-46C82FDE5339}" destId="{AA86ADFA-38FE-4DDA-BF42-6AEF362D9DF6}" srcOrd="0" destOrd="0" presId="urn:microsoft.com/office/officeart/2005/8/layout/hProcess9"/>
    <dgm:cxn modelId="{AA21B0E0-C5A3-45FD-BB2C-5DBC288DE5F9}" type="presOf" srcId="{F6426009-DEA2-4A88-A767-119EA42BF55D}" destId="{76A3FA36-3519-48A0-96B4-4F664594990B}" srcOrd="0" destOrd="0" presId="urn:microsoft.com/office/officeart/2005/8/layout/hProcess9"/>
    <dgm:cxn modelId="{DDA39F8C-5E5A-49BB-A79C-DB6D9C74DD3E}" type="presOf" srcId="{B7F2BCFD-25D1-4AD2-91D4-47DCA0B17C3F}" destId="{57423B8D-A855-4118-9620-4E6504E15B9C}" srcOrd="0" destOrd="0" presId="urn:microsoft.com/office/officeart/2005/8/layout/hProcess9"/>
    <dgm:cxn modelId="{59FE0E10-0CD7-430C-A641-E6E2A1380111}" type="presOf" srcId="{6A62AE51-33E2-404E-B6AB-D7463AE349ED}" destId="{C7A4570E-F229-4ABB-B45C-26483480936A}" srcOrd="0" destOrd="0" presId="urn:microsoft.com/office/officeart/2005/8/layout/hProcess9"/>
    <dgm:cxn modelId="{2DC4DDA9-743E-480D-9D90-54FB2FB8BDB6}" srcId="{6A62AE51-33E2-404E-B6AB-D7463AE349ED}" destId="{68BBBEC8-7B50-4752-AEAF-46C82FDE5339}" srcOrd="2" destOrd="0" parTransId="{F20460C0-3645-4873-8D9A-C185775AB5E9}" sibTransId="{BA0D0FED-822B-4CEA-9448-24A22AD61D7C}"/>
    <dgm:cxn modelId="{E86E4DBA-06C0-4649-B8AE-3250FD701E09}" srcId="{6A62AE51-33E2-404E-B6AB-D7463AE349ED}" destId="{B7F2BCFD-25D1-4AD2-91D4-47DCA0B17C3F}" srcOrd="1" destOrd="0" parTransId="{F97A156C-933C-4FFD-97CE-44BB24FA0D07}" sibTransId="{4C4160F0-3FB2-4665-A698-E4D591E127FB}"/>
    <dgm:cxn modelId="{7F530544-E390-4440-BEFA-10A2E94CBAE5}" type="presParOf" srcId="{C7A4570E-F229-4ABB-B45C-26483480936A}" destId="{6C23684F-8350-438E-B94D-6FBC17932E87}" srcOrd="0" destOrd="0" presId="urn:microsoft.com/office/officeart/2005/8/layout/hProcess9"/>
    <dgm:cxn modelId="{1D4A15B8-C9A6-47F0-85E2-309347B7590A}" type="presParOf" srcId="{C7A4570E-F229-4ABB-B45C-26483480936A}" destId="{4E71A093-CA43-4126-9A7A-5B56842EE954}" srcOrd="1" destOrd="0" presId="urn:microsoft.com/office/officeart/2005/8/layout/hProcess9"/>
    <dgm:cxn modelId="{05B60400-88BA-4CA6-8FB1-B39D24BAD10F}" type="presParOf" srcId="{4E71A093-CA43-4126-9A7A-5B56842EE954}" destId="{76A3FA36-3519-48A0-96B4-4F664594990B}" srcOrd="0" destOrd="0" presId="urn:microsoft.com/office/officeart/2005/8/layout/hProcess9"/>
    <dgm:cxn modelId="{B0064DD9-9481-4884-8C08-F654536A09C9}" type="presParOf" srcId="{4E71A093-CA43-4126-9A7A-5B56842EE954}" destId="{45950AF9-580B-4864-82F8-C94BFC0925FA}" srcOrd="1" destOrd="0" presId="urn:microsoft.com/office/officeart/2005/8/layout/hProcess9"/>
    <dgm:cxn modelId="{7E7EB44F-67BF-4D9D-9AB6-B08AD3329556}" type="presParOf" srcId="{4E71A093-CA43-4126-9A7A-5B56842EE954}" destId="{57423B8D-A855-4118-9620-4E6504E15B9C}" srcOrd="2" destOrd="0" presId="urn:microsoft.com/office/officeart/2005/8/layout/hProcess9"/>
    <dgm:cxn modelId="{E973D19E-D92F-4F1F-8933-5186D2E1CE28}" type="presParOf" srcId="{4E71A093-CA43-4126-9A7A-5B56842EE954}" destId="{8A445312-2B80-4149-B057-04BFEE23E3DC}" srcOrd="3" destOrd="0" presId="urn:microsoft.com/office/officeart/2005/8/layout/hProcess9"/>
    <dgm:cxn modelId="{8F339A53-C75C-48CE-9B18-F0049EF48575}" type="presParOf" srcId="{4E71A093-CA43-4126-9A7A-5B56842EE954}" destId="{AA86ADFA-38FE-4DDA-BF42-6AEF362D9DF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096FA-3D90-4D07-B358-62E465FB0B5F}">
      <dsp:nvSpPr>
        <dsp:cNvPr id="0" name=""/>
        <dsp:cNvSpPr/>
      </dsp:nvSpPr>
      <dsp:spPr>
        <a:xfrm>
          <a:off x="0" y="0"/>
          <a:ext cx="4696430" cy="4852741"/>
        </a:xfrm>
        <a:prstGeom prst="triangl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37BD1-FAE5-47FC-B167-D9B467D29C29}">
      <dsp:nvSpPr>
        <dsp:cNvPr id="0" name=""/>
        <dsp:cNvSpPr/>
      </dsp:nvSpPr>
      <dsp:spPr>
        <a:xfrm>
          <a:off x="2348215" y="487880"/>
          <a:ext cx="3052679" cy="114873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Доктор філософії</a:t>
          </a:r>
          <a:endParaRPr lang="uk-UA" sz="2900" kern="1200" dirty="0"/>
        </a:p>
      </dsp:txBody>
      <dsp:txXfrm>
        <a:off x="2404292" y="543957"/>
        <a:ext cx="2940525" cy="1036580"/>
      </dsp:txXfrm>
    </dsp:sp>
    <dsp:sp modelId="{677E6C2C-AE4B-475A-812E-3152FF5FDECC}">
      <dsp:nvSpPr>
        <dsp:cNvPr id="0" name=""/>
        <dsp:cNvSpPr/>
      </dsp:nvSpPr>
      <dsp:spPr>
        <a:xfrm>
          <a:off x="2348215" y="1780207"/>
          <a:ext cx="3052679" cy="114873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Магістр</a:t>
          </a:r>
          <a:endParaRPr lang="uk-UA" sz="2900" kern="1200" dirty="0"/>
        </a:p>
      </dsp:txBody>
      <dsp:txXfrm>
        <a:off x="2404292" y="1836284"/>
        <a:ext cx="2940525" cy="1036580"/>
      </dsp:txXfrm>
    </dsp:sp>
    <dsp:sp modelId="{E54380E9-6C3F-4A40-8293-11F6D3C97242}">
      <dsp:nvSpPr>
        <dsp:cNvPr id="0" name=""/>
        <dsp:cNvSpPr/>
      </dsp:nvSpPr>
      <dsp:spPr>
        <a:xfrm>
          <a:off x="2348215" y="3072533"/>
          <a:ext cx="3052679" cy="1148734"/>
        </a:xfrm>
        <a:prstGeom prst="round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uk-UA" sz="2900" kern="1200" dirty="0" smtClean="0"/>
            <a:t>Бакалавр </a:t>
          </a:r>
          <a:endParaRPr lang="uk-UA" sz="2900" kern="1200" dirty="0"/>
        </a:p>
      </dsp:txBody>
      <dsp:txXfrm>
        <a:off x="2404292" y="3128610"/>
        <a:ext cx="2940525" cy="103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8AF01-1E7F-4372-8861-C4BE9250D5F2}">
      <dsp:nvSpPr>
        <dsp:cNvPr id="0" name=""/>
        <dsp:cNvSpPr/>
      </dsp:nvSpPr>
      <dsp:spPr>
        <a:xfrm>
          <a:off x="0" y="428992"/>
          <a:ext cx="11593465"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E36FEF-65F7-4C44-9074-322DE56BE552}">
      <dsp:nvSpPr>
        <dsp:cNvPr id="0" name=""/>
        <dsp:cNvSpPr/>
      </dsp:nvSpPr>
      <dsp:spPr>
        <a:xfrm>
          <a:off x="579673" y="30472"/>
          <a:ext cx="8115425"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44" tIns="0" rIns="306744" bIns="0" numCol="1" spcCol="1270" anchor="ctr" anchorCtr="0">
          <a:noAutofit/>
        </a:bodyPr>
        <a:lstStyle/>
        <a:p>
          <a:pPr lvl="0" algn="l" defTabSz="1066800">
            <a:lnSpc>
              <a:spcPct val="90000"/>
            </a:lnSpc>
            <a:spcBef>
              <a:spcPct val="0"/>
            </a:spcBef>
            <a:spcAft>
              <a:spcPct val="35000"/>
            </a:spcAft>
          </a:pPr>
          <a:r>
            <a:rPr lang="uk-UA" sz="2400" kern="1200" dirty="0" smtClean="0"/>
            <a:t>Галузь знань – 07 – Управління та адміністрування</a:t>
          </a:r>
          <a:endParaRPr lang="uk-UA" sz="2400" kern="1200" dirty="0"/>
        </a:p>
      </dsp:txBody>
      <dsp:txXfrm>
        <a:off x="618581" y="69380"/>
        <a:ext cx="8037609" cy="719224"/>
      </dsp:txXfrm>
    </dsp:sp>
    <dsp:sp modelId="{0DD6123D-257C-45A4-96BC-454B1D90A13D}">
      <dsp:nvSpPr>
        <dsp:cNvPr id="0" name=""/>
        <dsp:cNvSpPr/>
      </dsp:nvSpPr>
      <dsp:spPr>
        <a:xfrm>
          <a:off x="0" y="1653712"/>
          <a:ext cx="11593465"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EC70AA-27DD-4B30-9AED-1039A13741BB}">
      <dsp:nvSpPr>
        <dsp:cNvPr id="0" name=""/>
        <dsp:cNvSpPr/>
      </dsp:nvSpPr>
      <dsp:spPr>
        <a:xfrm>
          <a:off x="579673" y="1255192"/>
          <a:ext cx="8115425"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44" tIns="0" rIns="306744" bIns="0" numCol="1" spcCol="1270" anchor="ctr" anchorCtr="0">
          <a:noAutofit/>
        </a:bodyPr>
        <a:lstStyle/>
        <a:p>
          <a:pPr lvl="0" algn="l" defTabSz="1066800">
            <a:lnSpc>
              <a:spcPct val="90000"/>
            </a:lnSpc>
            <a:spcBef>
              <a:spcPct val="0"/>
            </a:spcBef>
            <a:spcAft>
              <a:spcPct val="35000"/>
            </a:spcAft>
          </a:pPr>
          <a:r>
            <a:rPr lang="uk-UA" sz="2400" kern="1200" dirty="0" smtClean="0"/>
            <a:t>Спеціальність – 076 Підприємництво, торгівля та біржова діяльність</a:t>
          </a:r>
          <a:endParaRPr lang="uk-UA" sz="2400" kern="1200" dirty="0"/>
        </a:p>
      </dsp:txBody>
      <dsp:txXfrm>
        <a:off x="618581" y="1294100"/>
        <a:ext cx="8037609" cy="719224"/>
      </dsp:txXfrm>
    </dsp:sp>
    <dsp:sp modelId="{7EBF79DE-6A99-41E8-A839-F01621F52ECE}">
      <dsp:nvSpPr>
        <dsp:cNvPr id="0" name=""/>
        <dsp:cNvSpPr/>
      </dsp:nvSpPr>
      <dsp:spPr>
        <a:xfrm>
          <a:off x="0" y="2878432"/>
          <a:ext cx="11593465"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844E8F-2A71-48EF-81F0-C7441B3864F4}">
      <dsp:nvSpPr>
        <dsp:cNvPr id="0" name=""/>
        <dsp:cNvSpPr/>
      </dsp:nvSpPr>
      <dsp:spPr>
        <a:xfrm>
          <a:off x="579673" y="2479912"/>
          <a:ext cx="8115425"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44" tIns="0" rIns="306744" bIns="0" numCol="1" spcCol="1270" anchor="ctr" anchorCtr="0">
          <a:noAutofit/>
        </a:bodyPr>
        <a:lstStyle/>
        <a:p>
          <a:pPr lvl="0" algn="l" defTabSz="1066800">
            <a:lnSpc>
              <a:spcPct val="90000"/>
            </a:lnSpc>
            <a:spcBef>
              <a:spcPct val="0"/>
            </a:spcBef>
            <a:spcAft>
              <a:spcPct val="35000"/>
            </a:spcAft>
          </a:pPr>
          <a:r>
            <a:rPr lang="uk-UA" sz="2400" kern="1200" dirty="0" smtClean="0"/>
            <a:t>ОПП – Підприємництво, торгівля та біржова діяльність</a:t>
          </a:r>
          <a:endParaRPr lang="uk-UA" sz="2400" kern="1200" dirty="0"/>
        </a:p>
      </dsp:txBody>
      <dsp:txXfrm>
        <a:off x="618581" y="2518820"/>
        <a:ext cx="8037609" cy="719224"/>
      </dsp:txXfrm>
    </dsp:sp>
    <dsp:sp modelId="{70E15B83-E370-4A24-9BA4-332A01BDAD17}">
      <dsp:nvSpPr>
        <dsp:cNvPr id="0" name=""/>
        <dsp:cNvSpPr/>
      </dsp:nvSpPr>
      <dsp:spPr>
        <a:xfrm>
          <a:off x="0" y="4103152"/>
          <a:ext cx="11593465"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286FF7-9D29-472A-B30A-4B08388F394A}">
      <dsp:nvSpPr>
        <dsp:cNvPr id="0" name=""/>
        <dsp:cNvSpPr/>
      </dsp:nvSpPr>
      <dsp:spPr>
        <a:xfrm>
          <a:off x="579673" y="3704632"/>
          <a:ext cx="8115425"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44" tIns="0" rIns="306744" bIns="0" numCol="1" spcCol="1270" anchor="ctr" anchorCtr="0">
          <a:noAutofit/>
        </a:bodyPr>
        <a:lstStyle/>
        <a:p>
          <a:pPr lvl="0" algn="l" defTabSz="1066800">
            <a:lnSpc>
              <a:spcPct val="90000"/>
            </a:lnSpc>
            <a:spcBef>
              <a:spcPct val="0"/>
            </a:spcBef>
            <a:spcAft>
              <a:spcPct val="35000"/>
            </a:spcAft>
          </a:pPr>
          <a:r>
            <a:rPr lang="uk-UA" sz="2400" kern="1200" dirty="0" smtClean="0"/>
            <a:t>ОС – БАКАЛАВР</a:t>
          </a:r>
          <a:endParaRPr lang="uk-UA" sz="2400" kern="1200" dirty="0"/>
        </a:p>
      </dsp:txBody>
      <dsp:txXfrm>
        <a:off x="618581" y="3743540"/>
        <a:ext cx="8037609" cy="719224"/>
      </dsp:txXfrm>
    </dsp:sp>
    <dsp:sp modelId="{B602BA2A-BB55-4A06-80C6-A519C88DAFB1}">
      <dsp:nvSpPr>
        <dsp:cNvPr id="0" name=""/>
        <dsp:cNvSpPr/>
      </dsp:nvSpPr>
      <dsp:spPr>
        <a:xfrm>
          <a:off x="0" y="5327872"/>
          <a:ext cx="11593465"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34BBF-2C27-4D96-BB77-2C023B87AC1E}">
      <dsp:nvSpPr>
        <dsp:cNvPr id="0" name=""/>
        <dsp:cNvSpPr/>
      </dsp:nvSpPr>
      <dsp:spPr>
        <a:xfrm>
          <a:off x="579673" y="4929352"/>
          <a:ext cx="8115425"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6744" tIns="0" rIns="306744" bIns="0" numCol="1" spcCol="1270" anchor="ctr" anchorCtr="0">
          <a:noAutofit/>
        </a:bodyPr>
        <a:lstStyle/>
        <a:p>
          <a:pPr lvl="0" algn="l" defTabSz="1066800">
            <a:lnSpc>
              <a:spcPct val="90000"/>
            </a:lnSpc>
            <a:spcBef>
              <a:spcPct val="0"/>
            </a:spcBef>
            <a:spcAft>
              <a:spcPct val="35000"/>
            </a:spcAft>
          </a:pPr>
          <a:r>
            <a:rPr lang="uk-UA" sz="2400" kern="1200" dirty="0" smtClean="0"/>
            <a:t>Кваліфікація – бакалавр підприємництва, торгівля та біржової діяльності</a:t>
          </a:r>
          <a:endParaRPr lang="uk-UA" sz="2400" kern="1200" dirty="0"/>
        </a:p>
      </dsp:txBody>
      <dsp:txXfrm>
        <a:off x="618581" y="4968260"/>
        <a:ext cx="8037609"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3684F-8350-438E-B94D-6FBC17932E87}">
      <dsp:nvSpPr>
        <dsp:cNvPr id="0" name=""/>
        <dsp:cNvSpPr/>
      </dsp:nvSpPr>
      <dsp:spPr>
        <a:xfrm>
          <a:off x="609599"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3FA36-3519-48A0-96B4-4F664594990B}">
      <dsp:nvSpPr>
        <dsp:cNvPr id="0" name=""/>
        <dsp:cNvSpPr/>
      </dsp:nvSpPr>
      <dsp:spPr>
        <a:xfrm>
          <a:off x="8731" y="1625600"/>
          <a:ext cx="2616200" cy="216746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Бакалавр </a:t>
          </a:r>
          <a:endParaRPr lang="uk-UA" sz="2500" kern="1200" dirty="0"/>
        </a:p>
      </dsp:txBody>
      <dsp:txXfrm>
        <a:off x="114538" y="1731407"/>
        <a:ext cx="2404586" cy="1955852"/>
      </dsp:txXfrm>
    </dsp:sp>
    <dsp:sp modelId="{57423B8D-A855-4118-9620-4E6504E15B9C}">
      <dsp:nvSpPr>
        <dsp:cNvPr id="0" name=""/>
        <dsp:cNvSpPr/>
      </dsp:nvSpPr>
      <dsp:spPr>
        <a:xfrm>
          <a:off x="2755899" y="1625600"/>
          <a:ext cx="2616200" cy="216746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Форма державної атестації</a:t>
          </a:r>
          <a:endParaRPr lang="uk-UA" sz="2500" kern="1200" dirty="0"/>
        </a:p>
      </dsp:txBody>
      <dsp:txXfrm>
        <a:off x="2861706" y="1731407"/>
        <a:ext cx="2404586" cy="1955852"/>
      </dsp:txXfrm>
    </dsp:sp>
    <dsp:sp modelId="{AA86ADFA-38FE-4DDA-BF42-6AEF362D9DF6}">
      <dsp:nvSpPr>
        <dsp:cNvPr id="0" name=""/>
        <dsp:cNvSpPr/>
      </dsp:nvSpPr>
      <dsp:spPr>
        <a:xfrm>
          <a:off x="5503068" y="1625600"/>
          <a:ext cx="2616200" cy="2167466"/>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Атестаційний екзамен</a:t>
          </a:r>
          <a:endParaRPr lang="uk-UA" sz="2500" kern="1200" dirty="0"/>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51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Date Placeholder 2"/>
          <p:cNvSpPr>
            <a:spLocks noGrp="1"/>
          </p:cNvSpPr>
          <p:nvPr>
            <p:ph type="dt" sz="half" idx="10"/>
          </p:nvPr>
        </p:nvSpPr>
        <p:spPr/>
        <p:txBody>
          <a:bodyPr/>
          <a:lstStyle/>
          <a:p>
            <a:fld id="{CABF7721-2C8E-4C1B-97B4-D944AC9F4CFA}" type="datetimeFigureOut">
              <a:rPr lang="uk-UA" smtClean="0"/>
              <a:t>23.11.2021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00157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983629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2905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2415034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Редагувати стиль зразка тексту</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1274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uk-UA" smtClean="0"/>
              <a:t>Редагувати стиль зразка тексту</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252952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377747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05371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nchor="ct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425221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uk-UA" smtClean="0"/>
              <a:t>Зразок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ABF7721-2C8E-4C1B-97B4-D944AC9F4CFA}" type="datetimeFigureOut">
              <a:rPr lang="uk-UA" smtClean="0"/>
              <a:t>23.11.2021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73027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ABF7721-2C8E-4C1B-97B4-D944AC9F4CFA}" type="datetimeFigureOut">
              <a:rPr lang="uk-UA" smtClean="0"/>
              <a:t>23.11.2021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71263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ABF7721-2C8E-4C1B-97B4-D944AC9F4CFA}" type="datetimeFigureOut">
              <a:rPr lang="uk-UA" smtClean="0"/>
              <a:t>23.11.2021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507339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CABF7721-2C8E-4C1B-97B4-D944AC9F4CFA}" type="datetimeFigureOut">
              <a:rPr lang="uk-UA" smtClean="0"/>
              <a:t>23.11.2021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60154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F7721-2C8E-4C1B-97B4-D944AC9F4CFA}" type="datetimeFigureOut">
              <a:rPr lang="uk-UA" smtClean="0"/>
              <a:t>23.11.2021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139715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23.11.2021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738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uk-UA" smtClean="0"/>
              <a:t>Зразок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ABF7721-2C8E-4C1B-97B4-D944AC9F4CFA}" type="datetimeFigureOut">
              <a:rPr lang="uk-UA" smtClean="0"/>
              <a:t>23.11.2021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5E84611-742B-4E99-9C22-3A4273070A0B}" type="slidenum">
              <a:rPr lang="uk-UA" smtClean="0"/>
              <a:t>‹№›</a:t>
            </a:fld>
            <a:endParaRPr lang="uk-UA"/>
          </a:p>
        </p:txBody>
      </p:sp>
    </p:spTree>
    <p:extLst>
      <p:ext uri="{BB962C8B-B14F-4D97-AF65-F5344CB8AC3E}">
        <p14:creationId xmlns:p14="http://schemas.microsoft.com/office/powerpoint/2010/main" val="54109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ABF7721-2C8E-4C1B-97B4-D944AC9F4CFA}" type="datetimeFigureOut">
              <a:rPr lang="uk-UA" smtClean="0"/>
              <a:t>23.11.2021</a:t>
            </a:fld>
            <a:endParaRPr lang="uk-UA"/>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uk-UA"/>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E84611-742B-4E99-9C22-3A4273070A0B}" type="slidenum">
              <a:rPr lang="uk-UA" smtClean="0"/>
              <a:t>‹№›</a:t>
            </a:fld>
            <a:endParaRPr lang="uk-UA"/>
          </a:p>
        </p:txBody>
      </p:sp>
    </p:spTree>
    <p:extLst>
      <p:ext uri="{BB962C8B-B14F-4D97-AF65-F5344CB8AC3E}">
        <p14:creationId xmlns:p14="http://schemas.microsoft.com/office/powerpoint/2010/main" val="321498939"/>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zakon.rada.gov.ua/laws/show/1341-2011-%D0%BF#n12"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zakon.rada.gov.ua/laws/show/658-2015-%D0%BF#n8"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zakon.rada.gov.ua/laws/show/2145-19" TargetMode="External"/><Relationship Id="rId2" Type="http://schemas.openxmlformats.org/officeDocument/2006/relationships/hyperlink" Target="https://zakon.rada.gov.ua/laws/show/1556-18" TargetMode="Externa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https://nubip.edu.ua/node/12654" TargetMode="External"/><Relationship Id="rId4" Type="http://schemas.openxmlformats.org/officeDocument/2006/relationships/hyperlink" Target="https://zakon.rada.gov.ua/laws/show/392-2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zakon.rada.gov.ua/laws/show/1556-18#n1663"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0769" y="371192"/>
            <a:ext cx="9718061" cy="4007838"/>
          </a:xfrm>
          <a:solidFill>
            <a:srgbClr val="002060"/>
          </a:solidFill>
        </p:spPr>
        <p:txBody>
          <a:bodyPr>
            <a:normAutofit/>
          </a:bodyPr>
          <a:lstStyle/>
          <a:p>
            <a:pPr algn="ctr"/>
            <a:r>
              <a:rPr lang="uk-UA" sz="4000" dirty="0" smtClean="0"/>
              <a:t>Тема 9. </a:t>
            </a:r>
            <a:r>
              <a:rPr lang="uk-UA" sz="4000" dirty="0"/>
              <a:t>Особливості підготовки фахівців спеціальності 076 «Підприємництво, торгівля та біржова діяльність» в НУБІП України.</a:t>
            </a:r>
            <a:br>
              <a:rPr lang="uk-UA" sz="4000" dirty="0"/>
            </a:br>
            <a:endParaRPr lang="uk-UA" sz="4000" b="0" dirty="0">
              <a:effectLst/>
            </a:endParaRPr>
          </a:p>
        </p:txBody>
      </p:sp>
      <p:sp>
        <p:nvSpPr>
          <p:cNvPr id="3" name="Підзаголовок 2"/>
          <p:cNvSpPr>
            <a:spLocks noGrp="1"/>
          </p:cNvSpPr>
          <p:nvPr>
            <p:ph type="subTitle" idx="1"/>
          </p:nvPr>
        </p:nvSpPr>
        <p:spPr>
          <a:xfrm>
            <a:off x="1824911" y="5284374"/>
            <a:ext cx="8825658" cy="861420"/>
          </a:xfrm>
          <a:solidFill>
            <a:schemeClr val="bg2">
              <a:lumMod val="20000"/>
              <a:lumOff val="80000"/>
            </a:schemeClr>
          </a:solidFill>
        </p:spPr>
        <p:txBody>
          <a:bodyPr>
            <a:normAutofit fontScale="77500" lnSpcReduction="20000"/>
          </a:bodyPr>
          <a:lstStyle/>
          <a:p>
            <a:pPr algn="ctr"/>
            <a:r>
              <a:rPr lang="uk-UA" b="1" dirty="0" smtClean="0">
                <a:solidFill>
                  <a:schemeClr val="bg1"/>
                </a:solidFill>
              </a:rPr>
              <a:t>Лектор: доцент КАФЕДРИ ОРГАНІЗАЦІЇ ПІДПРИЄМНИЦТВА ТА БІРЖОВОЇ ДІЯЛЬНОСТІ</a:t>
            </a:r>
          </a:p>
          <a:p>
            <a:pPr algn="ctr"/>
            <a:r>
              <a:rPr lang="uk-UA" sz="2400" b="1" dirty="0" smtClean="0">
                <a:solidFill>
                  <a:schemeClr val="bg1"/>
                </a:solidFill>
              </a:rPr>
              <a:t>Яворська ВАЛЕНТИНА ОЛЕКСАНДРІВНА</a:t>
            </a:r>
            <a:endParaRPr lang="uk-UA" sz="2400" b="1" dirty="0">
              <a:solidFill>
                <a:schemeClr val="bg1"/>
              </a:solidFill>
            </a:endParaRPr>
          </a:p>
        </p:txBody>
      </p:sp>
      <p:pic>
        <p:nvPicPr>
          <p:cNvPr id="4" name="Рисунок 3"/>
          <p:cNvPicPr>
            <a:picLocks noChangeAspect="1"/>
          </p:cNvPicPr>
          <p:nvPr/>
        </p:nvPicPr>
        <p:blipFill>
          <a:blip r:embed="rId2"/>
          <a:stretch>
            <a:fillRect/>
          </a:stretch>
        </p:blipFill>
        <p:spPr>
          <a:xfrm>
            <a:off x="11038862" y="371193"/>
            <a:ext cx="1065877" cy="1226999"/>
          </a:xfrm>
          <a:prstGeom prst="rect">
            <a:avLst/>
          </a:prstGeom>
        </p:spPr>
      </p:pic>
      <p:pic>
        <p:nvPicPr>
          <p:cNvPr id="5" name="Рисунок 4"/>
          <p:cNvPicPr>
            <a:picLocks noChangeAspect="1"/>
          </p:cNvPicPr>
          <p:nvPr/>
        </p:nvPicPr>
        <p:blipFill>
          <a:blip r:embed="rId2"/>
          <a:stretch>
            <a:fillRect/>
          </a:stretch>
        </p:blipFill>
        <p:spPr>
          <a:xfrm>
            <a:off x="74860" y="371192"/>
            <a:ext cx="1065877" cy="1226999"/>
          </a:xfrm>
          <a:prstGeom prst="rect">
            <a:avLst/>
          </a:prstGeom>
        </p:spPr>
      </p:pic>
    </p:spTree>
    <p:extLst>
      <p:ext uri="{BB962C8B-B14F-4D97-AF65-F5344CB8AC3E}">
        <p14:creationId xmlns:p14="http://schemas.microsoft.com/office/powerpoint/2010/main" val="142819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71604" y="117693"/>
            <a:ext cx="11597489" cy="6740307"/>
          </a:xfrm>
          <a:prstGeom prst="rect">
            <a:avLst/>
          </a:prstGeom>
          <a:solidFill>
            <a:schemeClr val="tx2">
              <a:lumMod val="20000"/>
              <a:lumOff val="80000"/>
            </a:schemeClr>
          </a:solidFill>
        </p:spPr>
        <p:txBody>
          <a:bodyPr wrap="square">
            <a:spAutoFit/>
          </a:bodyPr>
          <a:lstStyle/>
          <a:p>
            <a:r>
              <a:rPr lang="uk-UA" b="1" u="sng" dirty="0">
                <a:solidFill>
                  <a:srgbClr val="333333"/>
                </a:solidFill>
                <a:latin typeface="Open Sans"/>
              </a:rPr>
              <a:t>Документ про вищу освіту видається закладом вищої освіти лише за акредитованою відповідно до цього Закону освітньою програмою. </a:t>
            </a:r>
            <a:r>
              <a:rPr lang="uk-UA" dirty="0">
                <a:solidFill>
                  <a:srgbClr val="333333"/>
                </a:solidFill>
                <a:latin typeface="Open Sans"/>
              </a:rPr>
              <a:t>У документі про вищу освіту зазначається найменування органу (органів) акредитації, а в додатку до документа про вищу освіту - інформація про видані ним (ними) відповідні акредитаційні сертифікати, рішення.</a:t>
            </a:r>
          </a:p>
          <a:p>
            <a:r>
              <a:rPr lang="uk-UA" dirty="0">
                <a:solidFill>
                  <a:srgbClr val="333333"/>
                </a:solidFill>
                <a:latin typeface="Open Sans"/>
              </a:rPr>
              <a:t> </a:t>
            </a:r>
          </a:p>
          <a:p>
            <a:r>
              <a:rPr lang="uk-UA" dirty="0">
                <a:solidFill>
                  <a:srgbClr val="333333"/>
                </a:solidFill>
                <a:latin typeface="Open Sans"/>
              </a:rPr>
              <a:t>Документи про вищу освіту для осіб, які навчаються за державним замовленням, виготовляються закладами вищої освіти та видаються за рахунок коштів державного бюджету, а для осіб, які навчаються за рахунок коштів фізичних або юридичних осіб, вартість документів про вищу освіту включається у вартість навчання. Перелік обов’язкової інформації, яка повинна міститися у документі про вищу освіту, встановлюється Кабінетом Міністрів України.</a:t>
            </a:r>
          </a:p>
          <a:p>
            <a:r>
              <a:rPr lang="uk-UA" dirty="0">
                <a:solidFill>
                  <a:srgbClr val="333333"/>
                </a:solidFill>
                <a:latin typeface="Open Sans"/>
              </a:rPr>
              <a:t> </a:t>
            </a:r>
          </a:p>
          <a:p>
            <a:r>
              <a:rPr lang="uk-UA" dirty="0">
                <a:solidFill>
                  <a:srgbClr val="333333"/>
                </a:solidFill>
                <a:latin typeface="Open Sans"/>
              </a:rPr>
              <a:t>У разі здобуття особою вищої освіти за узгодженими між закладами вищої освіти (науковими установами), у тому числі іноземними, освітніми програмами заклади вищої освіти (наукові установи) мають право виготовляти та видавати спільний (подвійний) документ про вищу освіту за зразком, визначеним спільним рішенням вчених рад таких закладів вищої освіти (наукових установ).</a:t>
            </a:r>
          </a:p>
          <a:p>
            <a:r>
              <a:rPr lang="uk-UA" dirty="0">
                <a:solidFill>
                  <a:srgbClr val="333333"/>
                </a:solidFill>
                <a:latin typeface="Open Sans"/>
              </a:rPr>
              <a:t> </a:t>
            </a:r>
          </a:p>
          <a:p>
            <a:r>
              <a:rPr lang="uk-UA" dirty="0">
                <a:solidFill>
                  <a:srgbClr val="333333"/>
                </a:solidFill>
                <a:latin typeface="Open Sans"/>
              </a:rPr>
              <a:t>У разі здобуття особою вищої освіти більше ніж за однією спеціальністю заклад вищої освіти має право виготовляти та видавати документ про вищу освіту за спеціальним зразком, визначеним вченою радою закладу вищої освіти.</a:t>
            </a:r>
          </a:p>
          <a:p>
            <a:r>
              <a:rPr lang="uk-UA" dirty="0">
                <a:solidFill>
                  <a:srgbClr val="333333"/>
                </a:solidFill>
                <a:latin typeface="Open Sans"/>
              </a:rPr>
              <a:t> </a:t>
            </a:r>
          </a:p>
          <a:p>
            <a:r>
              <a:rPr lang="uk-UA" dirty="0">
                <a:solidFill>
                  <a:srgbClr val="333333"/>
                </a:solidFill>
                <a:latin typeface="Open Sans"/>
              </a:rPr>
              <a:t>Інформація про видані дипломи вноситься закладами вищої освіти, крім вищих військових навчальних закладів, до Єдиної державної електронної бази з питань освіти.</a:t>
            </a:r>
          </a:p>
          <a:p>
            <a:r>
              <a:rPr lang="uk-UA" dirty="0">
                <a:solidFill>
                  <a:srgbClr val="333333"/>
                </a:solidFill>
                <a:latin typeface="Open Sans"/>
              </a:rPr>
              <a:t> Засади функціонування Єдиної державної електронної бази з питань освіти визначаються законодавством.</a:t>
            </a:r>
            <a:endParaRPr lang="uk-UA" b="0" i="0" dirty="0">
              <a:solidFill>
                <a:srgbClr val="333333"/>
              </a:solidFill>
              <a:effectLst/>
              <a:latin typeface="Open Sans"/>
            </a:endParaRPr>
          </a:p>
        </p:txBody>
      </p:sp>
    </p:spTree>
    <p:extLst>
      <p:ext uri="{BB962C8B-B14F-4D97-AF65-F5344CB8AC3E}">
        <p14:creationId xmlns:p14="http://schemas.microsoft.com/office/powerpoint/2010/main" val="2744941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947596" y="1334239"/>
            <a:ext cx="6096000" cy="3354765"/>
          </a:xfrm>
          <a:prstGeom prst="rect">
            <a:avLst/>
          </a:prstGeom>
          <a:solidFill>
            <a:schemeClr val="tx2">
              <a:lumMod val="20000"/>
              <a:lumOff val="80000"/>
            </a:schemeClr>
          </a:solidFill>
        </p:spPr>
        <p:txBody>
          <a:bodyPr>
            <a:spAutoFit/>
          </a:bodyPr>
          <a:lstStyle/>
          <a:p>
            <a:r>
              <a:rPr lang="uk-UA" sz="3200" b="1" dirty="0">
                <a:solidFill>
                  <a:srgbClr val="333333"/>
                </a:solidFill>
                <a:latin typeface="Open Sans"/>
              </a:rPr>
              <a:t>Стандарт вищої освіти</a:t>
            </a:r>
            <a:r>
              <a:rPr lang="uk-UA" sz="3200" dirty="0">
                <a:solidFill>
                  <a:srgbClr val="333333"/>
                </a:solidFill>
                <a:latin typeface="Open Sans"/>
              </a:rPr>
              <a:t> - </a:t>
            </a:r>
            <a:r>
              <a:rPr lang="uk-UA" dirty="0">
                <a:solidFill>
                  <a:srgbClr val="333333"/>
                </a:solidFill>
                <a:latin typeface="Open Sans"/>
              </a:rPr>
              <a:t>це сукупність вимог до освітніх програм вищої освіти, які є спільними для всіх освітніх програм у межах певного рівня вищої освіти та спеціальності.</a:t>
            </a:r>
          </a:p>
          <a:p>
            <a:r>
              <a:rPr lang="uk-UA" dirty="0">
                <a:solidFill>
                  <a:srgbClr val="333333"/>
                </a:solidFill>
                <a:latin typeface="Open Sans"/>
              </a:rPr>
              <a:t>Стандарти вищої освіти розробляються для кожного рівня вищої освіти в межах кожної спеціальності відповідно до </a:t>
            </a:r>
            <a:r>
              <a:rPr lang="uk-UA" dirty="0">
                <a:solidFill>
                  <a:srgbClr val="437ABE"/>
                </a:solidFill>
                <a:latin typeface="Open Sans"/>
                <a:hlinkClick r:id="rId2"/>
              </a:rPr>
              <a:t>Національної рамки кваліфікацій</a:t>
            </a:r>
            <a:r>
              <a:rPr lang="uk-UA" dirty="0">
                <a:solidFill>
                  <a:srgbClr val="333333"/>
                </a:solidFill>
                <a:latin typeface="Open Sans"/>
              </a:rPr>
              <a:t> і використовуються для визначення та оцінювання якості вищої освіти та результатів освітньої діяльності закладів вищої освіти (наукових установ), результатів навчання за відповідними спеціальностями.</a:t>
            </a:r>
            <a:endParaRPr lang="uk-UA" b="0" i="0" dirty="0">
              <a:solidFill>
                <a:srgbClr val="333333"/>
              </a:solidFill>
              <a:effectLst/>
              <a:latin typeface="Open Sans"/>
            </a:endParaRPr>
          </a:p>
        </p:txBody>
      </p:sp>
      <p:pic>
        <p:nvPicPr>
          <p:cNvPr id="3" name="Рисунок 2"/>
          <p:cNvPicPr>
            <a:picLocks noChangeAspect="1"/>
          </p:cNvPicPr>
          <p:nvPr/>
        </p:nvPicPr>
        <p:blipFill>
          <a:blip r:embed="rId3"/>
          <a:stretch>
            <a:fillRect/>
          </a:stretch>
        </p:blipFill>
        <p:spPr>
          <a:xfrm>
            <a:off x="7243150" y="1656312"/>
            <a:ext cx="4400610" cy="2710617"/>
          </a:xfrm>
          <a:prstGeom prst="rect">
            <a:avLst/>
          </a:prstGeom>
        </p:spPr>
      </p:pic>
    </p:spTree>
    <p:extLst>
      <p:ext uri="{BB962C8B-B14F-4D97-AF65-F5344CB8AC3E}">
        <p14:creationId xmlns:p14="http://schemas.microsoft.com/office/powerpoint/2010/main" val="112920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05610" y="155276"/>
            <a:ext cx="9886950" cy="4791075"/>
          </a:xfrm>
          <a:prstGeom prst="rect">
            <a:avLst/>
          </a:prstGeom>
        </p:spPr>
      </p:pic>
      <p:pic>
        <p:nvPicPr>
          <p:cNvPr id="3" name="Рисунок 2"/>
          <p:cNvPicPr>
            <a:picLocks noChangeAspect="1"/>
          </p:cNvPicPr>
          <p:nvPr/>
        </p:nvPicPr>
        <p:blipFill>
          <a:blip r:embed="rId3"/>
          <a:stretch>
            <a:fillRect/>
          </a:stretch>
        </p:blipFill>
        <p:spPr>
          <a:xfrm>
            <a:off x="2767672" y="5213805"/>
            <a:ext cx="7362825" cy="1228725"/>
          </a:xfrm>
          <a:prstGeom prst="rect">
            <a:avLst/>
          </a:prstGeom>
        </p:spPr>
      </p:pic>
    </p:spTree>
    <p:extLst>
      <p:ext uri="{BB962C8B-B14F-4D97-AF65-F5344CB8AC3E}">
        <p14:creationId xmlns:p14="http://schemas.microsoft.com/office/powerpoint/2010/main" val="72512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1231" y="452814"/>
            <a:ext cx="4629150" cy="5572125"/>
          </a:xfrm>
          <a:prstGeom prst="rect">
            <a:avLst/>
          </a:prstGeom>
        </p:spPr>
      </p:pic>
      <p:pic>
        <p:nvPicPr>
          <p:cNvPr id="3" name="Рисунок 2"/>
          <p:cNvPicPr>
            <a:picLocks noChangeAspect="1"/>
          </p:cNvPicPr>
          <p:nvPr/>
        </p:nvPicPr>
        <p:blipFill>
          <a:blip r:embed="rId3"/>
          <a:stretch>
            <a:fillRect/>
          </a:stretch>
        </p:blipFill>
        <p:spPr>
          <a:xfrm>
            <a:off x="7231408" y="473325"/>
            <a:ext cx="4020647" cy="5551614"/>
          </a:xfrm>
          <a:prstGeom prst="rect">
            <a:avLst/>
          </a:prstGeom>
        </p:spPr>
      </p:pic>
    </p:spTree>
    <p:extLst>
      <p:ext uri="{BB962C8B-B14F-4D97-AF65-F5344CB8AC3E}">
        <p14:creationId xmlns:p14="http://schemas.microsoft.com/office/powerpoint/2010/main" val="258513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5178" y="447241"/>
            <a:ext cx="4113527" cy="5872077"/>
          </a:xfrm>
          <a:prstGeom prst="rect">
            <a:avLst/>
          </a:prstGeom>
        </p:spPr>
      </p:pic>
      <p:pic>
        <p:nvPicPr>
          <p:cNvPr id="3" name="Рисунок 2"/>
          <p:cNvPicPr>
            <a:picLocks noChangeAspect="1"/>
          </p:cNvPicPr>
          <p:nvPr/>
        </p:nvPicPr>
        <p:blipFill>
          <a:blip r:embed="rId3"/>
          <a:stretch>
            <a:fillRect/>
          </a:stretch>
        </p:blipFill>
        <p:spPr>
          <a:xfrm>
            <a:off x="7012711" y="447242"/>
            <a:ext cx="4304122" cy="5872076"/>
          </a:xfrm>
          <a:prstGeom prst="rect">
            <a:avLst/>
          </a:prstGeom>
        </p:spPr>
      </p:pic>
    </p:spTree>
    <p:extLst>
      <p:ext uri="{BB962C8B-B14F-4D97-AF65-F5344CB8AC3E}">
        <p14:creationId xmlns:p14="http://schemas.microsoft.com/office/powerpoint/2010/main" val="17093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665836" y="522124"/>
            <a:ext cx="8754701" cy="2031325"/>
          </a:xfrm>
          <a:prstGeom prst="rect">
            <a:avLst/>
          </a:prstGeom>
          <a:solidFill>
            <a:schemeClr val="tx2">
              <a:lumMod val="20000"/>
              <a:lumOff val="80000"/>
            </a:schemeClr>
          </a:solidFill>
        </p:spPr>
        <p:txBody>
          <a:bodyPr wrap="square">
            <a:spAutoFit/>
          </a:bodyPr>
          <a:lstStyle/>
          <a:p>
            <a:r>
              <a:rPr lang="uk-UA" b="1" u="sng" dirty="0">
                <a:solidFill>
                  <a:srgbClr val="333333"/>
                </a:solidFill>
                <a:latin typeface="Open Sans"/>
              </a:rPr>
              <a:t>Заклад вищої освіти на підставі відповідної освітньої програми розробляє навчальний план,</a:t>
            </a:r>
            <a:r>
              <a:rPr lang="uk-UA" dirty="0">
                <a:solidFill>
                  <a:srgbClr val="333333"/>
                </a:solidFill>
                <a:latin typeface="Open Sans"/>
              </a:rPr>
              <a:t> що визначає перелік та обсяг освітніх компонентів у кредитах ЄКТС, їх логічну послідовність, форми організації освітнього процесу, види та обсяг навчальних занять, графік навчального процесу, форми поточного і підсумкового контролю, що забезпечують досягнення здобувачем відповідного ступеня вищої освіти програмних результатів навчання.</a:t>
            </a:r>
            <a:endParaRPr lang="uk-UA" dirty="0"/>
          </a:p>
        </p:txBody>
      </p:sp>
      <p:pic>
        <p:nvPicPr>
          <p:cNvPr id="3" name="Рисунок 2"/>
          <p:cNvPicPr>
            <a:picLocks noChangeAspect="1"/>
          </p:cNvPicPr>
          <p:nvPr/>
        </p:nvPicPr>
        <p:blipFill>
          <a:blip r:embed="rId2"/>
          <a:stretch>
            <a:fillRect/>
          </a:stretch>
        </p:blipFill>
        <p:spPr>
          <a:xfrm>
            <a:off x="7655554" y="3178772"/>
            <a:ext cx="3562350" cy="2286000"/>
          </a:xfrm>
          <a:prstGeom prst="rect">
            <a:avLst/>
          </a:prstGeom>
        </p:spPr>
      </p:pic>
      <p:pic>
        <p:nvPicPr>
          <p:cNvPr id="4" name="Рисунок 3"/>
          <p:cNvPicPr>
            <a:picLocks noChangeAspect="1"/>
          </p:cNvPicPr>
          <p:nvPr/>
        </p:nvPicPr>
        <p:blipFill>
          <a:blip r:embed="rId3"/>
          <a:stretch>
            <a:fillRect/>
          </a:stretch>
        </p:blipFill>
        <p:spPr>
          <a:xfrm>
            <a:off x="1455014" y="3202569"/>
            <a:ext cx="3415750" cy="2238406"/>
          </a:xfrm>
          <a:prstGeom prst="rect">
            <a:avLst/>
          </a:prstGeom>
        </p:spPr>
      </p:pic>
    </p:spTree>
    <p:extLst>
      <p:ext uri="{BB962C8B-B14F-4D97-AF65-F5344CB8AC3E}">
        <p14:creationId xmlns:p14="http://schemas.microsoft.com/office/powerpoint/2010/main" val="108779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55961" y="153910"/>
            <a:ext cx="8589758" cy="6391746"/>
          </a:xfrm>
          <a:prstGeom prst="rect">
            <a:avLst/>
          </a:prstGeom>
        </p:spPr>
      </p:pic>
    </p:spTree>
    <p:extLst>
      <p:ext uri="{BB962C8B-B14F-4D97-AF65-F5344CB8AC3E}">
        <p14:creationId xmlns:p14="http://schemas.microsoft.com/office/powerpoint/2010/main" val="377858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199678" y="135801"/>
            <a:ext cx="9810750" cy="6627138"/>
          </a:xfrm>
          <a:prstGeom prst="rect">
            <a:avLst/>
          </a:prstGeom>
        </p:spPr>
      </p:pic>
    </p:spTree>
    <p:extLst>
      <p:ext uri="{BB962C8B-B14F-4D97-AF65-F5344CB8AC3E}">
        <p14:creationId xmlns:p14="http://schemas.microsoft.com/office/powerpoint/2010/main" val="124885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93655" y="307818"/>
            <a:ext cx="10220325" cy="6446067"/>
          </a:xfrm>
          <a:prstGeom prst="rect">
            <a:avLst/>
          </a:prstGeom>
        </p:spPr>
      </p:pic>
    </p:spTree>
    <p:extLst>
      <p:ext uri="{BB962C8B-B14F-4D97-AF65-F5344CB8AC3E}">
        <p14:creationId xmlns:p14="http://schemas.microsoft.com/office/powerpoint/2010/main" val="3173426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252114" y="135801"/>
            <a:ext cx="9886950" cy="6590923"/>
          </a:xfrm>
          <a:prstGeom prst="rect">
            <a:avLst/>
          </a:prstGeom>
        </p:spPr>
      </p:pic>
    </p:spTree>
    <p:extLst>
      <p:ext uri="{BB962C8B-B14F-4D97-AF65-F5344CB8AC3E}">
        <p14:creationId xmlns:p14="http://schemas.microsoft.com/office/powerpoint/2010/main" val="262655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495887" y="4213445"/>
            <a:ext cx="5495925" cy="2324100"/>
          </a:xfrm>
          <a:prstGeom prst="rect">
            <a:avLst/>
          </a:prstGeom>
        </p:spPr>
      </p:pic>
      <p:pic>
        <p:nvPicPr>
          <p:cNvPr id="3" name="Рисунок 2"/>
          <p:cNvPicPr>
            <a:picLocks noChangeAspect="1"/>
          </p:cNvPicPr>
          <p:nvPr/>
        </p:nvPicPr>
        <p:blipFill>
          <a:blip r:embed="rId3"/>
          <a:stretch>
            <a:fillRect/>
          </a:stretch>
        </p:blipFill>
        <p:spPr>
          <a:xfrm>
            <a:off x="2483620" y="112742"/>
            <a:ext cx="7520460" cy="3983008"/>
          </a:xfrm>
          <a:prstGeom prst="rect">
            <a:avLst/>
          </a:prstGeom>
        </p:spPr>
      </p:pic>
    </p:spTree>
    <p:extLst>
      <p:ext uri="{BB962C8B-B14F-4D97-AF65-F5344CB8AC3E}">
        <p14:creationId xmlns:p14="http://schemas.microsoft.com/office/powerpoint/2010/main" val="274265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806" y="93542"/>
            <a:ext cx="5008311" cy="6588056"/>
          </a:xfrm>
          <a:prstGeom prst="rect">
            <a:avLst/>
          </a:prstGeom>
        </p:spPr>
      </p:pic>
      <p:pic>
        <p:nvPicPr>
          <p:cNvPr id="3" name="Рисунок 2"/>
          <p:cNvPicPr>
            <a:picLocks noChangeAspect="1"/>
          </p:cNvPicPr>
          <p:nvPr/>
        </p:nvPicPr>
        <p:blipFill>
          <a:blip r:embed="rId3"/>
          <a:stretch>
            <a:fillRect/>
          </a:stretch>
        </p:blipFill>
        <p:spPr>
          <a:xfrm>
            <a:off x="6343698" y="93542"/>
            <a:ext cx="4466139" cy="6522373"/>
          </a:xfrm>
          <a:prstGeom prst="rect">
            <a:avLst/>
          </a:prstGeom>
        </p:spPr>
      </p:pic>
    </p:spTree>
    <p:extLst>
      <p:ext uri="{BB962C8B-B14F-4D97-AF65-F5344CB8AC3E}">
        <p14:creationId xmlns:p14="http://schemas.microsoft.com/office/powerpoint/2010/main" val="364198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28389" y="918596"/>
            <a:ext cx="4943475" cy="4676775"/>
          </a:xfrm>
          <a:prstGeom prst="rect">
            <a:avLst/>
          </a:prstGeom>
        </p:spPr>
      </p:pic>
      <p:pic>
        <p:nvPicPr>
          <p:cNvPr id="3" name="Рисунок 2"/>
          <p:cNvPicPr>
            <a:picLocks noChangeAspect="1"/>
          </p:cNvPicPr>
          <p:nvPr/>
        </p:nvPicPr>
        <p:blipFill>
          <a:blip r:embed="rId3"/>
          <a:stretch>
            <a:fillRect/>
          </a:stretch>
        </p:blipFill>
        <p:spPr>
          <a:xfrm>
            <a:off x="6461816" y="113143"/>
            <a:ext cx="4664892" cy="6595192"/>
          </a:xfrm>
          <a:prstGeom prst="rect">
            <a:avLst/>
          </a:prstGeom>
        </p:spPr>
      </p:pic>
    </p:spTree>
    <p:extLst>
      <p:ext uri="{BB962C8B-B14F-4D97-AF65-F5344CB8AC3E}">
        <p14:creationId xmlns:p14="http://schemas.microsoft.com/office/powerpoint/2010/main" val="345630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48256" y="221857"/>
            <a:ext cx="4972050" cy="2466975"/>
          </a:xfrm>
          <a:prstGeom prst="rect">
            <a:avLst/>
          </a:prstGeom>
        </p:spPr>
      </p:pic>
      <p:pic>
        <p:nvPicPr>
          <p:cNvPr id="3" name="Рисунок 2"/>
          <p:cNvPicPr>
            <a:picLocks noChangeAspect="1"/>
          </p:cNvPicPr>
          <p:nvPr/>
        </p:nvPicPr>
        <p:blipFill>
          <a:blip r:embed="rId3"/>
          <a:stretch>
            <a:fillRect/>
          </a:stretch>
        </p:blipFill>
        <p:spPr>
          <a:xfrm>
            <a:off x="6890630" y="221857"/>
            <a:ext cx="4308506" cy="6276170"/>
          </a:xfrm>
          <a:prstGeom prst="rect">
            <a:avLst/>
          </a:prstGeom>
        </p:spPr>
      </p:pic>
      <p:pic>
        <p:nvPicPr>
          <p:cNvPr id="4" name="Рисунок 3"/>
          <p:cNvPicPr>
            <a:picLocks noChangeAspect="1"/>
          </p:cNvPicPr>
          <p:nvPr/>
        </p:nvPicPr>
        <p:blipFill>
          <a:blip r:embed="rId4"/>
          <a:stretch>
            <a:fillRect/>
          </a:stretch>
        </p:blipFill>
        <p:spPr>
          <a:xfrm>
            <a:off x="257693" y="3064834"/>
            <a:ext cx="6353175" cy="3190875"/>
          </a:xfrm>
          <a:prstGeom prst="rect">
            <a:avLst/>
          </a:prstGeom>
        </p:spPr>
      </p:pic>
    </p:spTree>
    <p:extLst>
      <p:ext uri="{BB962C8B-B14F-4D97-AF65-F5344CB8AC3E}">
        <p14:creationId xmlns:p14="http://schemas.microsoft.com/office/powerpoint/2010/main" val="3918016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37489" y="139478"/>
            <a:ext cx="4587183" cy="6573826"/>
          </a:xfrm>
          <a:prstGeom prst="rect">
            <a:avLst/>
          </a:prstGeom>
        </p:spPr>
      </p:pic>
      <p:pic>
        <p:nvPicPr>
          <p:cNvPr id="3" name="Рисунок 2"/>
          <p:cNvPicPr>
            <a:picLocks noChangeAspect="1"/>
          </p:cNvPicPr>
          <p:nvPr/>
        </p:nvPicPr>
        <p:blipFill>
          <a:blip r:embed="rId3"/>
          <a:stretch>
            <a:fillRect/>
          </a:stretch>
        </p:blipFill>
        <p:spPr>
          <a:xfrm>
            <a:off x="6695320" y="139478"/>
            <a:ext cx="4576245" cy="6484453"/>
          </a:xfrm>
          <a:prstGeom prst="rect">
            <a:avLst/>
          </a:prstGeom>
        </p:spPr>
      </p:pic>
    </p:spTree>
    <p:extLst>
      <p:ext uri="{BB962C8B-B14F-4D97-AF65-F5344CB8AC3E}">
        <p14:creationId xmlns:p14="http://schemas.microsoft.com/office/powerpoint/2010/main" val="57489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027975" y="415478"/>
            <a:ext cx="8946333" cy="5926946"/>
          </a:xfrm>
          <a:prstGeom prst="rect">
            <a:avLst/>
          </a:prstGeom>
        </p:spPr>
      </p:pic>
    </p:spTree>
    <p:extLst>
      <p:ext uri="{BB962C8B-B14F-4D97-AF65-F5344CB8AC3E}">
        <p14:creationId xmlns:p14="http://schemas.microsoft.com/office/powerpoint/2010/main" val="2987240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80650" y="125000"/>
            <a:ext cx="6934954" cy="6305774"/>
          </a:xfrm>
          <a:prstGeom prst="rect">
            <a:avLst/>
          </a:prstGeom>
        </p:spPr>
      </p:pic>
    </p:spTree>
    <p:extLst>
      <p:ext uri="{BB962C8B-B14F-4D97-AF65-F5344CB8AC3E}">
        <p14:creationId xmlns:p14="http://schemas.microsoft.com/office/powerpoint/2010/main" val="438088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537015" y="151928"/>
            <a:ext cx="9715500" cy="6572250"/>
          </a:xfrm>
          <a:prstGeom prst="rect">
            <a:avLst/>
          </a:prstGeom>
        </p:spPr>
      </p:pic>
    </p:spTree>
    <p:extLst>
      <p:ext uri="{BB962C8B-B14F-4D97-AF65-F5344CB8AC3E}">
        <p14:creationId xmlns:p14="http://schemas.microsoft.com/office/powerpoint/2010/main" val="282264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66787" y="214312"/>
            <a:ext cx="10258425" cy="6429375"/>
          </a:xfrm>
          <a:prstGeom prst="rect">
            <a:avLst/>
          </a:prstGeom>
        </p:spPr>
      </p:pic>
    </p:spTree>
    <p:extLst>
      <p:ext uri="{BB962C8B-B14F-4D97-AF65-F5344CB8AC3E}">
        <p14:creationId xmlns:p14="http://schemas.microsoft.com/office/powerpoint/2010/main" val="238651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62025" y="280987"/>
            <a:ext cx="10267950" cy="6296025"/>
          </a:xfrm>
          <a:prstGeom prst="rect">
            <a:avLst/>
          </a:prstGeom>
        </p:spPr>
      </p:pic>
    </p:spTree>
    <p:extLst>
      <p:ext uri="{BB962C8B-B14F-4D97-AF65-F5344CB8AC3E}">
        <p14:creationId xmlns:p14="http://schemas.microsoft.com/office/powerpoint/2010/main" val="206097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119312" y="319087"/>
            <a:ext cx="7953375" cy="6219825"/>
          </a:xfrm>
          <a:prstGeom prst="rect">
            <a:avLst/>
          </a:prstGeom>
        </p:spPr>
      </p:pic>
    </p:spTree>
    <p:extLst>
      <p:ext uri="{BB962C8B-B14F-4D97-AF65-F5344CB8AC3E}">
        <p14:creationId xmlns:p14="http://schemas.microsoft.com/office/powerpoint/2010/main" val="362328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17283" y="392864"/>
            <a:ext cx="6925902" cy="5847755"/>
          </a:xfrm>
          <a:prstGeom prst="rect">
            <a:avLst/>
          </a:prstGeom>
          <a:solidFill>
            <a:srgbClr val="FFFF00"/>
          </a:solidFill>
        </p:spPr>
        <p:txBody>
          <a:bodyPr wrap="square">
            <a:spAutoFit/>
          </a:bodyPr>
          <a:lstStyle/>
          <a:p>
            <a:r>
              <a:rPr lang="ru-RU" sz="3200" dirty="0">
                <a:solidFill>
                  <a:srgbClr val="333333"/>
                </a:solidFill>
                <a:latin typeface="Roboto"/>
              </a:rPr>
              <a:t>Права на </a:t>
            </a:r>
            <a:r>
              <a:rPr lang="ru-RU" sz="3200" dirty="0" err="1">
                <a:solidFill>
                  <a:srgbClr val="333333"/>
                </a:solidFill>
                <a:latin typeface="Roboto"/>
              </a:rPr>
              <a:t>вищу</a:t>
            </a:r>
            <a:r>
              <a:rPr lang="ru-RU" sz="3200" dirty="0">
                <a:solidFill>
                  <a:srgbClr val="333333"/>
                </a:solidFill>
                <a:latin typeface="Roboto"/>
              </a:rPr>
              <a:t> </a:t>
            </a:r>
            <a:r>
              <a:rPr lang="ru-RU" sz="3200" dirty="0" err="1">
                <a:solidFill>
                  <a:srgbClr val="333333"/>
                </a:solidFill>
                <a:latin typeface="Roboto"/>
              </a:rPr>
              <a:t>освіту</a:t>
            </a:r>
            <a:endParaRPr lang="ru-RU" sz="3200" dirty="0">
              <a:solidFill>
                <a:srgbClr val="333333"/>
              </a:solidFill>
              <a:latin typeface="Roboto"/>
            </a:endParaRPr>
          </a:p>
          <a:p>
            <a:r>
              <a:rPr lang="ru-RU" dirty="0">
                <a:solidFill>
                  <a:srgbClr val="333333"/>
                </a:solidFill>
                <a:latin typeface="Open Sans"/>
              </a:rPr>
              <a:t>у </a:t>
            </a:r>
            <a:r>
              <a:rPr lang="ru-RU" dirty="0" err="1">
                <a:solidFill>
                  <a:srgbClr val="333333"/>
                </a:solidFill>
                <a:latin typeface="Open Sans"/>
              </a:rPr>
              <a:t>відповідності</a:t>
            </a:r>
            <a:r>
              <a:rPr lang="ru-RU" dirty="0">
                <a:solidFill>
                  <a:srgbClr val="333333"/>
                </a:solidFill>
                <a:latin typeface="Open Sans"/>
              </a:rPr>
              <a:t> до </a:t>
            </a:r>
            <a:r>
              <a:rPr lang="ru-RU" dirty="0" err="1">
                <a:solidFill>
                  <a:srgbClr val="333333"/>
                </a:solidFill>
                <a:latin typeface="Open Sans"/>
              </a:rPr>
              <a:t>Конституції</a:t>
            </a:r>
            <a:r>
              <a:rPr lang="ru-RU" dirty="0">
                <a:solidFill>
                  <a:srgbClr val="333333"/>
                </a:solidFill>
                <a:latin typeface="Open Sans"/>
              </a:rPr>
              <a:t> та Закону </a:t>
            </a:r>
            <a:r>
              <a:rPr lang="ru-RU" dirty="0" err="1">
                <a:solidFill>
                  <a:srgbClr val="333333"/>
                </a:solidFill>
                <a:latin typeface="Open Sans"/>
              </a:rPr>
              <a:t>України</a:t>
            </a:r>
            <a:r>
              <a:rPr lang="ru-RU" dirty="0">
                <a:solidFill>
                  <a:srgbClr val="333333"/>
                </a:solidFill>
                <a:latin typeface="Open Sans"/>
              </a:rPr>
              <a:t> "Про </a:t>
            </a:r>
            <a:r>
              <a:rPr lang="ru-RU" dirty="0" err="1">
                <a:solidFill>
                  <a:srgbClr val="333333"/>
                </a:solidFill>
                <a:latin typeface="Open Sans"/>
              </a:rPr>
              <a:t>вищу</a:t>
            </a:r>
            <a:r>
              <a:rPr lang="ru-RU" dirty="0">
                <a:solidFill>
                  <a:srgbClr val="333333"/>
                </a:solidFill>
                <a:latin typeface="Open Sans"/>
              </a:rPr>
              <a:t> </a:t>
            </a:r>
            <a:r>
              <a:rPr lang="ru-RU" dirty="0" err="1">
                <a:solidFill>
                  <a:srgbClr val="333333"/>
                </a:solidFill>
                <a:latin typeface="Open Sans"/>
              </a:rPr>
              <a:t>освіту</a:t>
            </a:r>
            <a:r>
              <a:rPr lang="ru-RU" dirty="0">
                <a:solidFill>
                  <a:srgbClr val="333333"/>
                </a:solidFill>
                <a:latin typeface="Open Sans"/>
              </a:rPr>
              <a:t>":</a:t>
            </a:r>
          </a:p>
          <a:p>
            <a:r>
              <a:rPr lang="ru-RU" b="1" dirty="0" err="1">
                <a:solidFill>
                  <a:srgbClr val="FF0000"/>
                </a:solidFill>
                <a:latin typeface="Open Sans"/>
              </a:rPr>
              <a:t>Кожен</a:t>
            </a:r>
            <a:r>
              <a:rPr lang="ru-RU" b="1" dirty="0">
                <a:solidFill>
                  <a:srgbClr val="FF0000"/>
                </a:solidFill>
                <a:latin typeface="Open Sans"/>
              </a:rPr>
              <a:t> </a:t>
            </a:r>
            <a:r>
              <a:rPr lang="ru-RU" b="1" dirty="0" err="1">
                <a:solidFill>
                  <a:srgbClr val="FF0000"/>
                </a:solidFill>
                <a:latin typeface="Open Sans"/>
              </a:rPr>
              <a:t>має</a:t>
            </a:r>
            <a:r>
              <a:rPr lang="ru-RU" b="1" dirty="0">
                <a:solidFill>
                  <a:srgbClr val="FF0000"/>
                </a:solidFill>
                <a:latin typeface="Open Sans"/>
              </a:rPr>
              <a:t> право на </a:t>
            </a:r>
            <a:r>
              <a:rPr lang="ru-RU" b="1" dirty="0" err="1">
                <a:solidFill>
                  <a:srgbClr val="FF0000"/>
                </a:solidFill>
                <a:latin typeface="Open Sans"/>
              </a:rPr>
              <a:t>вищу</a:t>
            </a:r>
            <a:r>
              <a:rPr lang="ru-RU" b="1" dirty="0">
                <a:solidFill>
                  <a:srgbClr val="FF0000"/>
                </a:solidFill>
                <a:latin typeface="Open Sans"/>
              </a:rPr>
              <a:t> </a:t>
            </a:r>
            <a:r>
              <a:rPr lang="ru-RU" b="1" dirty="0" err="1">
                <a:solidFill>
                  <a:srgbClr val="FF0000"/>
                </a:solidFill>
                <a:latin typeface="Open Sans"/>
              </a:rPr>
              <a:t>освіту</a:t>
            </a:r>
            <a:r>
              <a:rPr lang="ru-RU" b="1" dirty="0">
                <a:solidFill>
                  <a:srgbClr val="FF0000"/>
                </a:solidFill>
                <a:latin typeface="Open Sans"/>
              </a:rPr>
              <a:t>.</a:t>
            </a:r>
            <a:endParaRPr lang="ru-RU" dirty="0">
              <a:solidFill>
                <a:srgbClr val="333333"/>
              </a:solidFill>
              <a:latin typeface="Open Sans"/>
            </a:endParaRPr>
          </a:p>
          <a:p>
            <a:r>
              <a:rPr lang="ru-RU" dirty="0" err="1">
                <a:solidFill>
                  <a:srgbClr val="333333"/>
                </a:solidFill>
                <a:latin typeface="Open Sans"/>
              </a:rPr>
              <a:t>Громадяни</a:t>
            </a:r>
            <a:r>
              <a:rPr lang="ru-RU" dirty="0">
                <a:solidFill>
                  <a:srgbClr val="333333"/>
                </a:solidFill>
                <a:latin typeface="Open Sans"/>
              </a:rPr>
              <a:t> </a:t>
            </a:r>
            <a:r>
              <a:rPr lang="ru-RU" dirty="0" err="1">
                <a:solidFill>
                  <a:srgbClr val="333333"/>
                </a:solidFill>
                <a:latin typeface="Open Sans"/>
              </a:rPr>
              <a:t>України</a:t>
            </a:r>
            <a:r>
              <a:rPr lang="ru-RU" dirty="0">
                <a:solidFill>
                  <a:srgbClr val="333333"/>
                </a:solidFill>
                <a:latin typeface="Open Sans"/>
              </a:rPr>
              <a:t> </a:t>
            </a:r>
            <a:r>
              <a:rPr lang="ru-RU" dirty="0" err="1">
                <a:solidFill>
                  <a:srgbClr val="333333"/>
                </a:solidFill>
                <a:latin typeface="Open Sans"/>
              </a:rPr>
              <a:t>мають</a:t>
            </a:r>
            <a:r>
              <a:rPr lang="ru-RU" dirty="0">
                <a:solidFill>
                  <a:srgbClr val="333333"/>
                </a:solidFill>
                <a:latin typeface="Open Sans"/>
              </a:rPr>
              <a:t> право </a:t>
            </a:r>
            <a:r>
              <a:rPr lang="ru-RU" dirty="0" err="1">
                <a:solidFill>
                  <a:srgbClr val="333333"/>
                </a:solidFill>
                <a:latin typeface="Open Sans"/>
              </a:rPr>
              <a:t>безоплатно</a:t>
            </a:r>
            <a:r>
              <a:rPr lang="ru-RU" dirty="0">
                <a:solidFill>
                  <a:srgbClr val="333333"/>
                </a:solidFill>
                <a:latin typeface="Open Sans"/>
              </a:rPr>
              <a:t> </a:t>
            </a:r>
            <a:r>
              <a:rPr lang="ru-RU" dirty="0" err="1">
                <a:solidFill>
                  <a:srgbClr val="333333"/>
                </a:solidFill>
                <a:latin typeface="Open Sans"/>
              </a:rPr>
              <a:t>здобувати</a:t>
            </a:r>
            <a:r>
              <a:rPr lang="ru-RU" dirty="0">
                <a:solidFill>
                  <a:srgbClr val="333333"/>
                </a:solidFill>
                <a:latin typeface="Open Sans"/>
              </a:rPr>
              <a:t> </a:t>
            </a:r>
            <a:r>
              <a:rPr lang="ru-RU" dirty="0" err="1">
                <a:solidFill>
                  <a:srgbClr val="333333"/>
                </a:solidFill>
                <a:latin typeface="Open Sans"/>
              </a:rPr>
              <a:t>вищу</a:t>
            </a:r>
            <a:r>
              <a:rPr lang="ru-RU" dirty="0">
                <a:solidFill>
                  <a:srgbClr val="333333"/>
                </a:solidFill>
                <a:latin typeface="Open Sans"/>
              </a:rPr>
              <a:t> </a:t>
            </a:r>
            <a:r>
              <a:rPr lang="ru-RU" dirty="0" err="1">
                <a:solidFill>
                  <a:srgbClr val="333333"/>
                </a:solidFill>
                <a:latin typeface="Open Sans"/>
              </a:rPr>
              <a:t>освіту</a:t>
            </a:r>
            <a:r>
              <a:rPr lang="ru-RU" dirty="0">
                <a:solidFill>
                  <a:srgbClr val="333333"/>
                </a:solidFill>
                <a:latin typeface="Open Sans"/>
              </a:rPr>
              <a:t> в </a:t>
            </a:r>
            <a:r>
              <a:rPr lang="ru-RU" dirty="0" err="1">
                <a:solidFill>
                  <a:srgbClr val="333333"/>
                </a:solidFill>
                <a:latin typeface="Open Sans"/>
              </a:rPr>
              <a:t>державних</a:t>
            </a:r>
            <a:r>
              <a:rPr lang="ru-RU" dirty="0">
                <a:solidFill>
                  <a:srgbClr val="333333"/>
                </a:solidFill>
                <a:latin typeface="Open Sans"/>
              </a:rPr>
              <a:t> і </a:t>
            </a:r>
            <a:r>
              <a:rPr lang="ru-RU" dirty="0" err="1">
                <a:solidFill>
                  <a:srgbClr val="333333"/>
                </a:solidFill>
                <a:latin typeface="Open Sans"/>
              </a:rPr>
              <a:t>комунальних</a:t>
            </a:r>
            <a:r>
              <a:rPr lang="ru-RU" dirty="0">
                <a:solidFill>
                  <a:srgbClr val="333333"/>
                </a:solidFill>
                <a:latin typeface="Open Sans"/>
              </a:rPr>
              <a:t> закладах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на </a:t>
            </a:r>
            <a:r>
              <a:rPr lang="ru-RU" dirty="0" err="1">
                <a:solidFill>
                  <a:srgbClr val="333333"/>
                </a:solidFill>
                <a:latin typeface="Open Sans"/>
              </a:rPr>
              <a:t>конкурсній</a:t>
            </a:r>
            <a:r>
              <a:rPr lang="ru-RU" dirty="0">
                <a:solidFill>
                  <a:srgbClr val="333333"/>
                </a:solidFill>
                <a:latin typeface="Open Sans"/>
              </a:rPr>
              <a:t> </a:t>
            </a:r>
            <a:r>
              <a:rPr lang="ru-RU" dirty="0" err="1">
                <a:solidFill>
                  <a:srgbClr val="333333"/>
                </a:solidFill>
                <a:latin typeface="Open Sans"/>
              </a:rPr>
              <a:t>основі</a:t>
            </a:r>
            <a:r>
              <a:rPr lang="ru-RU" dirty="0">
                <a:solidFill>
                  <a:srgbClr val="333333"/>
                </a:solidFill>
                <a:latin typeface="Open Sans"/>
              </a:rPr>
              <a:t>, </a:t>
            </a:r>
            <a:r>
              <a:rPr lang="ru-RU" dirty="0" err="1">
                <a:solidFill>
                  <a:srgbClr val="333333"/>
                </a:solidFill>
                <a:latin typeface="Open Sans"/>
              </a:rPr>
              <a:t>якщо</a:t>
            </a:r>
            <a:r>
              <a:rPr lang="ru-RU" dirty="0">
                <a:solidFill>
                  <a:srgbClr val="333333"/>
                </a:solidFill>
                <a:latin typeface="Open Sans"/>
              </a:rPr>
              <a:t> </a:t>
            </a:r>
            <a:r>
              <a:rPr lang="ru-RU" dirty="0" err="1">
                <a:solidFill>
                  <a:srgbClr val="333333"/>
                </a:solidFill>
                <a:latin typeface="Open Sans"/>
              </a:rPr>
              <a:t>певний</a:t>
            </a:r>
            <a:r>
              <a:rPr lang="ru-RU" dirty="0">
                <a:solidFill>
                  <a:srgbClr val="333333"/>
                </a:solidFill>
                <a:latin typeface="Open Sans"/>
              </a:rPr>
              <a:t> </a:t>
            </a:r>
            <a:r>
              <a:rPr lang="ru-RU" dirty="0" err="1">
                <a:solidFill>
                  <a:srgbClr val="333333"/>
                </a:solidFill>
                <a:latin typeface="Open Sans"/>
              </a:rPr>
              <a:t>ступінь</a:t>
            </a:r>
            <a:r>
              <a:rPr lang="ru-RU" dirty="0">
                <a:solidFill>
                  <a:srgbClr val="333333"/>
                </a:solidFill>
                <a:latin typeface="Open Sans"/>
              </a:rPr>
              <a:t>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a:t>
            </a:r>
            <a:r>
              <a:rPr lang="ru-RU" dirty="0" err="1">
                <a:solidFill>
                  <a:srgbClr val="333333"/>
                </a:solidFill>
                <a:latin typeface="Open Sans"/>
              </a:rPr>
              <a:t>громадянин</a:t>
            </a:r>
            <a:r>
              <a:rPr lang="ru-RU" dirty="0">
                <a:solidFill>
                  <a:srgbClr val="333333"/>
                </a:solidFill>
                <a:latin typeface="Open Sans"/>
              </a:rPr>
              <a:t> </a:t>
            </a:r>
            <a:r>
              <a:rPr lang="ru-RU" dirty="0" err="1">
                <a:solidFill>
                  <a:srgbClr val="333333"/>
                </a:solidFill>
                <a:latin typeface="Open Sans"/>
              </a:rPr>
              <a:t>здобуває</a:t>
            </a:r>
            <a:r>
              <a:rPr lang="ru-RU" dirty="0">
                <a:solidFill>
                  <a:srgbClr val="333333"/>
                </a:solidFill>
                <a:latin typeface="Open Sans"/>
              </a:rPr>
              <a:t> </a:t>
            </a:r>
            <a:r>
              <a:rPr lang="ru-RU" dirty="0" err="1">
                <a:solidFill>
                  <a:srgbClr val="333333"/>
                </a:solidFill>
                <a:latin typeface="Open Sans"/>
              </a:rPr>
              <a:t>вперше</a:t>
            </a:r>
            <a:r>
              <a:rPr lang="ru-RU" dirty="0">
                <a:solidFill>
                  <a:srgbClr val="333333"/>
                </a:solidFill>
                <a:latin typeface="Open Sans"/>
              </a:rPr>
              <a:t> за </a:t>
            </a:r>
            <a:r>
              <a:rPr lang="ru-RU" dirty="0" err="1">
                <a:solidFill>
                  <a:srgbClr val="333333"/>
                </a:solidFill>
                <a:latin typeface="Open Sans"/>
              </a:rPr>
              <a:t>рахунок</a:t>
            </a:r>
            <a:r>
              <a:rPr lang="ru-RU" dirty="0">
                <a:solidFill>
                  <a:srgbClr val="333333"/>
                </a:solidFill>
                <a:latin typeface="Open Sans"/>
              </a:rPr>
              <a:t> </a:t>
            </a:r>
            <a:r>
              <a:rPr lang="ru-RU" dirty="0" err="1">
                <a:solidFill>
                  <a:srgbClr val="333333"/>
                </a:solidFill>
                <a:latin typeface="Open Sans"/>
              </a:rPr>
              <a:t>коштів</a:t>
            </a:r>
            <a:r>
              <a:rPr lang="ru-RU" dirty="0">
                <a:solidFill>
                  <a:srgbClr val="333333"/>
                </a:solidFill>
                <a:latin typeface="Open Sans"/>
              </a:rPr>
              <a:t> державного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місцевого</a:t>
            </a:r>
            <a:r>
              <a:rPr lang="ru-RU" dirty="0">
                <a:solidFill>
                  <a:srgbClr val="333333"/>
                </a:solidFill>
                <a:latin typeface="Open Sans"/>
              </a:rPr>
              <a:t> бюджету, а </a:t>
            </a:r>
            <a:r>
              <a:rPr lang="ru-RU" dirty="0" err="1">
                <a:solidFill>
                  <a:srgbClr val="333333"/>
                </a:solidFill>
                <a:latin typeface="Open Sans"/>
              </a:rPr>
              <a:t>також</a:t>
            </a:r>
            <a:r>
              <a:rPr lang="ru-RU" dirty="0">
                <a:solidFill>
                  <a:srgbClr val="333333"/>
                </a:solidFill>
                <a:latin typeface="Open Sans"/>
              </a:rPr>
              <a:t> в </a:t>
            </a:r>
            <a:r>
              <a:rPr lang="ru-RU" dirty="0" err="1">
                <a:solidFill>
                  <a:srgbClr val="333333"/>
                </a:solidFill>
                <a:latin typeface="Open Sans"/>
              </a:rPr>
              <a:t>інших</a:t>
            </a:r>
            <a:r>
              <a:rPr lang="ru-RU" dirty="0">
                <a:solidFill>
                  <a:srgbClr val="333333"/>
                </a:solidFill>
                <a:latin typeface="Open Sans"/>
              </a:rPr>
              <a:t> </a:t>
            </a:r>
            <a:r>
              <a:rPr lang="ru-RU" dirty="0" err="1">
                <a:solidFill>
                  <a:srgbClr val="333333"/>
                </a:solidFill>
                <a:latin typeface="Open Sans"/>
              </a:rPr>
              <a:t>випадках</a:t>
            </a:r>
            <a:r>
              <a:rPr lang="ru-RU" dirty="0">
                <a:solidFill>
                  <a:srgbClr val="333333"/>
                </a:solidFill>
                <a:latin typeface="Open Sans"/>
              </a:rPr>
              <a:t>, </a:t>
            </a:r>
            <a:r>
              <a:rPr lang="ru-RU" dirty="0" err="1">
                <a:solidFill>
                  <a:srgbClr val="333333"/>
                </a:solidFill>
                <a:latin typeface="Open Sans"/>
              </a:rPr>
              <a:t>передбачених</a:t>
            </a:r>
            <a:r>
              <a:rPr lang="ru-RU" dirty="0">
                <a:solidFill>
                  <a:srgbClr val="333333"/>
                </a:solidFill>
                <a:latin typeface="Open Sans"/>
              </a:rPr>
              <a:t> </a:t>
            </a:r>
            <a:r>
              <a:rPr lang="ru-RU" dirty="0" err="1">
                <a:solidFill>
                  <a:srgbClr val="333333"/>
                </a:solidFill>
                <a:latin typeface="Open Sans"/>
              </a:rPr>
              <a:t>законодавством</a:t>
            </a:r>
            <a:r>
              <a:rPr lang="ru-RU" dirty="0">
                <a:solidFill>
                  <a:srgbClr val="333333"/>
                </a:solidFill>
                <a:latin typeface="Open Sans"/>
              </a:rPr>
              <a:t>.</a:t>
            </a:r>
          </a:p>
          <a:p>
            <a:r>
              <a:rPr lang="ru-RU" dirty="0" err="1">
                <a:solidFill>
                  <a:srgbClr val="333333"/>
                </a:solidFill>
                <a:latin typeface="Open Sans"/>
              </a:rPr>
              <a:t>Громадяни</a:t>
            </a:r>
            <a:r>
              <a:rPr lang="ru-RU" dirty="0">
                <a:solidFill>
                  <a:srgbClr val="333333"/>
                </a:solidFill>
                <a:latin typeface="Open Sans"/>
              </a:rPr>
              <a:t> </a:t>
            </a:r>
            <a:r>
              <a:rPr lang="ru-RU" dirty="0" err="1">
                <a:solidFill>
                  <a:srgbClr val="333333"/>
                </a:solidFill>
                <a:latin typeface="Open Sans"/>
              </a:rPr>
              <a:t>України</a:t>
            </a:r>
            <a:r>
              <a:rPr lang="ru-RU" dirty="0">
                <a:solidFill>
                  <a:srgbClr val="333333"/>
                </a:solidFill>
                <a:latin typeface="Open Sans"/>
              </a:rPr>
              <a:t> </a:t>
            </a:r>
            <a:r>
              <a:rPr lang="ru-RU" dirty="0" err="1">
                <a:solidFill>
                  <a:srgbClr val="333333"/>
                </a:solidFill>
                <a:latin typeface="Open Sans"/>
              </a:rPr>
              <a:t>вільні</a:t>
            </a:r>
            <a:r>
              <a:rPr lang="ru-RU" dirty="0">
                <a:solidFill>
                  <a:srgbClr val="333333"/>
                </a:solidFill>
                <a:latin typeface="Open Sans"/>
              </a:rPr>
              <a:t> у </a:t>
            </a:r>
            <a:r>
              <a:rPr lang="ru-RU" dirty="0" err="1">
                <a:solidFill>
                  <a:srgbClr val="333333"/>
                </a:solidFill>
                <a:latin typeface="Open Sans"/>
              </a:rPr>
              <a:t>виборі</a:t>
            </a:r>
            <a:r>
              <a:rPr lang="ru-RU" dirty="0">
                <a:solidFill>
                  <a:srgbClr val="333333"/>
                </a:solidFill>
                <a:latin typeface="Open Sans"/>
              </a:rPr>
              <a:t> закладу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a:t>
            </a:r>
            <a:r>
              <a:rPr lang="ru-RU" dirty="0" err="1">
                <a:solidFill>
                  <a:srgbClr val="333333"/>
                </a:solidFill>
                <a:latin typeface="Open Sans"/>
              </a:rPr>
              <a:t>форми</a:t>
            </a:r>
            <a:r>
              <a:rPr lang="ru-RU" dirty="0">
                <a:solidFill>
                  <a:srgbClr val="333333"/>
                </a:solidFill>
                <a:latin typeface="Open Sans"/>
              </a:rPr>
              <a:t> </a:t>
            </a:r>
            <a:r>
              <a:rPr lang="ru-RU" dirty="0" err="1">
                <a:solidFill>
                  <a:srgbClr val="333333"/>
                </a:solidFill>
                <a:latin typeface="Open Sans"/>
              </a:rPr>
              <a:t>здобуття</a:t>
            </a:r>
            <a:r>
              <a:rPr lang="ru-RU" dirty="0">
                <a:solidFill>
                  <a:srgbClr val="333333"/>
                </a:solidFill>
                <a:latin typeface="Open Sans"/>
              </a:rPr>
              <a:t>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і </a:t>
            </a:r>
            <a:r>
              <a:rPr lang="ru-RU" dirty="0" err="1">
                <a:solidFill>
                  <a:srgbClr val="333333"/>
                </a:solidFill>
                <a:latin typeface="Open Sans"/>
              </a:rPr>
              <a:t>спеціальності</a:t>
            </a:r>
            <a:r>
              <a:rPr lang="ru-RU" dirty="0">
                <a:solidFill>
                  <a:srgbClr val="333333"/>
                </a:solidFill>
                <a:latin typeface="Open Sans"/>
              </a:rPr>
              <a:t>.</a:t>
            </a:r>
          </a:p>
          <a:p>
            <a:r>
              <a:rPr lang="ru-RU" dirty="0" err="1">
                <a:solidFill>
                  <a:srgbClr val="333333"/>
                </a:solidFill>
                <a:latin typeface="Open Sans"/>
              </a:rPr>
              <a:t>Громадяни</a:t>
            </a:r>
            <a:r>
              <a:rPr lang="ru-RU" dirty="0">
                <a:solidFill>
                  <a:srgbClr val="333333"/>
                </a:solidFill>
                <a:latin typeface="Open Sans"/>
              </a:rPr>
              <a:t> </a:t>
            </a:r>
            <a:r>
              <a:rPr lang="ru-RU" dirty="0" err="1">
                <a:solidFill>
                  <a:srgbClr val="333333"/>
                </a:solidFill>
                <a:latin typeface="Open Sans"/>
              </a:rPr>
              <a:t>України</a:t>
            </a:r>
            <a:r>
              <a:rPr lang="ru-RU" dirty="0">
                <a:solidFill>
                  <a:srgbClr val="333333"/>
                </a:solidFill>
                <a:latin typeface="Open Sans"/>
              </a:rPr>
              <a:t>, </a:t>
            </a:r>
            <a:r>
              <a:rPr lang="ru-RU" dirty="0" err="1">
                <a:solidFill>
                  <a:srgbClr val="333333"/>
                </a:solidFill>
                <a:latin typeface="Open Sans"/>
              </a:rPr>
              <a:t>які</a:t>
            </a:r>
            <a:r>
              <a:rPr lang="ru-RU" dirty="0">
                <a:solidFill>
                  <a:srgbClr val="333333"/>
                </a:solidFill>
                <a:latin typeface="Open Sans"/>
              </a:rPr>
              <a:t> не завершили </a:t>
            </a:r>
            <a:r>
              <a:rPr lang="ru-RU" dirty="0" err="1">
                <a:solidFill>
                  <a:srgbClr val="333333"/>
                </a:solidFill>
                <a:latin typeface="Open Sans"/>
              </a:rPr>
              <a:t>навчання</a:t>
            </a:r>
            <a:r>
              <a:rPr lang="ru-RU" dirty="0">
                <a:solidFill>
                  <a:srgbClr val="333333"/>
                </a:solidFill>
                <a:latin typeface="Open Sans"/>
              </a:rPr>
              <a:t> за </a:t>
            </a:r>
            <a:r>
              <a:rPr lang="ru-RU" dirty="0" err="1">
                <a:solidFill>
                  <a:srgbClr val="333333"/>
                </a:solidFill>
                <a:latin typeface="Open Sans"/>
              </a:rPr>
              <a:t>кошти</a:t>
            </a:r>
            <a:r>
              <a:rPr lang="ru-RU" dirty="0">
                <a:solidFill>
                  <a:srgbClr val="333333"/>
                </a:solidFill>
                <a:latin typeface="Open Sans"/>
              </a:rPr>
              <a:t> державного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місцевого</a:t>
            </a:r>
            <a:r>
              <a:rPr lang="ru-RU" dirty="0">
                <a:solidFill>
                  <a:srgbClr val="333333"/>
                </a:solidFill>
                <a:latin typeface="Open Sans"/>
              </a:rPr>
              <a:t> бюджету за </a:t>
            </a:r>
            <a:r>
              <a:rPr lang="ru-RU" dirty="0" err="1">
                <a:solidFill>
                  <a:srgbClr val="333333"/>
                </a:solidFill>
                <a:latin typeface="Open Sans"/>
              </a:rPr>
              <a:t>певним</a:t>
            </a:r>
            <a:r>
              <a:rPr lang="ru-RU" dirty="0">
                <a:solidFill>
                  <a:srgbClr val="333333"/>
                </a:solidFill>
                <a:latin typeface="Open Sans"/>
              </a:rPr>
              <a:t> </a:t>
            </a:r>
            <a:r>
              <a:rPr lang="ru-RU" dirty="0" err="1">
                <a:solidFill>
                  <a:srgbClr val="333333"/>
                </a:solidFill>
                <a:latin typeface="Open Sans"/>
              </a:rPr>
              <a:t>ступенем</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a:t>
            </a:r>
            <a:r>
              <a:rPr lang="ru-RU" dirty="0" err="1">
                <a:solidFill>
                  <a:srgbClr val="333333"/>
                </a:solidFill>
                <a:latin typeface="Open Sans"/>
              </a:rPr>
              <a:t>мають</a:t>
            </a:r>
            <a:r>
              <a:rPr lang="ru-RU" dirty="0">
                <a:solidFill>
                  <a:srgbClr val="333333"/>
                </a:solidFill>
                <a:latin typeface="Open Sans"/>
              </a:rPr>
              <a:t> право повторно </a:t>
            </a:r>
            <a:r>
              <a:rPr lang="ru-RU" dirty="0" err="1">
                <a:solidFill>
                  <a:srgbClr val="333333"/>
                </a:solidFill>
                <a:latin typeface="Open Sans"/>
              </a:rPr>
              <a:t>безоплатно</a:t>
            </a:r>
            <a:r>
              <a:rPr lang="ru-RU" dirty="0">
                <a:solidFill>
                  <a:srgbClr val="333333"/>
                </a:solidFill>
                <a:latin typeface="Open Sans"/>
              </a:rPr>
              <a:t> </a:t>
            </a:r>
            <a:r>
              <a:rPr lang="ru-RU" dirty="0" err="1">
                <a:solidFill>
                  <a:srgbClr val="333333"/>
                </a:solidFill>
                <a:latin typeface="Open Sans"/>
              </a:rPr>
              <a:t>здобувати</a:t>
            </a:r>
            <a:r>
              <a:rPr lang="ru-RU" dirty="0">
                <a:solidFill>
                  <a:srgbClr val="333333"/>
                </a:solidFill>
                <a:latin typeface="Open Sans"/>
              </a:rPr>
              <a:t> </a:t>
            </a:r>
            <a:r>
              <a:rPr lang="ru-RU" dirty="0" err="1">
                <a:solidFill>
                  <a:srgbClr val="333333"/>
                </a:solidFill>
                <a:latin typeface="Open Sans"/>
              </a:rPr>
              <a:t>вищу</a:t>
            </a:r>
            <a:r>
              <a:rPr lang="ru-RU" dirty="0">
                <a:solidFill>
                  <a:srgbClr val="333333"/>
                </a:solidFill>
                <a:latin typeface="Open Sans"/>
              </a:rPr>
              <a:t> </a:t>
            </a:r>
            <a:r>
              <a:rPr lang="ru-RU" dirty="0" err="1">
                <a:solidFill>
                  <a:srgbClr val="333333"/>
                </a:solidFill>
                <a:latin typeface="Open Sans"/>
              </a:rPr>
              <a:t>освіту</a:t>
            </a:r>
            <a:r>
              <a:rPr lang="ru-RU" dirty="0">
                <a:solidFill>
                  <a:srgbClr val="333333"/>
                </a:solidFill>
                <a:latin typeface="Open Sans"/>
              </a:rPr>
              <a:t> в </a:t>
            </a:r>
            <a:r>
              <a:rPr lang="ru-RU" dirty="0" err="1">
                <a:solidFill>
                  <a:srgbClr val="333333"/>
                </a:solidFill>
                <a:latin typeface="Open Sans"/>
              </a:rPr>
              <a:t>державних</a:t>
            </a:r>
            <a:r>
              <a:rPr lang="ru-RU" dirty="0">
                <a:solidFill>
                  <a:srgbClr val="333333"/>
                </a:solidFill>
                <a:latin typeface="Open Sans"/>
              </a:rPr>
              <a:t> і </a:t>
            </a:r>
            <a:r>
              <a:rPr lang="ru-RU" dirty="0" err="1">
                <a:solidFill>
                  <a:srgbClr val="333333"/>
                </a:solidFill>
                <a:latin typeface="Open Sans"/>
              </a:rPr>
              <a:t>комунальних</a:t>
            </a:r>
            <a:r>
              <a:rPr lang="ru-RU" dirty="0">
                <a:solidFill>
                  <a:srgbClr val="333333"/>
                </a:solidFill>
                <a:latin typeface="Open Sans"/>
              </a:rPr>
              <a:t> закладах </a:t>
            </a:r>
            <a:r>
              <a:rPr lang="ru-RU" dirty="0" err="1">
                <a:solidFill>
                  <a:srgbClr val="333333"/>
                </a:solidFill>
                <a:latin typeface="Open Sans"/>
              </a:rPr>
              <a:t>вищої</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за </a:t>
            </a:r>
            <a:r>
              <a:rPr lang="ru-RU" dirty="0" err="1">
                <a:solidFill>
                  <a:srgbClr val="333333"/>
                </a:solidFill>
                <a:latin typeface="Open Sans"/>
              </a:rPr>
              <a:t>тим</a:t>
            </a:r>
            <a:r>
              <a:rPr lang="ru-RU" dirty="0">
                <a:solidFill>
                  <a:srgbClr val="333333"/>
                </a:solidFill>
                <a:latin typeface="Open Sans"/>
              </a:rPr>
              <a:t> самим </a:t>
            </a:r>
            <a:r>
              <a:rPr lang="ru-RU" dirty="0" err="1">
                <a:solidFill>
                  <a:srgbClr val="333333"/>
                </a:solidFill>
                <a:latin typeface="Open Sans"/>
              </a:rPr>
              <a:t>ступенем</a:t>
            </a:r>
            <a:r>
              <a:rPr lang="ru-RU" dirty="0">
                <a:solidFill>
                  <a:srgbClr val="333333"/>
                </a:solidFill>
                <a:latin typeface="Open Sans"/>
              </a:rPr>
              <a:t> </a:t>
            </a:r>
            <a:r>
              <a:rPr lang="ru-RU" dirty="0" err="1">
                <a:solidFill>
                  <a:srgbClr val="333333"/>
                </a:solidFill>
                <a:latin typeface="Open Sans"/>
              </a:rPr>
              <a:t>освіти</a:t>
            </a:r>
            <a:r>
              <a:rPr lang="ru-RU" dirty="0">
                <a:solidFill>
                  <a:srgbClr val="333333"/>
                </a:solidFill>
                <a:latin typeface="Open Sans"/>
              </a:rPr>
              <a:t>, за </a:t>
            </a:r>
            <a:r>
              <a:rPr lang="ru-RU" dirty="0" err="1">
                <a:solidFill>
                  <a:srgbClr val="333333"/>
                </a:solidFill>
                <a:latin typeface="Open Sans"/>
              </a:rPr>
              <a:t>умови</a:t>
            </a:r>
            <a:r>
              <a:rPr lang="ru-RU" dirty="0">
                <a:solidFill>
                  <a:srgbClr val="333333"/>
                </a:solidFill>
                <a:latin typeface="Open Sans"/>
              </a:rPr>
              <a:t> </a:t>
            </a:r>
            <a:r>
              <a:rPr lang="ru-RU" dirty="0" err="1">
                <a:solidFill>
                  <a:srgbClr val="333333"/>
                </a:solidFill>
                <a:latin typeface="Open Sans"/>
              </a:rPr>
              <a:t>відшкодування</a:t>
            </a:r>
            <a:r>
              <a:rPr lang="ru-RU" dirty="0">
                <a:solidFill>
                  <a:srgbClr val="333333"/>
                </a:solidFill>
                <a:latin typeface="Open Sans"/>
              </a:rPr>
              <a:t> до державного </a:t>
            </a:r>
            <a:r>
              <a:rPr lang="ru-RU" dirty="0" err="1">
                <a:solidFill>
                  <a:srgbClr val="333333"/>
                </a:solidFill>
                <a:latin typeface="Open Sans"/>
              </a:rPr>
              <a:t>або</a:t>
            </a:r>
            <a:r>
              <a:rPr lang="ru-RU" dirty="0">
                <a:solidFill>
                  <a:srgbClr val="333333"/>
                </a:solidFill>
                <a:latin typeface="Open Sans"/>
              </a:rPr>
              <a:t> </a:t>
            </a:r>
            <a:r>
              <a:rPr lang="ru-RU" dirty="0" err="1">
                <a:solidFill>
                  <a:srgbClr val="333333"/>
                </a:solidFill>
                <a:latin typeface="Open Sans"/>
              </a:rPr>
              <a:t>місцевого</a:t>
            </a:r>
            <a:r>
              <a:rPr lang="ru-RU" dirty="0">
                <a:solidFill>
                  <a:srgbClr val="333333"/>
                </a:solidFill>
                <a:latin typeface="Open Sans"/>
              </a:rPr>
              <a:t> бюджету </a:t>
            </a:r>
            <a:r>
              <a:rPr lang="ru-RU" dirty="0" err="1">
                <a:solidFill>
                  <a:srgbClr val="333333"/>
                </a:solidFill>
                <a:latin typeface="Open Sans"/>
              </a:rPr>
              <a:t>коштів</a:t>
            </a:r>
            <a:r>
              <a:rPr lang="ru-RU" dirty="0">
                <a:solidFill>
                  <a:srgbClr val="333333"/>
                </a:solidFill>
                <a:latin typeface="Open Sans"/>
              </a:rPr>
              <a:t>, </a:t>
            </a:r>
            <a:r>
              <a:rPr lang="ru-RU" dirty="0" err="1">
                <a:solidFill>
                  <a:srgbClr val="333333"/>
                </a:solidFill>
                <a:latin typeface="Open Sans"/>
              </a:rPr>
              <a:t>витрачених</a:t>
            </a:r>
            <a:r>
              <a:rPr lang="ru-RU" dirty="0">
                <a:solidFill>
                  <a:srgbClr val="333333"/>
                </a:solidFill>
                <a:latin typeface="Open Sans"/>
              </a:rPr>
              <a:t> на оплату </a:t>
            </a:r>
            <a:r>
              <a:rPr lang="ru-RU" dirty="0" err="1">
                <a:solidFill>
                  <a:srgbClr val="333333"/>
                </a:solidFill>
                <a:latin typeface="Open Sans"/>
              </a:rPr>
              <a:t>послуг</a:t>
            </a:r>
            <a:r>
              <a:rPr lang="ru-RU" dirty="0">
                <a:solidFill>
                  <a:srgbClr val="333333"/>
                </a:solidFill>
                <a:latin typeface="Open Sans"/>
              </a:rPr>
              <a:t> з </a:t>
            </a:r>
            <a:r>
              <a:rPr lang="ru-RU" dirty="0" err="1">
                <a:solidFill>
                  <a:srgbClr val="333333"/>
                </a:solidFill>
                <a:latin typeface="Open Sans"/>
              </a:rPr>
              <a:t>підготовки</a:t>
            </a:r>
            <a:r>
              <a:rPr lang="ru-RU" dirty="0">
                <a:solidFill>
                  <a:srgbClr val="333333"/>
                </a:solidFill>
                <a:latin typeface="Open Sans"/>
              </a:rPr>
              <a:t> </a:t>
            </a:r>
            <a:r>
              <a:rPr lang="ru-RU" dirty="0" err="1">
                <a:solidFill>
                  <a:srgbClr val="333333"/>
                </a:solidFill>
                <a:latin typeface="Open Sans"/>
              </a:rPr>
              <a:t>фахівців</a:t>
            </a:r>
            <a:r>
              <a:rPr lang="ru-RU" dirty="0">
                <a:solidFill>
                  <a:srgbClr val="333333"/>
                </a:solidFill>
                <a:latin typeface="Open Sans"/>
              </a:rPr>
              <a:t>, у </a:t>
            </a:r>
            <a:r>
              <a:rPr lang="ru-RU" dirty="0">
                <a:solidFill>
                  <a:srgbClr val="083062"/>
                </a:solidFill>
                <a:latin typeface="Open Sans"/>
                <a:hlinkClick r:id="rId2"/>
              </a:rPr>
              <a:t>порядку</a:t>
            </a:r>
            <a:r>
              <a:rPr lang="ru-RU" dirty="0">
                <a:solidFill>
                  <a:srgbClr val="333333"/>
                </a:solidFill>
                <a:latin typeface="Open Sans"/>
              </a:rPr>
              <a:t>, </a:t>
            </a:r>
            <a:r>
              <a:rPr lang="ru-RU" dirty="0" err="1">
                <a:solidFill>
                  <a:srgbClr val="333333"/>
                </a:solidFill>
                <a:latin typeface="Open Sans"/>
              </a:rPr>
              <a:t>встановленому</a:t>
            </a:r>
            <a:r>
              <a:rPr lang="ru-RU" dirty="0">
                <a:solidFill>
                  <a:srgbClr val="333333"/>
                </a:solidFill>
                <a:latin typeface="Open Sans"/>
              </a:rPr>
              <a:t> </a:t>
            </a:r>
            <a:r>
              <a:rPr lang="ru-RU" dirty="0" err="1">
                <a:solidFill>
                  <a:srgbClr val="333333"/>
                </a:solidFill>
                <a:latin typeface="Open Sans"/>
              </a:rPr>
              <a:t>Кабінетом</a:t>
            </a:r>
            <a:r>
              <a:rPr lang="ru-RU" dirty="0">
                <a:solidFill>
                  <a:srgbClr val="333333"/>
                </a:solidFill>
                <a:latin typeface="Open Sans"/>
              </a:rPr>
              <a:t> </a:t>
            </a:r>
            <a:r>
              <a:rPr lang="ru-RU" dirty="0" err="1">
                <a:solidFill>
                  <a:srgbClr val="333333"/>
                </a:solidFill>
                <a:latin typeface="Open Sans"/>
              </a:rPr>
              <a:t>Міністрів</a:t>
            </a:r>
            <a:r>
              <a:rPr lang="ru-RU" dirty="0">
                <a:solidFill>
                  <a:srgbClr val="333333"/>
                </a:solidFill>
                <a:latin typeface="Open Sans"/>
              </a:rPr>
              <a:t> </a:t>
            </a:r>
            <a:r>
              <a:rPr lang="ru-RU" dirty="0" err="1">
                <a:solidFill>
                  <a:srgbClr val="333333"/>
                </a:solidFill>
                <a:latin typeface="Open Sans"/>
              </a:rPr>
              <a:t>України</a:t>
            </a:r>
            <a:r>
              <a:rPr lang="ru-RU" dirty="0">
                <a:solidFill>
                  <a:srgbClr val="333333"/>
                </a:solidFill>
                <a:latin typeface="Open Sans"/>
              </a:rPr>
              <a:t>.</a:t>
            </a:r>
            <a:endParaRPr lang="ru-RU" b="0" i="0" dirty="0">
              <a:solidFill>
                <a:srgbClr val="333333"/>
              </a:solidFill>
              <a:effectLst/>
              <a:latin typeface="Open Sans"/>
            </a:endParaRPr>
          </a:p>
        </p:txBody>
      </p:sp>
      <p:pic>
        <p:nvPicPr>
          <p:cNvPr id="3" name="Рисунок 2"/>
          <p:cNvPicPr>
            <a:picLocks noChangeAspect="1"/>
          </p:cNvPicPr>
          <p:nvPr/>
        </p:nvPicPr>
        <p:blipFill>
          <a:blip r:embed="rId3"/>
          <a:stretch>
            <a:fillRect/>
          </a:stretch>
        </p:blipFill>
        <p:spPr>
          <a:xfrm>
            <a:off x="8241341" y="1362292"/>
            <a:ext cx="2785780" cy="3206888"/>
          </a:xfrm>
          <a:prstGeom prst="rect">
            <a:avLst/>
          </a:prstGeom>
        </p:spPr>
      </p:pic>
    </p:spTree>
    <p:extLst>
      <p:ext uri="{BB962C8B-B14F-4D97-AF65-F5344CB8AC3E}">
        <p14:creationId xmlns:p14="http://schemas.microsoft.com/office/powerpoint/2010/main" val="109268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458709" y="1150472"/>
            <a:ext cx="6096000" cy="3416320"/>
          </a:xfrm>
          <a:prstGeom prst="rect">
            <a:avLst/>
          </a:prstGeom>
          <a:solidFill>
            <a:srgbClr val="FFFF00"/>
          </a:solidFill>
        </p:spPr>
        <p:txBody>
          <a:bodyPr>
            <a:spAutoFit/>
          </a:bodyPr>
          <a:lstStyle/>
          <a:p>
            <a:r>
              <a:rPr lang="uk-UA" dirty="0">
                <a:solidFill>
                  <a:srgbClr val="333333"/>
                </a:solidFill>
                <a:latin typeface="Roboto"/>
              </a:rPr>
              <a:t>Список використаних та рекомендованих джерел</a:t>
            </a:r>
          </a:p>
          <a:p>
            <a:pPr algn="ctr"/>
            <a:r>
              <a:rPr lang="uk-UA" b="1" dirty="0">
                <a:solidFill>
                  <a:srgbClr val="333333"/>
                </a:solidFill>
                <a:latin typeface="Open Sans"/>
              </a:rPr>
              <a:t> </a:t>
            </a:r>
            <a:endParaRPr lang="uk-UA" dirty="0">
              <a:solidFill>
                <a:srgbClr val="333333"/>
              </a:solidFill>
              <a:latin typeface="Open Sans"/>
            </a:endParaRPr>
          </a:p>
          <a:p>
            <a:pPr>
              <a:buFont typeface="+mj-lt"/>
              <a:buAutoNum type="arabicPeriod"/>
            </a:pPr>
            <a:r>
              <a:rPr lang="uk-UA" dirty="0">
                <a:solidFill>
                  <a:srgbClr val="333333"/>
                </a:solidFill>
                <a:latin typeface="Open Sans"/>
              </a:rPr>
              <a:t>Закон України «Про вищу освіту». </a:t>
            </a:r>
            <a:r>
              <a:rPr lang="en-US" dirty="0">
                <a:solidFill>
                  <a:srgbClr val="333333"/>
                </a:solidFill>
                <a:latin typeface="Open Sans"/>
              </a:rPr>
              <a:t>URL: </a:t>
            </a:r>
            <a:r>
              <a:rPr lang="en-US" dirty="0">
                <a:solidFill>
                  <a:srgbClr val="212529"/>
                </a:solidFill>
                <a:latin typeface="Open Sans"/>
                <a:hlinkClick r:id="rId2"/>
              </a:rPr>
              <a:t>https://zakon.rada.gov.ua/laws/show/1556-18</a:t>
            </a:r>
            <a:r>
              <a:rPr lang="en-US" dirty="0">
                <a:solidFill>
                  <a:srgbClr val="333333"/>
                </a:solidFill>
                <a:latin typeface="Open Sans"/>
              </a:rPr>
              <a:t>.</a:t>
            </a:r>
          </a:p>
          <a:p>
            <a:pPr>
              <a:buFont typeface="+mj-lt"/>
              <a:buAutoNum type="arabicPeriod"/>
            </a:pPr>
            <a:r>
              <a:rPr lang="uk-UA" dirty="0">
                <a:solidFill>
                  <a:srgbClr val="333333"/>
                </a:solidFill>
                <a:latin typeface="Open Sans"/>
              </a:rPr>
              <a:t>Закон України «Про освіту». </a:t>
            </a:r>
            <a:r>
              <a:rPr lang="en-US" dirty="0">
                <a:solidFill>
                  <a:srgbClr val="333333"/>
                </a:solidFill>
                <a:latin typeface="Open Sans"/>
              </a:rPr>
              <a:t>URL: </a:t>
            </a:r>
            <a:r>
              <a:rPr lang="en-US" dirty="0">
                <a:solidFill>
                  <a:srgbClr val="083062"/>
                </a:solidFill>
                <a:latin typeface="Open Sans"/>
                <a:hlinkClick r:id="rId3"/>
              </a:rPr>
              <a:t>https://zakon.rada.gov.ua/laws/show/2145-19</a:t>
            </a:r>
            <a:r>
              <a:rPr lang="en-US" dirty="0">
                <a:solidFill>
                  <a:srgbClr val="333333"/>
                </a:solidFill>
                <a:latin typeface="Open Sans"/>
              </a:rPr>
              <a:t>.</a:t>
            </a:r>
          </a:p>
          <a:p>
            <a:pPr>
              <a:buFont typeface="+mj-lt"/>
              <a:buAutoNum type="arabicPeriod"/>
            </a:pPr>
            <a:r>
              <a:rPr lang="uk-UA" dirty="0">
                <a:solidFill>
                  <a:srgbClr val="333333"/>
                </a:solidFill>
                <a:latin typeface="Open Sans"/>
              </a:rPr>
              <a:t>Закону України </a:t>
            </a:r>
            <a:r>
              <a:rPr lang="uk-UA" dirty="0">
                <a:solidFill>
                  <a:srgbClr val="083062"/>
                </a:solidFill>
                <a:latin typeface="Open Sans"/>
                <a:hlinkClick r:id="rId4"/>
              </a:rPr>
              <a:t>«Про внесення змін до деяких законів України щодо вдосконалення освітньої діяльності у сфері вищої освіти</a:t>
            </a:r>
            <a:r>
              <a:rPr lang="uk-UA" dirty="0">
                <a:solidFill>
                  <a:srgbClr val="333333"/>
                </a:solidFill>
                <a:latin typeface="Open Sans"/>
              </a:rPr>
              <a:t>» </a:t>
            </a:r>
            <a:r>
              <a:rPr lang="en-US" dirty="0">
                <a:solidFill>
                  <a:srgbClr val="333333"/>
                </a:solidFill>
                <a:latin typeface="Open Sans"/>
              </a:rPr>
              <a:t>URL: </a:t>
            </a:r>
            <a:r>
              <a:rPr lang="en-US" dirty="0">
                <a:solidFill>
                  <a:srgbClr val="083062"/>
                </a:solidFill>
                <a:latin typeface="Open Sans"/>
                <a:hlinkClick r:id="rId4"/>
              </a:rPr>
              <a:t>https://zakon.rada.gov.ua/laws/show/392-20</a:t>
            </a:r>
            <a:r>
              <a:rPr lang="en-US" dirty="0">
                <a:solidFill>
                  <a:srgbClr val="333333"/>
                </a:solidFill>
                <a:latin typeface="Open Sans"/>
              </a:rPr>
              <a:t>.</a:t>
            </a:r>
          </a:p>
          <a:p>
            <a:pPr>
              <a:buFont typeface="+mj-lt"/>
              <a:buAutoNum type="arabicPeriod"/>
            </a:pPr>
            <a:r>
              <a:rPr lang="uk-UA" dirty="0">
                <a:solidFill>
                  <a:srgbClr val="333333"/>
                </a:solidFill>
                <a:latin typeface="Open Sans"/>
              </a:rPr>
              <a:t>Інформаційний сайт НУБІП України. </a:t>
            </a:r>
            <a:r>
              <a:rPr lang="en-US" dirty="0">
                <a:solidFill>
                  <a:srgbClr val="333333"/>
                </a:solidFill>
                <a:latin typeface="Open Sans"/>
              </a:rPr>
              <a:t>URL: </a:t>
            </a:r>
            <a:r>
              <a:rPr lang="en-US" dirty="0">
                <a:solidFill>
                  <a:srgbClr val="083062"/>
                </a:solidFill>
                <a:latin typeface="Open Sans"/>
                <a:hlinkClick r:id="rId5"/>
              </a:rPr>
              <a:t>https://nubip.edu.ua/node/12654</a:t>
            </a:r>
            <a:r>
              <a:rPr lang="en-US" dirty="0">
                <a:solidFill>
                  <a:srgbClr val="333333"/>
                </a:solidFill>
                <a:latin typeface="Open Sans"/>
              </a:rPr>
              <a:t>.</a:t>
            </a:r>
            <a:endParaRPr lang="en-US" b="0" i="0" dirty="0">
              <a:solidFill>
                <a:srgbClr val="333333"/>
              </a:solidFill>
              <a:effectLst/>
              <a:latin typeface="Open Sans"/>
            </a:endParaRPr>
          </a:p>
        </p:txBody>
      </p:sp>
      <p:pic>
        <p:nvPicPr>
          <p:cNvPr id="3" name="Рисунок 2"/>
          <p:cNvPicPr>
            <a:picLocks noChangeAspect="1"/>
          </p:cNvPicPr>
          <p:nvPr/>
        </p:nvPicPr>
        <p:blipFill>
          <a:blip r:embed="rId6"/>
          <a:stretch>
            <a:fillRect/>
          </a:stretch>
        </p:blipFill>
        <p:spPr>
          <a:xfrm>
            <a:off x="7498344" y="1150472"/>
            <a:ext cx="3695700" cy="3676650"/>
          </a:xfrm>
          <a:prstGeom prst="rect">
            <a:avLst/>
          </a:prstGeom>
        </p:spPr>
      </p:pic>
    </p:spTree>
    <p:extLst>
      <p:ext uri="{BB962C8B-B14F-4D97-AF65-F5344CB8AC3E}">
        <p14:creationId xmlns:p14="http://schemas.microsoft.com/office/powerpoint/2010/main" val="847326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23176" y="285750"/>
            <a:ext cx="9144000" cy="6572250"/>
          </a:xfrm>
          <a:prstGeom prst="rect">
            <a:avLst/>
          </a:prstGeom>
        </p:spPr>
      </p:pic>
    </p:spTree>
    <p:extLst>
      <p:ext uri="{BB962C8B-B14F-4D97-AF65-F5344CB8AC3E}">
        <p14:creationId xmlns:p14="http://schemas.microsoft.com/office/powerpoint/2010/main" val="68471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562461580"/>
              </p:ext>
            </p:extLst>
          </p:nvPr>
        </p:nvGraphicFramePr>
        <p:xfrm>
          <a:off x="501964" y="1394233"/>
          <a:ext cx="5400895" cy="4852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ідзаголовок 2"/>
          <p:cNvSpPr txBox="1">
            <a:spLocks/>
          </p:cNvSpPr>
          <p:nvPr/>
        </p:nvSpPr>
        <p:spPr>
          <a:xfrm>
            <a:off x="1465718" y="307858"/>
            <a:ext cx="8825658" cy="861420"/>
          </a:xfrm>
          <a:prstGeom prst="rect">
            <a:avLst/>
          </a:prstGeom>
          <a:solidFill>
            <a:schemeClr val="bg2">
              <a:lumMod val="20000"/>
              <a:lumOff val="80000"/>
            </a:schemeClr>
          </a:solidFill>
        </p:spPr>
        <p:txBody>
          <a:bodyP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ctr">
              <a:buNone/>
            </a:pPr>
            <a:r>
              <a:rPr lang="uk-UA" sz="2400" b="1" dirty="0" smtClean="0">
                <a:solidFill>
                  <a:schemeClr val="bg1"/>
                </a:solidFill>
              </a:rPr>
              <a:t>Рівні вищої освіти за спеціальністю 076 «Підприємництво торгівля та біржова діяльність» в НУБІП України </a:t>
            </a:r>
            <a:endParaRPr lang="uk-UA" sz="2400" b="1" dirty="0">
              <a:solidFill>
                <a:schemeClr val="bg1"/>
              </a:solidFill>
            </a:endParaRPr>
          </a:p>
        </p:txBody>
      </p:sp>
      <p:pic>
        <p:nvPicPr>
          <p:cNvPr id="7" name="Рисунок 6"/>
          <p:cNvPicPr>
            <a:picLocks noChangeAspect="1"/>
          </p:cNvPicPr>
          <p:nvPr/>
        </p:nvPicPr>
        <p:blipFill>
          <a:blip r:embed="rId7"/>
          <a:stretch>
            <a:fillRect/>
          </a:stretch>
        </p:blipFill>
        <p:spPr>
          <a:xfrm>
            <a:off x="6460449" y="2247286"/>
            <a:ext cx="5210175" cy="3667125"/>
          </a:xfrm>
          <a:prstGeom prst="rect">
            <a:avLst/>
          </a:prstGeom>
        </p:spPr>
      </p:pic>
    </p:spTree>
    <p:extLst>
      <p:ext uri="{BB962C8B-B14F-4D97-AF65-F5344CB8AC3E}">
        <p14:creationId xmlns:p14="http://schemas.microsoft.com/office/powerpoint/2010/main" val="118379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766667574"/>
              </p:ext>
            </p:extLst>
          </p:nvPr>
        </p:nvGraphicFramePr>
        <p:xfrm>
          <a:off x="339001" y="344031"/>
          <a:ext cx="11593465" cy="6038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14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44442" y="675721"/>
            <a:ext cx="11669917" cy="5262979"/>
          </a:xfrm>
          <a:prstGeom prst="rect">
            <a:avLst/>
          </a:prstGeom>
          <a:solidFill>
            <a:schemeClr val="tx2">
              <a:lumMod val="60000"/>
              <a:lumOff val="40000"/>
            </a:schemeClr>
          </a:solidFill>
        </p:spPr>
        <p:txBody>
          <a:bodyPr wrap="square">
            <a:spAutoFit/>
          </a:bodyPr>
          <a:lstStyle/>
          <a:p>
            <a:r>
              <a:rPr lang="uk-UA" sz="1600" b="1" u="sng" dirty="0">
                <a:solidFill>
                  <a:srgbClr val="333333"/>
                </a:solidFill>
                <a:latin typeface="Open Sans"/>
              </a:rPr>
              <a:t>Бакалавр</a:t>
            </a:r>
            <a:r>
              <a:rPr lang="uk-UA" sz="1600" dirty="0">
                <a:solidFill>
                  <a:srgbClr val="333333"/>
                </a:solidFill>
                <a:latin typeface="Open Sans"/>
              </a:rPr>
              <a:t> - це освітній ступінь, що здобувається на першому рівні вищої освіти та присуджується закладом вищої освіти у результаті успішного виконання здобувачем вищої освіти освітньо-професійної програми, обсяг якої становить 180-240 кредитів ЄКТС. Для здобуття освітнього ступеня бакалавра на основі освітнього ступеня молодшого бакалавра або на основі фахової </a:t>
            </a:r>
            <a:r>
              <a:rPr lang="uk-UA" sz="1600" dirty="0" err="1">
                <a:solidFill>
                  <a:srgbClr val="333333"/>
                </a:solidFill>
                <a:latin typeface="Open Sans"/>
              </a:rPr>
              <a:t>передвищої</a:t>
            </a:r>
            <a:r>
              <a:rPr lang="uk-UA" sz="1600" dirty="0">
                <a:solidFill>
                  <a:srgbClr val="333333"/>
                </a:solidFill>
                <a:latin typeface="Open Sans"/>
              </a:rPr>
              <a:t> освіти заклад вищої освіти має право визнати та </a:t>
            </a:r>
            <a:r>
              <a:rPr lang="uk-UA" sz="1600" dirty="0" err="1">
                <a:solidFill>
                  <a:srgbClr val="333333"/>
                </a:solidFill>
                <a:latin typeface="Open Sans"/>
              </a:rPr>
              <a:t>перезарахувати</a:t>
            </a:r>
            <a:r>
              <a:rPr lang="uk-UA" sz="1600" dirty="0">
                <a:solidFill>
                  <a:srgbClr val="333333"/>
                </a:solidFill>
                <a:latin typeface="Open Sans"/>
              </a:rPr>
              <a:t> кредити ЄКТС, максимальний обсяг яких визначається стандартом вищої освіти.</a:t>
            </a:r>
          </a:p>
          <a:p>
            <a:r>
              <a:rPr lang="uk-UA" sz="1600" dirty="0">
                <a:solidFill>
                  <a:srgbClr val="333333"/>
                </a:solidFill>
                <a:latin typeface="Open Sans"/>
              </a:rPr>
              <a:t>Особа має право здобувати ступінь бакалавра за умови наявності в неї повної загальної середньої освіти.</a:t>
            </a:r>
          </a:p>
          <a:p>
            <a:r>
              <a:rPr lang="uk-UA" sz="1600" b="1" u="sng" dirty="0">
                <a:solidFill>
                  <a:srgbClr val="333333"/>
                </a:solidFill>
                <a:latin typeface="Open Sans"/>
              </a:rPr>
              <a:t>Магістр</a:t>
            </a:r>
            <a:r>
              <a:rPr lang="uk-UA" sz="1600" u="sng" dirty="0">
                <a:solidFill>
                  <a:srgbClr val="333333"/>
                </a:solidFill>
                <a:latin typeface="Open Sans"/>
              </a:rPr>
              <a:t> </a:t>
            </a:r>
            <a:r>
              <a:rPr lang="uk-UA" sz="1600" dirty="0">
                <a:solidFill>
                  <a:srgbClr val="333333"/>
                </a:solidFill>
                <a:latin typeface="Open Sans"/>
              </a:rPr>
              <a:t>- це освітній ступінь, що здобувається на другому рівні вищої освіти та присуджується закладом вищої освіти (науковою установою) у результаті успішного виконання здобувачем вищої освіти відповідної освітньої програми. Ступінь магістра здобувається за освітньо-професійною або за </a:t>
            </a:r>
            <a:r>
              <a:rPr lang="uk-UA" sz="1600" dirty="0" err="1">
                <a:solidFill>
                  <a:srgbClr val="333333"/>
                </a:solidFill>
                <a:latin typeface="Open Sans"/>
              </a:rPr>
              <a:t>освітньо</a:t>
            </a:r>
            <a:r>
              <a:rPr lang="uk-UA" sz="1600" dirty="0">
                <a:solidFill>
                  <a:srgbClr val="333333"/>
                </a:solidFill>
                <a:latin typeface="Open Sans"/>
              </a:rPr>
              <a:t>-науковою програмою. Обсяг освітньо-професійної програми підготовки магістра становить 90-120 кредитів ЄКТС, обсяг </a:t>
            </a:r>
            <a:r>
              <a:rPr lang="uk-UA" sz="1600" dirty="0" err="1">
                <a:solidFill>
                  <a:srgbClr val="333333"/>
                </a:solidFill>
                <a:latin typeface="Open Sans"/>
              </a:rPr>
              <a:t>освітньо</a:t>
            </a:r>
            <a:r>
              <a:rPr lang="uk-UA" sz="1600" dirty="0">
                <a:solidFill>
                  <a:srgbClr val="333333"/>
                </a:solidFill>
                <a:latin typeface="Open Sans"/>
              </a:rPr>
              <a:t>-наукової програми - 120 кредитів ЄКТС. </a:t>
            </a:r>
            <a:r>
              <a:rPr lang="uk-UA" sz="1600" dirty="0" err="1">
                <a:solidFill>
                  <a:srgbClr val="333333"/>
                </a:solidFill>
                <a:latin typeface="Open Sans"/>
              </a:rPr>
              <a:t>Освітньо</a:t>
            </a:r>
            <a:r>
              <a:rPr lang="uk-UA" sz="1600" dirty="0">
                <a:solidFill>
                  <a:srgbClr val="333333"/>
                </a:solidFill>
                <a:latin typeface="Open Sans"/>
              </a:rPr>
              <a:t>-наукова програма магістра обов’язково включає дослідницьку (наукову) компоненту обсягом не менше 30 відсотків.</a:t>
            </a:r>
          </a:p>
          <a:p>
            <a:r>
              <a:rPr lang="uk-UA" sz="1600" dirty="0">
                <a:solidFill>
                  <a:srgbClr val="333333"/>
                </a:solidFill>
                <a:latin typeface="Open Sans"/>
              </a:rPr>
              <a:t>Особа має право здобувати ступінь магістра за умови наявності в неї ступеня бакалавра.</a:t>
            </a:r>
          </a:p>
          <a:p>
            <a:r>
              <a:rPr lang="uk-UA" sz="1600" dirty="0">
                <a:solidFill>
                  <a:srgbClr val="333333"/>
                </a:solidFill>
                <a:latin typeface="Open Sans"/>
              </a:rPr>
              <a:t/>
            </a:r>
            <a:br>
              <a:rPr lang="uk-UA" sz="1600" dirty="0">
                <a:solidFill>
                  <a:srgbClr val="333333"/>
                </a:solidFill>
                <a:latin typeface="Open Sans"/>
              </a:rPr>
            </a:br>
            <a:r>
              <a:rPr lang="uk-UA" sz="1600" b="1" u="sng" dirty="0">
                <a:solidFill>
                  <a:srgbClr val="333333"/>
                </a:solidFill>
                <a:latin typeface="Open Sans"/>
              </a:rPr>
              <a:t>Доктор філософії</a:t>
            </a:r>
            <a:r>
              <a:rPr lang="uk-UA" sz="1600" u="sng" dirty="0">
                <a:solidFill>
                  <a:srgbClr val="333333"/>
                </a:solidFill>
                <a:latin typeface="Open Sans"/>
              </a:rPr>
              <a:t> </a:t>
            </a:r>
            <a:r>
              <a:rPr lang="uk-UA" sz="1600" dirty="0">
                <a:solidFill>
                  <a:srgbClr val="333333"/>
                </a:solidFill>
                <a:latin typeface="Open Sans"/>
              </a:rPr>
              <a:t>- це освітній і водночас перший науковий ступінь, що здобувається на третьому рівні вищої освіти на основі ступеня магістра. Ступінь доктора філософії присуджується спеціалізованою вченою радою закладу вищої освіти або наукової установи в результаті успішного виконання здобувачем вищої освіти відповідної </a:t>
            </a:r>
            <a:r>
              <a:rPr lang="uk-UA" sz="1600" dirty="0" err="1">
                <a:solidFill>
                  <a:srgbClr val="333333"/>
                </a:solidFill>
                <a:latin typeface="Open Sans"/>
              </a:rPr>
              <a:t>освітньо</a:t>
            </a:r>
            <a:r>
              <a:rPr lang="uk-UA" sz="1600" dirty="0">
                <a:solidFill>
                  <a:srgbClr val="333333"/>
                </a:solidFill>
                <a:latin typeface="Open Sans"/>
              </a:rPr>
              <a:t>-наукової програми та публічного захисту дисертації у спеціалізованій вченій раді.</a:t>
            </a:r>
          </a:p>
          <a:p>
            <a:r>
              <a:rPr lang="uk-UA" sz="1600" dirty="0" smtClean="0">
                <a:solidFill>
                  <a:srgbClr val="333333"/>
                </a:solidFill>
                <a:latin typeface="Open Sans"/>
              </a:rPr>
              <a:t>Нормативний </a:t>
            </a:r>
            <a:r>
              <a:rPr lang="uk-UA" sz="1600" dirty="0">
                <a:solidFill>
                  <a:srgbClr val="333333"/>
                </a:solidFill>
                <a:latin typeface="Open Sans"/>
              </a:rPr>
              <a:t>строк підготовки доктора філософії в аспірантурі (ад’юнктурі) становить чотири роки. Обсяг освітньої складової </a:t>
            </a:r>
            <a:r>
              <a:rPr lang="uk-UA" sz="1600" dirty="0" err="1">
                <a:solidFill>
                  <a:srgbClr val="333333"/>
                </a:solidFill>
                <a:latin typeface="Open Sans"/>
              </a:rPr>
              <a:t>освітньо</a:t>
            </a:r>
            <a:r>
              <a:rPr lang="uk-UA" sz="1600" dirty="0">
                <a:solidFill>
                  <a:srgbClr val="333333"/>
                </a:solidFill>
                <a:latin typeface="Open Sans"/>
              </a:rPr>
              <a:t>-наукової програми підготовки доктора філософії становить 30-60 кредитів ЄКТС.</a:t>
            </a:r>
          </a:p>
          <a:p>
            <a:r>
              <a:rPr lang="uk-UA" sz="1600" dirty="0">
                <a:solidFill>
                  <a:srgbClr val="333333"/>
                </a:solidFill>
                <a:latin typeface="Open Sans"/>
              </a:rPr>
              <a:t> </a:t>
            </a:r>
            <a:endParaRPr lang="uk-UA" sz="1600" b="0" i="0" dirty="0">
              <a:solidFill>
                <a:srgbClr val="333333"/>
              </a:solidFill>
              <a:effectLst/>
              <a:latin typeface="Open Sans"/>
            </a:endParaRPr>
          </a:p>
        </p:txBody>
      </p:sp>
    </p:spTree>
    <p:extLst>
      <p:ext uri="{BB962C8B-B14F-4D97-AF65-F5344CB8AC3E}">
        <p14:creationId xmlns:p14="http://schemas.microsoft.com/office/powerpoint/2010/main" val="8123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95747" y="326978"/>
            <a:ext cx="11896253" cy="5786199"/>
          </a:xfrm>
          <a:prstGeom prst="rect">
            <a:avLst/>
          </a:prstGeom>
          <a:solidFill>
            <a:schemeClr val="tx2">
              <a:lumMod val="20000"/>
              <a:lumOff val="80000"/>
            </a:schemeClr>
          </a:solidFill>
        </p:spPr>
        <p:txBody>
          <a:bodyPr wrap="square">
            <a:spAutoFit/>
          </a:bodyPr>
          <a:lstStyle/>
          <a:p>
            <a:pPr algn="ctr"/>
            <a:r>
              <a:rPr lang="uk-UA" sz="3200" b="1" u="sng" dirty="0">
                <a:solidFill>
                  <a:srgbClr val="333333"/>
                </a:solidFill>
                <a:latin typeface="Open Sans"/>
              </a:rPr>
              <a:t>Для того, щоб отримати будь-який ступінь необхідно пройти </a:t>
            </a:r>
            <a:r>
              <a:rPr lang="uk-UA" sz="3200" b="1" u="sng" dirty="0" smtClean="0">
                <a:solidFill>
                  <a:srgbClr val="333333"/>
                </a:solidFill>
                <a:latin typeface="Open Sans"/>
              </a:rPr>
              <a:t>державну атестацію</a:t>
            </a:r>
            <a:r>
              <a:rPr lang="uk-UA" sz="3200" b="1" u="sng" dirty="0">
                <a:solidFill>
                  <a:srgbClr val="333333"/>
                </a:solidFill>
                <a:latin typeface="Open Sans"/>
              </a:rPr>
              <a:t>.</a:t>
            </a:r>
          </a:p>
          <a:p>
            <a:r>
              <a:rPr lang="uk-UA" b="1" dirty="0">
                <a:solidFill>
                  <a:srgbClr val="333333"/>
                </a:solidFill>
                <a:latin typeface="Open Sans"/>
              </a:rPr>
              <a:t>Атестація</a:t>
            </a:r>
            <a:r>
              <a:rPr lang="uk-UA" dirty="0">
                <a:solidFill>
                  <a:srgbClr val="333333"/>
                </a:solidFill>
                <a:latin typeface="Open Sans"/>
              </a:rPr>
              <a:t> - це встановлення відповідності результатів навчання (наукової або творчої роботи) здобувачів вищої освіти вимогам освітньої (наукової, </a:t>
            </a:r>
            <a:r>
              <a:rPr lang="uk-UA" dirty="0" err="1">
                <a:solidFill>
                  <a:srgbClr val="333333"/>
                </a:solidFill>
                <a:latin typeface="Open Sans"/>
              </a:rPr>
              <a:t>освітньо</a:t>
            </a:r>
            <a:r>
              <a:rPr lang="uk-UA" dirty="0">
                <a:solidFill>
                  <a:srgbClr val="333333"/>
                </a:solidFill>
                <a:latin typeface="Open Sans"/>
              </a:rPr>
              <a:t>-творчої) програми та/або вимогам програми єдиного державного кваліфікаційного іспиту.</a:t>
            </a:r>
          </a:p>
          <a:p>
            <a:r>
              <a:rPr lang="uk-UA" dirty="0">
                <a:solidFill>
                  <a:srgbClr val="333333"/>
                </a:solidFill>
                <a:latin typeface="Open Sans"/>
              </a:rPr>
              <a:t>Атестація осіб, які здобувають ступінь молодшого бакалавра, бакалавра чи магістра, здійснюється екзаменаційною комісією, до складу якої можуть включатися представники роботодавців та їх об’єднань, відповідно до положення про екзаменаційну комісію, затвердженого вченою радою закладу вищої освіти (наукової установи).</a:t>
            </a:r>
          </a:p>
          <a:p>
            <a:r>
              <a:rPr lang="uk-UA" dirty="0">
                <a:solidFill>
                  <a:srgbClr val="333333"/>
                </a:solidFill>
                <a:latin typeface="Open Sans"/>
              </a:rPr>
              <a:t>Заклад вищої освіти на підставі рішення екзаменаційної комісії присуджує особі, яка успішно виконала освітню програму на певному рівні вищої освіти, відповідний ступінь вищої освіти та присвоює відповідну кваліфікацію.</a:t>
            </a:r>
          </a:p>
          <a:p>
            <a:r>
              <a:rPr lang="uk-UA" dirty="0">
                <a:solidFill>
                  <a:srgbClr val="333333"/>
                </a:solidFill>
                <a:latin typeface="Open Sans"/>
              </a:rPr>
              <a:t>Атестація осіб на першому (бакалаврському) та/або другому (магістерському) рівнях вищої освіти може включати єдиний державний кваліфікаційний іспит, що проводиться за </a:t>
            </a:r>
            <a:r>
              <a:rPr lang="uk-UA" dirty="0">
                <a:solidFill>
                  <a:srgbClr val="083062"/>
                </a:solidFill>
                <a:latin typeface="Open Sans"/>
                <a:hlinkClick r:id="rId2"/>
              </a:rPr>
              <a:t>спеціальностями</a:t>
            </a:r>
            <a:r>
              <a:rPr lang="uk-UA" dirty="0">
                <a:solidFill>
                  <a:srgbClr val="333333"/>
                </a:solidFill>
                <a:latin typeface="Open Sans"/>
              </a:rPr>
              <a:t> та в </a:t>
            </a:r>
            <a:r>
              <a:rPr lang="uk-UA" dirty="0">
                <a:solidFill>
                  <a:srgbClr val="083062"/>
                </a:solidFill>
                <a:latin typeface="Open Sans"/>
                <a:hlinkClick r:id="rId2"/>
              </a:rPr>
              <a:t>порядку</a:t>
            </a:r>
            <a:r>
              <a:rPr lang="uk-UA" dirty="0">
                <a:solidFill>
                  <a:srgbClr val="333333"/>
                </a:solidFill>
                <a:latin typeface="Open Sans"/>
              </a:rPr>
              <a:t>, визначеними Кабінетом Міністрів України.</a:t>
            </a:r>
          </a:p>
          <a:p>
            <a:r>
              <a:rPr lang="uk-UA" dirty="0">
                <a:solidFill>
                  <a:srgbClr val="333333"/>
                </a:solidFill>
                <a:latin typeface="Open Sans"/>
              </a:rPr>
              <a:t>Рішення про присудження ступеня вищої освіти та присвоєння відповідної кваліфікації скасовується закладом вищої освіти у разі виявлення фактів порушення здобувачем вищої освіти академічної доброчесності, зокрема наявності у кваліфікаційній роботі академічного плагіату, фабрикації, фальсифікації, у порядку, встановленому Кабінетом Міністрів України.</a:t>
            </a:r>
            <a:endParaRPr lang="uk-UA" b="0" i="0" dirty="0">
              <a:solidFill>
                <a:srgbClr val="333333"/>
              </a:solidFill>
              <a:effectLst/>
              <a:latin typeface="Open Sans"/>
            </a:endParaRPr>
          </a:p>
        </p:txBody>
      </p:sp>
    </p:spTree>
    <p:extLst>
      <p:ext uri="{BB962C8B-B14F-4D97-AF65-F5344CB8AC3E}">
        <p14:creationId xmlns:p14="http://schemas.microsoft.com/office/powerpoint/2010/main" val="71011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03468486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95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647825" y="900112"/>
            <a:ext cx="8896350" cy="5057775"/>
          </a:xfrm>
          <a:prstGeom prst="rect">
            <a:avLst/>
          </a:prstGeom>
        </p:spPr>
      </p:pic>
    </p:spTree>
    <p:extLst>
      <p:ext uri="{BB962C8B-B14F-4D97-AF65-F5344CB8AC3E}">
        <p14:creationId xmlns:p14="http://schemas.microsoft.com/office/powerpoint/2010/main" val="342118594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346</TotalTime>
  <Words>322</Words>
  <Application>Microsoft Office PowerPoint</Application>
  <PresentationFormat>Широкий екран</PresentationFormat>
  <Paragraphs>53</Paragraphs>
  <Slides>31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31</vt:i4>
      </vt:variant>
    </vt:vector>
  </HeadingPairs>
  <TitlesOfParts>
    <vt:vector size="36" baseType="lpstr">
      <vt:lpstr>Century Gothic</vt:lpstr>
      <vt:lpstr>Open Sans</vt:lpstr>
      <vt:lpstr>Roboto</vt:lpstr>
      <vt:lpstr>Wingdings 3</vt:lpstr>
      <vt:lpstr>Сектор</vt:lpstr>
      <vt:lpstr>Тема 9. Особливості підготовки фахівців спеціальності 076 «Підприємництво, торгівля та біржова діяльність» в НУБІП України.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Підприємство та підприємництво як сфера професійної діяльності</dc:title>
  <dc:creator>Користувач Windows</dc:creator>
  <cp:lastModifiedBy>Користувач Windows</cp:lastModifiedBy>
  <cp:revision>36</cp:revision>
  <dcterms:created xsi:type="dcterms:W3CDTF">2021-09-18T05:40:09Z</dcterms:created>
  <dcterms:modified xsi:type="dcterms:W3CDTF">2021-11-23T22:14:49Z</dcterms:modified>
</cp:coreProperties>
</file>