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56" r:id="rId2"/>
    <p:sldId id="297" r:id="rId3"/>
    <p:sldId id="305" r:id="rId4"/>
    <p:sldId id="306" r:id="rId5"/>
    <p:sldId id="307" r:id="rId6"/>
    <p:sldId id="308" r:id="rId7"/>
    <p:sldId id="304" r:id="rId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114" y="13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CABF7721-2C8E-4C1B-97B4-D944AC9F4CFA}" type="datetimeFigureOut">
              <a:rPr lang="uk-UA" smtClean="0"/>
              <a:t>05.10.2021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E84611-742B-4E99-9C22-3A4273070A0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28384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7721-2C8E-4C1B-97B4-D944AC9F4CFA}" type="datetimeFigureOut">
              <a:rPr lang="uk-UA" smtClean="0"/>
              <a:t>05.10.2021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4611-742B-4E99-9C22-3A4273070A0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85949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7721-2C8E-4C1B-97B4-D944AC9F4CFA}" type="datetimeFigureOut">
              <a:rPr lang="uk-UA" smtClean="0"/>
              <a:t>05.10.2021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4611-742B-4E99-9C22-3A4273070A0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71301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7721-2C8E-4C1B-97B4-D944AC9F4CFA}" type="datetimeFigureOut">
              <a:rPr lang="uk-UA" smtClean="0"/>
              <a:t>05.10.2021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4611-742B-4E99-9C22-3A4273070A0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21043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7721-2C8E-4C1B-97B4-D944AC9F4CFA}" type="datetimeFigureOut">
              <a:rPr lang="uk-UA" smtClean="0"/>
              <a:t>05.10.2021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4611-742B-4E99-9C22-3A4273070A0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604427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7721-2C8E-4C1B-97B4-D944AC9F4CFA}" type="datetimeFigureOut">
              <a:rPr lang="uk-UA" smtClean="0"/>
              <a:t>05.10.2021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4611-742B-4E99-9C22-3A4273070A0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72136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7721-2C8E-4C1B-97B4-D944AC9F4CFA}" type="datetimeFigureOut">
              <a:rPr lang="uk-UA" smtClean="0"/>
              <a:t>05.10.2021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4611-742B-4E99-9C22-3A4273070A0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137128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CABF7721-2C8E-4C1B-97B4-D944AC9F4CFA}" type="datetimeFigureOut">
              <a:rPr lang="uk-UA" smtClean="0"/>
              <a:t>05.10.2021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4611-742B-4E99-9C22-3A4273070A0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68441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ABF7721-2C8E-4C1B-97B4-D944AC9F4CFA}" type="datetimeFigureOut">
              <a:rPr lang="uk-UA" smtClean="0"/>
              <a:t>05.10.2021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4611-742B-4E99-9C22-3A4273070A0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6730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7721-2C8E-4C1B-97B4-D944AC9F4CFA}" type="datetimeFigureOut">
              <a:rPr lang="uk-UA" smtClean="0"/>
              <a:t>05.10.2021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4611-742B-4E99-9C22-3A4273070A0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40297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7721-2C8E-4C1B-97B4-D944AC9F4CFA}" type="datetimeFigureOut">
              <a:rPr lang="uk-UA" smtClean="0"/>
              <a:t>05.10.2021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4611-742B-4E99-9C22-3A4273070A0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13702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7721-2C8E-4C1B-97B4-D944AC9F4CFA}" type="datetimeFigureOut">
              <a:rPr lang="uk-UA" smtClean="0"/>
              <a:t>05.10.2021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4611-742B-4E99-9C22-3A4273070A0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2372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7721-2C8E-4C1B-97B4-D944AC9F4CFA}" type="datetimeFigureOut">
              <a:rPr lang="uk-UA" smtClean="0"/>
              <a:t>05.10.2021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4611-742B-4E99-9C22-3A4273070A0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2456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7721-2C8E-4C1B-97B4-D944AC9F4CFA}" type="datetimeFigureOut">
              <a:rPr lang="uk-UA" smtClean="0"/>
              <a:t>05.10.2021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4611-742B-4E99-9C22-3A4273070A0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5132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7721-2C8E-4C1B-97B4-D944AC9F4CFA}" type="datetimeFigureOut">
              <a:rPr lang="uk-UA" smtClean="0"/>
              <a:t>05.10.2021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4611-742B-4E99-9C22-3A4273070A0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44740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7721-2C8E-4C1B-97B4-D944AC9F4CFA}" type="datetimeFigureOut">
              <a:rPr lang="uk-UA" smtClean="0"/>
              <a:t>05.10.2021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4611-742B-4E99-9C22-3A4273070A0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97297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7721-2C8E-4C1B-97B4-D944AC9F4CFA}" type="datetimeFigureOut">
              <a:rPr lang="uk-UA" smtClean="0"/>
              <a:t>05.10.2021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4611-742B-4E99-9C22-3A4273070A0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7044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CABF7721-2C8E-4C1B-97B4-D944AC9F4CFA}" type="datetimeFigureOut">
              <a:rPr lang="uk-UA" smtClean="0"/>
              <a:t>05.10.2021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uk-UA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E84611-742B-4E99-9C22-3A4273070A0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33593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36" r:id="rId12"/>
    <p:sldLayoutId id="2147483937" r:id="rId13"/>
    <p:sldLayoutId id="2147483938" r:id="rId14"/>
    <p:sldLayoutId id="2147483939" r:id="rId15"/>
    <p:sldLayoutId id="2147483940" r:id="rId16"/>
    <p:sldLayoutId id="214748394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zakon.rada.gov.ua/laws/show/2145-19" TargetMode="External"/><Relationship Id="rId7" Type="http://schemas.openxmlformats.org/officeDocument/2006/relationships/image" Target="../media/image10.png"/><Relationship Id="rId2" Type="http://schemas.openxmlformats.org/officeDocument/2006/relationships/hyperlink" Target="https://zakon.rada.gov.ua/laws/show/1556-18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hyperlink" Target="https://nubip.edu.ua/node/12654" TargetMode="External"/><Relationship Id="rId4" Type="http://schemas.openxmlformats.org/officeDocument/2006/relationships/hyperlink" Target="https://zakon.rada.gov.ua/laws/show/392-2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0737" y="371193"/>
            <a:ext cx="9718061" cy="4007838"/>
          </a:xfrm>
          <a:solidFill>
            <a:schemeClr val="accent4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uk-UA" sz="4000" dirty="0" smtClean="0"/>
              <a:t>Тема </a:t>
            </a:r>
            <a:r>
              <a:rPr lang="uk-UA" sz="4000" dirty="0" smtClean="0"/>
              <a:t>10. </a:t>
            </a:r>
            <a:r>
              <a:rPr lang="ru-RU" dirty="0" err="1"/>
              <a:t>Організація</a:t>
            </a:r>
            <a:r>
              <a:rPr lang="ru-RU" dirty="0"/>
              <a:t> </a:t>
            </a:r>
            <a:r>
              <a:rPr lang="ru-RU" dirty="0" err="1"/>
              <a:t>навчально-виховної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в НУБІП </a:t>
            </a:r>
            <a:r>
              <a:rPr lang="ru-RU" dirty="0" err="1"/>
              <a:t>України</a:t>
            </a:r>
            <a:r>
              <a:rPr lang="ru-RU" dirty="0"/>
              <a:t/>
            </a:r>
            <a:br>
              <a:rPr lang="ru-RU" dirty="0"/>
            </a:br>
            <a:endParaRPr lang="uk-UA" sz="4000" b="0" dirty="0">
              <a:effectLst/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6147" y="4569150"/>
            <a:ext cx="8825658" cy="86142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85000" lnSpcReduction="10000"/>
          </a:bodyPr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Лектор: доцент КАФЕДРИ ОРГАНІЗАЦІЇ ПІДПРИЄМНИЦТВА ТА БІРЖОВОЇ ДІЯЛЬНОСТІ</a:t>
            </a:r>
          </a:p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Яворська ВАЛЕНТИНА ОЛЕКСАНДРІВНА</a:t>
            </a:r>
            <a:endParaRPr lang="uk-UA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19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836" y="174912"/>
            <a:ext cx="10237694" cy="655672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706" y="3453275"/>
            <a:ext cx="609600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658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5081" y="1546131"/>
            <a:ext cx="3453220" cy="35099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252" y="1546131"/>
            <a:ext cx="7660850" cy="392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689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0" y="119062"/>
            <a:ext cx="10706100" cy="661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498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737" y="1633537"/>
            <a:ext cx="11058525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795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944" y="821111"/>
            <a:ext cx="10934700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185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649506" y="2581835"/>
            <a:ext cx="8373035" cy="286232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uk-UA" dirty="0">
                <a:solidFill>
                  <a:srgbClr val="333333"/>
                </a:solidFill>
                <a:latin typeface="Roboto"/>
              </a:rPr>
              <a:t>Список використаних та рекомендованих джерел</a:t>
            </a:r>
          </a:p>
          <a:p>
            <a:pPr algn="ctr"/>
            <a:r>
              <a:rPr lang="uk-UA" b="1" dirty="0">
                <a:solidFill>
                  <a:srgbClr val="333333"/>
                </a:solidFill>
                <a:latin typeface="Open Sans"/>
              </a:rPr>
              <a:t> </a:t>
            </a:r>
            <a:endParaRPr lang="uk-UA" dirty="0">
              <a:solidFill>
                <a:srgbClr val="333333"/>
              </a:solidFill>
              <a:latin typeface="Open Sans"/>
            </a:endParaRPr>
          </a:p>
          <a:p>
            <a:pPr>
              <a:buFont typeface="+mj-lt"/>
              <a:buAutoNum type="arabicPeriod"/>
            </a:pPr>
            <a:r>
              <a:rPr lang="uk-UA" dirty="0">
                <a:solidFill>
                  <a:srgbClr val="333333"/>
                </a:solidFill>
                <a:latin typeface="Open Sans"/>
              </a:rPr>
              <a:t>Закон України «Про вищу освіту». </a:t>
            </a:r>
            <a:r>
              <a:rPr lang="en-US" dirty="0">
                <a:solidFill>
                  <a:srgbClr val="333333"/>
                </a:solidFill>
                <a:latin typeface="Open Sans"/>
              </a:rPr>
              <a:t>URL: </a:t>
            </a:r>
            <a:r>
              <a:rPr lang="en-US" dirty="0">
                <a:solidFill>
                  <a:srgbClr val="212529"/>
                </a:solidFill>
                <a:latin typeface="Open Sans"/>
                <a:hlinkClick r:id="rId2"/>
              </a:rPr>
              <a:t>https://zakon.rada.gov.ua/laws/show/1556-18</a:t>
            </a:r>
            <a:r>
              <a:rPr lang="en-US" dirty="0">
                <a:solidFill>
                  <a:srgbClr val="333333"/>
                </a:solidFill>
                <a:latin typeface="Open Sans"/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uk-UA" dirty="0">
                <a:solidFill>
                  <a:srgbClr val="333333"/>
                </a:solidFill>
                <a:latin typeface="Open Sans"/>
              </a:rPr>
              <a:t>Закон України «Про освіту». </a:t>
            </a:r>
            <a:r>
              <a:rPr lang="en-US" dirty="0">
                <a:solidFill>
                  <a:srgbClr val="333333"/>
                </a:solidFill>
                <a:latin typeface="Open Sans"/>
              </a:rPr>
              <a:t>URL: </a:t>
            </a:r>
            <a:r>
              <a:rPr lang="en-US" dirty="0">
                <a:solidFill>
                  <a:srgbClr val="083062"/>
                </a:solidFill>
                <a:latin typeface="Open Sans"/>
                <a:hlinkClick r:id="rId3"/>
              </a:rPr>
              <a:t>https://zakon.rada.gov.ua/laws/show/2145-19</a:t>
            </a:r>
            <a:r>
              <a:rPr lang="en-US" dirty="0">
                <a:solidFill>
                  <a:srgbClr val="333333"/>
                </a:solidFill>
                <a:latin typeface="Open Sans"/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uk-UA" dirty="0">
                <a:solidFill>
                  <a:srgbClr val="333333"/>
                </a:solidFill>
                <a:latin typeface="Open Sans"/>
              </a:rPr>
              <a:t>Закону України </a:t>
            </a:r>
            <a:r>
              <a:rPr lang="uk-UA" dirty="0">
                <a:solidFill>
                  <a:srgbClr val="083062"/>
                </a:solidFill>
                <a:latin typeface="Open Sans"/>
                <a:hlinkClick r:id="rId4"/>
              </a:rPr>
              <a:t>«Про внесення змін до деяких законів України щодо вдосконалення освітньої діяльності у сфері вищої освіти</a:t>
            </a:r>
            <a:r>
              <a:rPr lang="uk-UA" dirty="0">
                <a:solidFill>
                  <a:srgbClr val="333333"/>
                </a:solidFill>
                <a:latin typeface="Open Sans"/>
              </a:rPr>
              <a:t>» </a:t>
            </a:r>
            <a:r>
              <a:rPr lang="en-US" dirty="0">
                <a:solidFill>
                  <a:srgbClr val="333333"/>
                </a:solidFill>
                <a:latin typeface="Open Sans"/>
              </a:rPr>
              <a:t>URL: </a:t>
            </a:r>
            <a:r>
              <a:rPr lang="en-US" dirty="0">
                <a:solidFill>
                  <a:srgbClr val="083062"/>
                </a:solidFill>
                <a:latin typeface="Open Sans"/>
                <a:hlinkClick r:id="rId4"/>
              </a:rPr>
              <a:t>https://zakon.rada.gov.ua/laws/show/392-20</a:t>
            </a:r>
            <a:r>
              <a:rPr lang="en-US" dirty="0">
                <a:solidFill>
                  <a:srgbClr val="333333"/>
                </a:solidFill>
                <a:latin typeface="Open Sans"/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uk-UA" dirty="0">
                <a:solidFill>
                  <a:srgbClr val="333333"/>
                </a:solidFill>
                <a:latin typeface="Open Sans"/>
              </a:rPr>
              <a:t>Інформаційний сайт НУБІП України. </a:t>
            </a:r>
            <a:r>
              <a:rPr lang="en-US" dirty="0">
                <a:solidFill>
                  <a:srgbClr val="333333"/>
                </a:solidFill>
                <a:latin typeface="Open Sans"/>
              </a:rPr>
              <a:t>URL: </a:t>
            </a:r>
            <a:r>
              <a:rPr lang="en-US" dirty="0">
                <a:solidFill>
                  <a:srgbClr val="083062"/>
                </a:solidFill>
                <a:latin typeface="Open Sans"/>
                <a:hlinkClick r:id="rId5"/>
              </a:rPr>
              <a:t>https://nubip.edu.ua/node/12654</a:t>
            </a:r>
            <a:r>
              <a:rPr lang="en-US" dirty="0">
                <a:solidFill>
                  <a:srgbClr val="333333"/>
                </a:solidFill>
                <a:latin typeface="Open Sans"/>
              </a:rPr>
              <a:t>.</a:t>
            </a:r>
            <a:endParaRPr lang="en-US" b="0" i="0" dirty="0">
              <a:solidFill>
                <a:srgbClr val="333333"/>
              </a:solidFill>
              <a:effectLst/>
              <a:latin typeface="Open San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2708" y="324410"/>
            <a:ext cx="4124325" cy="22574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20870" y="324410"/>
            <a:ext cx="4667566" cy="221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3268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Зал засідань">
  <a:themeElements>
    <a:clrScheme name="Зал засідань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Зал засідань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Зал засідань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304</TotalTime>
  <Words>26</Words>
  <Application>Microsoft Office PowerPoint</Application>
  <PresentationFormat>Широкий екран</PresentationFormat>
  <Paragraphs>9</Paragraphs>
  <Slides>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7</vt:i4>
      </vt:variant>
    </vt:vector>
  </HeadingPairs>
  <TitlesOfParts>
    <vt:vector size="13" baseType="lpstr">
      <vt:lpstr>Arial</vt:lpstr>
      <vt:lpstr>Century Gothic</vt:lpstr>
      <vt:lpstr>Open Sans</vt:lpstr>
      <vt:lpstr>Roboto</vt:lpstr>
      <vt:lpstr>Wingdings 3</vt:lpstr>
      <vt:lpstr>Зал засідань</vt:lpstr>
      <vt:lpstr>Тема 10. Організація навчально-виховної роботи в НУБІП України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1. Підприємство та підприємництво як сфера професійної діяльності</dc:title>
  <dc:creator>Користувач Windows</dc:creator>
  <cp:lastModifiedBy>Користувач Windows</cp:lastModifiedBy>
  <cp:revision>32</cp:revision>
  <dcterms:created xsi:type="dcterms:W3CDTF">2021-09-18T05:40:09Z</dcterms:created>
  <dcterms:modified xsi:type="dcterms:W3CDTF">2021-10-05T20:19:40Z</dcterms:modified>
</cp:coreProperties>
</file>