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293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3259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8829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3715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043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8594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874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946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9211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07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647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E360C-727D-409F-BCB3-09F4B9BD6EC0}" type="datetimeFigureOut">
              <a:rPr lang="uk-UA" smtClean="0"/>
              <a:t>13.05.2015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ECF71-1670-45BE-A34F-55D14D13D9F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6265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#s1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#s1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#w1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6758" y="5805264"/>
            <a:ext cx="6745642" cy="697632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Вибір </a:t>
            </a:r>
            <a:r>
              <a:rPr lang="uk-UA" dirty="0" err="1" smtClean="0">
                <a:solidFill>
                  <a:srgbClr val="FF0000"/>
                </a:solidFill>
              </a:rPr>
              <a:t>контролерного</a:t>
            </a:r>
            <a:r>
              <a:rPr lang="uk-UA" dirty="0" smtClean="0">
                <a:solidFill>
                  <a:srgbClr val="FF0000"/>
                </a:solidFill>
              </a:rPr>
              <a:t> обладнання</a:t>
            </a:r>
          </a:p>
          <a:p>
            <a:endParaRPr lang="uk-UA" dirty="0"/>
          </a:p>
        </p:txBody>
      </p:sp>
      <p:pic>
        <p:nvPicPr>
          <p:cNvPr id="1027" name="Picture 3" descr="http://cs622022.vk.me/v622022632/1036f/sqw35gp2xL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" y="260648"/>
            <a:ext cx="67971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hlinkClick r:id="rId2"/>
              </a:rPr>
              <a:t>Пристрої сполучення із зовнішнім середовищем</a:t>
            </a:r>
            <a:endParaRPr lang="uk-UA" dirty="0"/>
          </a:p>
        </p:txBody>
      </p:sp>
      <p:pic>
        <p:nvPicPr>
          <p:cNvPr id="2050" name="Picture 2" descr="k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0361" y="1844824"/>
            <a:ext cx="6926699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6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hlinkClick r:id="rId2"/>
              </a:rPr>
              <a:t>Пристрої сполучення із зовнішнім середовищем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Модулі аналогового вводу</a:t>
            </a:r>
            <a:endParaRPr lang="en-US" dirty="0" smtClean="0"/>
          </a:p>
          <a:p>
            <a:r>
              <a:rPr lang="uk-UA" dirty="0" smtClean="0"/>
              <a:t>Модулі дискретного вводу</a:t>
            </a:r>
            <a:endParaRPr lang="en-US" dirty="0" smtClean="0"/>
          </a:p>
          <a:p>
            <a:r>
              <a:rPr lang="uk-UA" dirty="0" smtClean="0"/>
              <a:t>Модулі дискретного виводу</a:t>
            </a:r>
            <a:endParaRPr lang="en-US" dirty="0" smtClean="0"/>
          </a:p>
          <a:p>
            <a:r>
              <a:rPr lang="uk-UA" dirty="0" smtClean="0"/>
              <a:t>Модулі аналогового виводу</a:t>
            </a:r>
            <a:endParaRPr lang="uk-UA" dirty="0"/>
          </a:p>
        </p:txBody>
      </p:sp>
      <p:pic>
        <p:nvPicPr>
          <p:cNvPr id="3074" name="Picture 2" descr="http://www.npp-em.ru/images/mc1200/1210/full/1210-r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700808"/>
            <a:ext cx="2539002" cy="322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owen.ru/uploads/mdv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5" y="3861048"/>
            <a:ext cx="424862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vp-electro.com/images/stories/VDC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4441721"/>
            <a:ext cx="2725506" cy="23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8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r>
              <a:rPr lang="uk-UA" sz="3600" b="1" i="1" dirty="0" err="1" smtClean="0"/>
              <a:t>Інтерфейсний</a:t>
            </a:r>
            <a:r>
              <a:rPr lang="uk-UA" sz="3600" b="1" i="1" dirty="0" smtClean="0"/>
              <a:t> зв'язок між контролером і підсистемою введення виведення.</a:t>
            </a:r>
            <a:endParaRPr lang="uk-UA" sz="3600" dirty="0"/>
          </a:p>
        </p:txBody>
      </p:sp>
      <p:pic>
        <p:nvPicPr>
          <p:cNvPr id="4098" name="Picture 2" descr="k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588953" cy="480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309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hlinkClick r:id="rId2"/>
              </a:rPr>
              <a:t>Характеристики контролерів та </a:t>
            </a:r>
            <a:r>
              <a:rPr lang="uk-UA" dirty="0" err="1" smtClean="0">
                <a:hlinkClick r:id="rId2"/>
              </a:rPr>
              <a:t>переферійної</a:t>
            </a:r>
            <a:r>
              <a:rPr lang="uk-UA" dirty="0" smtClean="0">
                <a:hlinkClick r:id="rId2"/>
              </a:rPr>
              <a:t> частини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628800"/>
            <a:ext cx="784887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характеристики процесора;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характеристики периферійної частини ПЛК;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характеристики каналів введення / виводу, підтримуваних контролерами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комунікаційні можливості;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умови експлуатації;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технічна підтримка;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uk-UA" dirty="0" smtClean="0"/>
              <a:t>програмне забезпечення. </a:t>
            </a:r>
            <a:endParaRPr lang="uk-UA" dirty="0"/>
          </a:p>
        </p:txBody>
      </p:sp>
      <p:pic>
        <p:nvPicPr>
          <p:cNvPr id="6146" name="Picture 2" descr="http://green-house-bau.eu/onewebstatic/956f4973b6-sera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980" y="3170026"/>
            <a:ext cx="4603862" cy="345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9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Характеристики </a:t>
            </a:r>
            <a:r>
              <a:rPr lang="ru-RU" b="1" i="1" dirty="0" err="1" smtClean="0"/>
              <a:t>каналів</a:t>
            </a:r>
            <a:r>
              <a:rPr lang="ru-RU" b="1" i="1" dirty="0" smtClean="0"/>
              <a:t> вводу / </a:t>
            </a:r>
            <a:r>
              <a:rPr lang="ru-RU" b="1" i="1" dirty="0" err="1" smtClean="0"/>
              <a:t>виводу</a:t>
            </a:r>
            <a:r>
              <a:rPr lang="ru-RU" b="1" i="1" dirty="0" smtClean="0"/>
              <a:t> </a:t>
            </a:r>
            <a:r>
              <a:rPr lang="ru-RU" b="1" i="1" dirty="0" err="1" smtClean="0"/>
              <a:t>контролерів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5122" name="Picture 2" descr="k1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1484784"/>
            <a:ext cx="5904656" cy="3103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emicon.ru/application/public/upload/DCS-2000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563714"/>
            <a:ext cx="553631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dep.ru/images/elect/1_3.gi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4191422" cy="334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843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 </a:t>
            </a:r>
            <a:r>
              <a:rPr lang="ru-RU" sz="3200" dirty="0" err="1" smtClean="0"/>
              <a:t>виборі</a:t>
            </a:r>
            <a:r>
              <a:rPr lang="ru-RU" sz="3200" dirty="0" smtClean="0"/>
              <a:t> ПЛК </a:t>
            </a:r>
            <a:r>
              <a:rPr lang="ru-RU" sz="3200" dirty="0" err="1" smtClean="0"/>
              <a:t>рекомендується</a:t>
            </a:r>
            <a:r>
              <a:rPr lang="ru-RU" sz="3200" dirty="0" smtClean="0"/>
              <a:t> </a:t>
            </a:r>
            <a:r>
              <a:rPr lang="ru-RU" sz="3200" dirty="0" err="1" smtClean="0"/>
              <a:t>з'ясувати</a:t>
            </a:r>
            <a:r>
              <a:rPr lang="ru-RU" sz="3200" dirty="0" smtClean="0"/>
              <a:t> </a:t>
            </a:r>
            <a:r>
              <a:rPr lang="ru-RU" sz="3200" dirty="0" err="1" smtClean="0"/>
              <a:t>наступні</a:t>
            </a:r>
            <a:r>
              <a:rPr lang="ru-RU" sz="3200" dirty="0" smtClean="0"/>
              <a:t> </a:t>
            </a:r>
            <a:r>
              <a:rPr lang="ru-RU" sz="3200" dirty="0" err="1" smtClean="0"/>
              <a:t>питання</a:t>
            </a:r>
            <a:r>
              <a:rPr lang="ru-RU" sz="3200" dirty="0" smtClean="0"/>
              <a:t>: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 fontScale="40000" lnSpcReduction="20000"/>
          </a:bodyPr>
          <a:lstStyle/>
          <a:p>
            <a:r>
              <a:rPr lang="uk-UA" dirty="0" smtClean="0"/>
              <a:t>Які потрібні периферійні пристрої? </a:t>
            </a:r>
          </a:p>
          <a:p>
            <a:r>
              <a:rPr lang="uk-UA" dirty="0" smtClean="0"/>
              <a:t>Які потрібні характеристики вхід-вивідних операцій? </a:t>
            </a:r>
          </a:p>
          <a:p>
            <a:r>
              <a:rPr lang="uk-UA" dirty="0" smtClean="0"/>
              <a:t>Чи застосовуються бітові операції або тільки числові? </a:t>
            </a:r>
          </a:p>
          <a:p>
            <a:r>
              <a:rPr lang="uk-UA" dirty="0" smtClean="0"/>
              <a:t>Скільки потрібно маніпуляцій для обробки даних? </a:t>
            </a:r>
          </a:p>
          <a:p>
            <a:r>
              <a:rPr lang="uk-UA" dirty="0" smtClean="0"/>
              <a:t>Чи повинен ПЛК управлятися по перериваннях, по готовності або за командами людини? Якою кількістю пристроїв (бітів введення / виводу) необхідно управляти? </a:t>
            </a:r>
          </a:p>
          <a:p>
            <a:r>
              <a:rPr lang="uk-UA" dirty="0" smtClean="0"/>
              <a:t>Які пристрої з числа багатьох можливих типів </a:t>
            </a:r>
            <a:r>
              <a:rPr lang="en-US" dirty="0" smtClean="0"/>
              <a:t>I / O </a:t>
            </a:r>
            <a:r>
              <a:rPr lang="uk-UA" dirty="0" smtClean="0"/>
              <a:t>пристроїв повинні управлятися: термінали, вимикачі, реле, клавіші, сенсори (температура, світло, напруга і т.д.), візуальні індикатори (</a:t>
            </a:r>
            <a:r>
              <a:rPr lang="en-US" dirty="0" smtClean="0"/>
              <a:t>LCD </a:t>
            </a:r>
            <a:r>
              <a:rPr lang="uk-UA" dirty="0" smtClean="0"/>
              <a:t>дисплеї, </a:t>
            </a:r>
            <a:r>
              <a:rPr lang="en-US" dirty="0" smtClean="0"/>
              <a:t>LED), </a:t>
            </a:r>
            <a:r>
              <a:rPr lang="uk-UA" dirty="0" smtClean="0"/>
              <a:t>аналого-цифрові (</a:t>
            </a:r>
            <a:r>
              <a:rPr lang="en-US" dirty="0" smtClean="0"/>
              <a:t>A / D), </a:t>
            </a:r>
            <a:r>
              <a:rPr lang="uk-UA" dirty="0" err="1" smtClean="0"/>
              <a:t>цифроаналогові</a:t>
            </a:r>
            <a:r>
              <a:rPr lang="uk-UA" dirty="0" smtClean="0"/>
              <a:t> (</a:t>
            </a:r>
            <a:r>
              <a:rPr lang="en-US" dirty="0" smtClean="0"/>
              <a:t>D / A) </a:t>
            </a:r>
            <a:r>
              <a:rPr lang="uk-UA" dirty="0" smtClean="0"/>
              <a:t>перетворювачі? </a:t>
            </a:r>
          </a:p>
          <a:p>
            <a:r>
              <a:rPr lang="uk-UA" dirty="0" smtClean="0"/>
              <a:t>Скільки напруг мережі живлення потрібен для контролера? </a:t>
            </a:r>
          </a:p>
          <a:p>
            <a:r>
              <a:rPr lang="uk-UA" dirty="0" smtClean="0"/>
              <a:t>Наскільки відмово стійке джерело напруги? Чи буде працювати ПЛК при напрузі мережі живлення технологічного майданчика? </a:t>
            </a:r>
          </a:p>
          <a:p>
            <a:r>
              <a:rPr lang="uk-UA" dirty="0" smtClean="0"/>
              <a:t>Чи повинна напруга утримуватися у вузькому фіксованому діапазоні змін, або ж ПЛК може працювати при великій нестабільності? </a:t>
            </a:r>
          </a:p>
          <a:p>
            <a:r>
              <a:rPr lang="uk-UA" dirty="0" smtClean="0"/>
              <a:t>Який необхідний робочий струм? </a:t>
            </a:r>
          </a:p>
          <a:p>
            <a:r>
              <a:rPr lang="uk-UA" dirty="0" smtClean="0"/>
              <a:t>Чи повинен контролер працювати від мережі або від батарей? </a:t>
            </a:r>
          </a:p>
          <a:p>
            <a:r>
              <a:rPr lang="uk-UA" dirty="0" smtClean="0"/>
              <a:t>Якщо від батарей, то чи повинні використовуватися акумуляторні батареї і якщо це так, то яке час роботи без перезарядки, і яке для неї потрібен час? </a:t>
            </a:r>
          </a:p>
          <a:p>
            <a:r>
              <a:rPr lang="uk-UA" dirty="0" smtClean="0"/>
              <a:t>Чи існують обмеження за розміром, вагою, естетичним параметрам, таким як форма і / або колір? </a:t>
            </a:r>
          </a:p>
          <a:p>
            <a:r>
              <a:rPr lang="uk-UA" dirty="0" smtClean="0"/>
              <a:t>Чи існують якісь специфічні вимоги до умов навколишнього середовища, таким як температура, вологість, атмосфера (вибухонебезпечна, корозійна і т.д.), тиск / висота? </a:t>
            </a:r>
          </a:p>
          <a:p>
            <a:r>
              <a:rPr lang="uk-UA" dirty="0" smtClean="0"/>
              <a:t>Де має базуватися користувальницьке програмне забезпечення: на дисках, флеш-пам'яті або </a:t>
            </a:r>
            <a:r>
              <a:rPr lang="en-US" dirty="0" smtClean="0"/>
              <a:t>ROM? </a:t>
            </a:r>
            <a:r>
              <a:rPr lang="uk-UA" dirty="0" smtClean="0"/>
              <a:t>Чи необхідно робота АС в реальному часі, і якщо так, то чи є необхідність придбання ядра програм реального часу або, можливо, буде достатньо звичайної широко використовуваної версії? </a:t>
            </a:r>
          </a:p>
          <a:p>
            <a:r>
              <a:rPr lang="uk-UA" dirty="0" smtClean="0"/>
              <a:t>Чи достатньо персоналу і часу для розвитку власного ядра програм?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65017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380</Words>
  <Application>Microsoft Office PowerPoint</Application>
  <PresentationFormat>Экран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Пристрої сполучення із зовнішнім середовищем</vt:lpstr>
      <vt:lpstr>Пристрої сполучення із зовнішнім середовищем</vt:lpstr>
      <vt:lpstr>Інтерфейсний зв'язок між контролером і підсистемою введення виведення.</vt:lpstr>
      <vt:lpstr>Характеристики контролерів та переферійної частини</vt:lpstr>
      <vt:lpstr>Характеристики каналів вводу / виводу контролерів.</vt:lpstr>
      <vt:lpstr>При виборі ПЛК рекомендується з'ясувати наступні питання: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ozon</dc:creator>
  <cp:lastModifiedBy>ozon</cp:lastModifiedBy>
  <cp:revision>7</cp:revision>
  <dcterms:created xsi:type="dcterms:W3CDTF">2015-05-13T10:31:03Z</dcterms:created>
  <dcterms:modified xsi:type="dcterms:W3CDTF">2015-05-13T11:11:27Z</dcterms:modified>
</cp:coreProperties>
</file>