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7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3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59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41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90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84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8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0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70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08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8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7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4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05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2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50E950-32F1-41A5-919B-59384878EA5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81E89A-022E-4B14-B819-94642A0E0D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8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672" y="2018252"/>
            <a:ext cx="11090495" cy="2677648"/>
          </a:xfrm>
        </p:spPr>
        <p:txBody>
          <a:bodyPr/>
          <a:lstStyle/>
          <a:p>
            <a:pPr algn="ctr"/>
            <a:r>
              <a:rPr lang="uk-UA" sz="4400" dirty="0" smtClean="0"/>
              <a:t>Сільськогосподарське хеджування </a:t>
            </a:r>
            <a:br>
              <a:rPr lang="uk-UA" sz="4400" dirty="0" smtClean="0"/>
            </a:br>
            <a:r>
              <a:rPr lang="uk-UA" sz="4400" dirty="0" smtClean="0"/>
              <a:t>курс лекцій</a:t>
            </a:r>
            <a:br>
              <a:rPr lang="uk-UA" sz="4400" dirty="0" smtClean="0"/>
            </a:br>
            <a:r>
              <a:rPr lang="uk-UA" sz="4400" dirty="0" smtClean="0"/>
              <a:t>Лекція 1. Біржовий ринок товарних деривативів: стан та перспективи розвитку 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Лектор: ЯВОРСЬКА ВАЛЕНТИНА ОЛЕКСАНДРІВНА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Доцент кафедри організації підприємництва та біржової діяльності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" y="132313"/>
            <a:ext cx="5961000" cy="4438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50" y="957593"/>
            <a:ext cx="6003150" cy="55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695325"/>
            <a:ext cx="65436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14400" y="208727"/>
            <a:ext cx="92979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1.3. Функції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біржового ринку в контексті економічної глобалізації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838294"/>
            <a:ext cx="5991225" cy="5543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0" y="1249378"/>
            <a:ext cx="5296276" cy="5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4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97" y="115572"/>
            <a:ext cx="5829300" cy="6029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35" y="1049022"/>
            <a:ext cx="586471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9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60" y="334082"/>
            <a:ext cx="5372100" cy="5786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73" y="1675032"/>
            <a:ext cx="5295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9" y="517934"/>
            <a:ext cx="4648200" cy="495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19" y="517934"/>
            <a:ext cx="4695984" cy="55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0" y="310034"/>
            <a:ext cx="6111540" cy="3229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984" y="1345146"/>
            <a:ext cx="50482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8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5" y="260900"/>
            <a:ext cx="5114925" cy="6010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548" y="1662725"/>
            <a:ext cx="39528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1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37" y="352849"/>
            <a:ext cx="4800600" cy="595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47" y="1536166"/>
            <a:ext cx="46005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5" y="632751"/>
            <a:ext cx="4886325" cy="3057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62" y="1447138"/>
            <a:ext cx="4495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038946" y="2598066"/>
            <a:ext cx="6096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Термінологічні поняття.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Історичні передумови формування біржового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ринку товарних деривативів.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 Функції біржового ринку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 деривативів 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контексті економічної глобалізації.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2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88" y="391986"/>
            <a:ext cx="51149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9" y="3083125"/>
            <a:ext cx="8761413" cy="7069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Дякую за увагу!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48" y="757662"/>
            <a:ext cx="6296025" cy="33147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906416" y="4348856"/>
            <a:ext cx="45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smtClean="0">
                <a:solidFill>
                  <a:srgbClr val="495057"/>
                </a:solidFill>
                <a:effectLst/>
                <a:latin typeface="Open Sans"/>
              </a:rPr>
              <a:t>Рис. </a:t>
            </a:r>
            <a:r>
              <a:rPr lang="ru-RU" b="1" i="0" dirty="0" smtClean="0">
                <a:solidFill>
                  <a:srgbClr val="495057"/>
                </a:solidFill>
                <a:effectLst/>
                <a:latin typeface="Open Sans"/>
              </a:rPr>
              <a:t>1.1. </a:t>
            </a:r>
            <a:r>
              <a:rPr lang="ru-RU" b="1" i="0" dirty="0" err="1" smtClean="0">
                <a:solidFill>
                  <a:srgbClr val="495057"/>
                </a:solidFill>
                <a:effectLst/>
                <a:latin typeface="Open Sans"/>
              </a:rPr>
              <a:t>Тотожність</a:t>
            </a:r>
            <a:r>
              <a:rPr lang="ru-RU" b="1" i="0" dirty="0" smtClean="0">
                <a:solidFill>
                  <a:srgbClr val="495057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495057"/>
                </a:solidFill>
                <a:effectLst/>
                <a:latin typeface="Open Sans"/>
              </a:rPr>
              <a:t>біржових</a:t>
            </a:r>
            <a:r>
              <a:rPr lang="ru-RU" b="1" i="0" dirty="0" smtClean="0">
                <a:solidFill>
                  <a:srgbClr val="495057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495057"/>
                </a:solidFill>
                <a:effectLst/>
                <a:latin typeface="Open Sans"/>
              </a:rPr>
              <a:t>термінів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381061" y="249831"/>
            <a:ext cx="6518495" cy="458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1.1. Термінологічні поняття.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76" y="0"/>
            <a:ext cx="6134100" cy="67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79265"/>
            <a:ext cx="6153150" cy="64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394" y="1086322"/>
            <a:ext cx="6007587" cy="4667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8" y="192244"/>
            <a:ext cx="6143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6" y="407406"/>
            <a:ext cx="5638800" cy="6259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21" y="334978"/>
            <a:ext cx="4019738" cy="2351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88" y="2758419"/>
            <a:ext cx="3883937" cy="4027153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07818" y="70226"/>
            <a:ext cx="10076507" cy="458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1.2. Історичні передумови формування біржового ринку товарних деривативів.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" y="461302"/>
            <a:ext cx="6191250" cy="5229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552" y="305587"/>
            <a:ext cx="5491257" cy="55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4" y="167441"/>
            <a:ext cx="5494231" cy="3209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06" y="2575663"/>
            <a:ext cx="4891534" cy="30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7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77</Words>
  <Application>Microsoft Office PowerPoint</Application>
  <PresentationFormat>Широкий екран</PresentationFormat>
  <Paragraphs>13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Open Sans</vt:lpstr>
      <vt:lpstr>Times New Roman</vt:lpstr>
      <vt:lpstr>Wingdings 3</vt:lpstr>
      <vt:lpstr>Зал засідань</vt:lpstr>
      <vt:lpstr>Сільськогосподарське хеджування  курс лекцій Лекція 1. Біржовий ринок товарних деривативів: стан та перспективи розвитку </vt:lpstr>
      <vt:lpstr>Зміст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Сільськогосподарське хеджування  курс лекцій Лекція 1. Біржовий ринок товарних деривативів</dc:title>
  <dc:creator>Користувач Windows</dc:creator>
  <cp:lastModifiedBy>Користувач Windows</cp:lastModifiedBy>
  <cp:revision>6</cp:revision>
  <dcterms:created xsi:type="dcterms:W3CDTF">2021-01-23T06:04:21Z</dcterms:created>
  <dcterms:modified xsi:type="dcterms:W3CDTF">2022-09-13T13:53:17Z</dcterms:modified>
</cp:coreProperties>
</file>