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75" r:id="rId5"/>
    <p:sldId id="287" r:id="rId6"/>
    <p:sldId id="315" r:id="rId7"/>
    <p:sldId id="316" r:id="rId8"/>
    <p:sldId id="317" r:id="rId9"/>
    <p:sldId id="319" r:id="rId10"/>
    <p:sldId id="318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8" autoAdjust="0"/>
  </p:normalViewPr>
  <p:slideViewPr>
    <p:cSldViewPr>
      <p:cViewPr varScale="1">
        <p:scale>
          <a:sx n="107" d="100"/>
          <a:sy n="107" d="100"/>
        </p:scale>
        <p:origin x="16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8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3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2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59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37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97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40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350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12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5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2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5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915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1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20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99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059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856984" cy="3329581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dirty="0" smtClean="0"/>
              <a:t>Тема 3. Хеджування: теорія і практика. Види хеджування.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0648"/>
            <a:ext cx="6400800" cy="17526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КУРС </a:t>
            </a:r>
          </a:p>
          <a:p>
            <a:pPr algn="ctr"/>
            <a:r>
              <a:rPr lang="uk-UA" dirty="0" smtClean="0">
                <a:solidFill>
                  <a:srgbClr val="FFFF00"/>
                </a:solidFill>
              </a:rPr>
              <a:t>СІЛЬСЬКОГОСПОДАРСЬКЕ ХЕДЖУВАННЯ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9552" y="4869160"/>
            <a:ext cx="7992888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В.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Яворська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uk-UA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Доцент кафедри організації підприємництва та біржової діяльності НУБІП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4476750" cy="2085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93252"/>
            <a:ext cx="5953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62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533525"/>
            <a:ext cx="61722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35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390650"/>
            <a:ext cx="63722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75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652462"/>
            <a:ext cx="64579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6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666875"/>
            <a:ext cx="6324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2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33362"/>
            <a:ext cx="653415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7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76237"/>
            <a:ext cx="6477000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4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604837"/>
            <a:ext cx="64579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419225"/>
            <a:ext cx="63912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1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357312"/>
            <a:ext cx="64960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0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9917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Зміст</a:t>
            </a:r>
            <a:r>
              <a:rPr lang="en-US" dirty="0" smtClean="0"/>
              <a:t>:</a:t>
            </a:r>
            <a:endParaRPr lang="en-GB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244827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3.1. </a:t>
            </a:r>
            <a:r>
              <a:rPr lang="ru-RU" sz="3200" dirty="0" err="1">
                <a:solidFill>
                  <a:schemeClr val="bg1"/>
                </a:solidFill>
              </a:rPr>
              <a:t>Економічна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сутність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хеджування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dirty="0">
                <a:solidFill>
                  <a:schemeClr val="bg1"/>
                </a:solidFill>
              </a:rPr>
              <a:t>3.2. </a:t>
            </a:r>
            <a:r>
              <a:rPr lang="ru-RU" sz="3200" dirty="0" err="1">
                <a:solidFill>
                  <a:schemeClr val="bg1"/>
                </a:solidFill>
              </a:rPr>
              <a:t>Довге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хеджування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>
                <a:solidFill>
                  <a:schemeClr val="bg1"/>
                </a:solidFill>
              </a:rPr>
              <a:t>3.3. </a:t>
            </a:r>
            <a:r>
              <a:rPr lang="ru-RU" sz="3200" dirty="0" err="1">
                <a:solidFill>
                  <a:schemeClr val="bg1"/>
                </a:solidFill>
              </a:rPr>
              <a:t>Коротке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хеджування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30" y="2996952"/>
            <a:ext cx="7610475" cy="32670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71437"/>
            <a:ext cx="6429375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9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66712"/>
            <a:ext cx="622935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4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866775"/>
            <a:ext cx="63436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323975"/>
            <a:ext cx="65341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33400"/>
            <a:ext cx="6781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44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2209800"/>
            <a:ext cx="64674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91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247650"/>
            <a:ext cx="679132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32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2238375"/>
            <a:ext cx="65436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39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176337"/>
            <a:ext cx="64865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1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67544" y="476672"/>
            <a:ext cx="8424936" cy="59503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Солодкий М.О., Яворська В.О. Біржовий товарний ринок: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посіб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Київ: КОМПРИНТ, 2017. 482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Дегтярева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О.И.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Биржевое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дело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: ученик. Москва: ЮНИТИ-ДАНА, 2007. С. 51-142.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Васильєва Т.А. Економічний ризик: методи оцінки та управління: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посіб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Суми : ДВНЗ «УАБСНБУ», 2015. 207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Загородній А.Г., Вознюк Г.Л. Біржа. Біржові операції.: Термінологічний словник. Львів: ЗУКЦ, 2005. 159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Бойко К. В., Дрозд І. К., Письмена М. С. Теоретико-методичні засади обліку та аудиту хеджування (на прикладі підприємств переробної промисловості): монографія. Київ: Кафедра, 2011. 208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Ходаківський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Є. І.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Ризикогеннність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та страхування в аграрній сфері (теорія, практика) : монографія. Житомир: Полісся, 2013. 323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Примостка Л. О. Прогнозування та хеджування фінансових ризиків : монографія. Київ: КНЕУ, 2014. 424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Штефанич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Д. А. Управління підприємницьким ризиком. Тернопіль: Економічна думка, 1999. 224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Донець Л. І. Економічні ризики та методи їх вимірювання: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посіб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Київ: Центр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літератури, 2006. 312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Хеджирование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Терминология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URL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http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://economic-definition.com/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Exchange_Terminology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/Hedzhirovanie_Hedge__eto.html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Деривативы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Курс для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начинающих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Москва: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Альпина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Паблишер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2002. 208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Коннолли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К.Б. Покупка и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продажа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волатильности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Москва: ИК «Атлантика», 2001. 264 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Сохацька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О. М. Біржова справа : підручник. Тернопіль : Карт-бланш, 2003. С. 336-395; 491−523.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Эррера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С. Браун С.Л.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Торговля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фьючерсами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опционами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рынке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энергоносителей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Москва: ЗАО «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Бизнес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2003. 304с.</a:t>
            </a:r>
            <a:endParaRPr lang="uk-UA" sz="1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  <a:tabLst>
                <a:tab pos="571500" algn="l"/>
                <a:tab pos="685800" algn="l"/>
                <a:tab pos="800100" algn="l"/>
              </a:tabLst>
            </a:pP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СМЕ </a:t>
            </a:r>
            <a:r>
              <a:rPr lang="uk-UA" sz="11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Group</a:t>
            </a:r>
            <a:r>
              <a:rPr lang="uk-UA" sz="11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Управління ціновими ризиками. Київ: USAID, 2012. 232 с.</a:t>
            </a:r>
            <a:endParaRPr lang="uk-UA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2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830" y="116632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3.1. </a:t>
            </a:r>
            <a:r>
              <a:rPr lang="uk-UA" b="1" dirty="0"/>
              <a:t>Економічна сутність </a:t>
            </a:r>
            <a:r>
              <a:rPr lang="uk-UA" b="1" dirty="0" smtClean="0"/>
              <a:t>хеджування</a:t>
            </a:r>
            <a:endParaRPr lang="en-GB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718" y="1274277"/>
            <a:ext cx="6283823" cy="45151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5789474"/>
            <a:ext cx="442912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60648"/>
            <a:ext cx="5623570" cy="5807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" y="2420888"/>
            <a:ext cx="3245550" cy="2123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340768"/>
            <a:ext cx="6216372" cy="49794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214437"/>
            <a:ext cx="66008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3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90616"/>
            <a:ext cx="4172842" cy="27673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4535"/>
            <a:ext cx="6334125" cy="40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0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65722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7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609725"/>
            <a:ext cx="661987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7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</TotalTime>
  <Words>317</Words>
  <Application>Microsoft Office PowerPoint</Application>
  <PresentationFormat>Екран (4:3)</PresentationFormat>
  <Paragraphs>25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Georgia</vt:lpstr>
      <vt:lpstr>Times New Roman</vt:lpstr>
      <vt:lpstr>Wingdings 3</vt:lpstr>
      <vt:lpstr>Іон</vt:lpstr>
      <vt:lpstr>Тема 3. Хеджування: теорія і практика. Види хеджування.</vt:lpstr>
      <vt:lpstr>Зміст:</vt:lpstr>
      <vt:lpstr>3.1. Економічна сутність хеджування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LECTION 1. The history of stock exchange market</dc:title>
  <dc:creator>Коля</dc:creator>
  <cp:lastModifiedBy>Користувач Windows</cp:lastModifiedBy>
  <cp:revision>14</cp:revision>
  <dcterms:modified xsi:type="dcterms:W3CDTF">2022-09-13T14:07:16Z</dcterms:modified>
</cp:coreProperties>
</file>