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9" r:id="rId2"/>
    <p:sldId id="281" r:id="rId3"/>
    <p:sldId id="261" r:id="rId4"/>
    <p:sldId id="282" r:id="rId5"/>
    <p:sldId id="283" r:id="rId6"/>
    <p:sldId id="284" r:id="rId7"/>
    <p:sldId id="285" r:id="rId8"/>
    <p:sldId id="263" r:id="rId9"/>
    <p:sldId id="272" r:id="rId10"/>
    <p:sldId id="273" r:id="rId11"/>
    <p:sldId id="274" r:id="rId12"/>
    <p:sldId id="275" r:id="rId13"/>
    <p:sldId id="276" r:id="rId14"/>
    <p:sldId id="286" r:id="rId15"/>
    <p:sldId id="288" r:id="rId16"/>
    <p:sldId id="262" r:id="rId17"/>
    <p:sldId id="277" r:id="rId18"/>
    <p:sldId id="278" r:id="rId19"/>
    <p:sldId id="267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>
        <p:scale>
          <a:sx n="72" d="100"/>
          <a:sy n="72" d="100"/>
        </p:scale>
        <p:origin x="-1092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08E37-6EBA-429E-BF4C-0CD2E1FAB8CF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F699D-C414-4E55-9F12-E4E38AAF9CB1}">
      <dgm:prSet custT="1"/>
      <dgm:spPr/>
      <dgm:t>
        <a:bodyPr/>
        <a:lstStyle/>
        <a:p>
          <a:r>
            <a:rPr lang="uk-UA" sz="1600" dirty="0" smtClean="0"/>
            <a:t>більше 32% зайнятості забезпечують кластери (не включаючи бюджетний сектор)</a:t>
          </a:r>
          <a:endParaRPr lang="ru-RU" sz="1600" dirty="0"/>
        </a:p>
      </dgm:t>
    </dgm:pt>
    <dgm:pt modelId="{F206AB95-8782-48BC-A339-FB000DC89A9D}" type="parTrans" cxnId="{4681451B-3CD5-460C-8CA3-53A801EDD1E4}">
      <dgm:prSet/>
      <dgm:spPr/>
      <dgm:t>
        <a:bodyPr/>
        <a:lstStyle/>
        <a:p>
          <a:endParaRPr lang="ru-RU"/>
        </a:p>
      </dgm:t>
    </dgm:pt>
    <dgm:pt modelId="{1583FD20-6142-4BE1-B7F8-39301214ACE6}" type="sibTrans" cxnId="{4681451B-3CD5-460C-8CA3-53A801EDD1E4}">
      <dgm:prSet/>
      <dgm:spPr/>
      <dgm:t>
        <a:bodyPr/>
        <a:lstStyle/>
        <a:p>
          <a:endParaRPr lang="ru-RU"/>
        </a:p>
      </dgm:t>
    </dgm:pt>
    <dgm:pt modelId="{806E7DC2-DA4F-4580-AA2E-E7CC27F61A47}">
      <dgm:prSet custT="1"/>
      <dgm:spPr/>
      <dgm:t>
        <a:bodyPr/>
        <a:lstStyle/>
        <a:p>
          <a:r>
            <a:rPr lang="uk-UA" sz="1200" dirty="0" smtClean="0"/>
            <a:t> </a:t>
          </a:r>
          <a:r>
            <a:rPr lang="uk-UA" sz="1600" dirty="0" smtClean="0"/>
            <a:t>в кластерах на 44% вищий рівень продуктивності праці, ніж в цілому по країні</a:t>
          </a:r>
          <a:endParaRPr lang="ru-RU" sz="1600" dirty="0"/>
        </a:p>
      </dgm:t>
    </dgm:pt>
    <dgm:pt modelId="{87B46D04-9FFF-4AB7-B3F4-B58F03C38543}" type="parTrans" cxnId="{E02E589C-60FA-425D-88B2-4B2689B02730}">
      <dgm:prSet/>
      <dgm:spPr/>
      <dgm:t>
        <a:bodyPr/>
        <a:lstStyle/>
        <a:p>
          <a:endParaRPr lang="ru-RU"/>
        </a:p>
      </dgm:t>
    </dgm:pt>
    <dgm:pt modelId="{2CCB7689-57B3-443C-8080-5B81AB8E954E}" type="sibTrans" cxnId="{E02E589C-60FA-425D-88B2-4B2689B02730}">
      <dgm:prSet/>
      <dgm:spPr/>
      <dgm:t>
        <a:bodyPr/>
        <a:lstStyle/>
        <a:p>
          <a:endParaRPr lang="ru-RU"/>
        </a:p>
      </dgm:t>
    </dgm:pt>
    <dgm:pt modelId="{5D3DE437-D6E3-4A9A-A9D9-DC61A3AA15D6}">
      <dgm:prSet custT="1"/>
      <dgm:spPr/>
      <dgm:t>
        <a:bodyPr/>
        <a:lstStyle/>
        <a:p>
          <a:r>
            <a:rPr lang="uk-UA" sz="1200" dirty="0" smtClean="0"/>
            <a:t> </a:t>
          </a:r>
          <a:r>
            <a:rPr lang="uk-UA" sz="1800" dirty="0" smtClean="0"/>
            <a:t>рівень заробітної плати вищий на 29%</a:t>
          </a:r>
          <a:endParaRPr lang="ru-RU" sz="1800" dirty="0"/>
        </a:p>
      </dgm:t>
    </dgm:pt>
    <dgm:pt modelId="{5D295CA9-76F5-451A-9470-F9A7A80E0EBE}" type="parTrans" cxnId="{BF476430-34EB-4146-B500-D4CC8660A464}">
      <dgm:prSet/>
      <dgm:spPr/>
      <dgm:t>
        <a:bodyPr/>
        <a:lstStyle/>
        <a:p>
          <a:endParaRPr lang="ru-RU"/>
        </a:p>
      </dgm:t>
    </dgm:pt>
    <dgm:pt modelId="{E60EEEF7-39BC-4B2A-B9E5-752F54DB8D1B}" type="sibTrans" cxnId="{BF476430-34EB-4146-B500-D4CC8660A464}">
      <dgm:prSet/>
      <dgm:spPr/>
      <dgm:t>
        <a:bodyPr/>
        <a:lstStyle/>
        <a:p>
          <a:endParaRPr lang="ru-RU"/>
        </a:p>
      </dgm:t>
    </dgm:pt>
    <dgm:pt modelId="{F9F6C7A6-0268-483E-AE66-1943555B5790}">
      <dgm:prSet custT="1"/>
      <dgm:spPr/>
      <dgm:t>
        <a:bodyPr/>
        <a:lstStyle/>
        <a:p>
          <a:r>
            <a:rPr lang="uk-UA" sz="1200" dirty="0" smtClean="0"/>
            <a:t> </a:t>
          </a:r>
          <a:r>
            <a:rPr lang="uk-UA" sz="1400" dirty="0" smtClean="0"/>
            <a:t>з 2010 р. в межах бюджету щорічно виділяється до 100 млрд. дол. на підтримку розвитку регіональних інноваційних кластерів і бізнес-інкубаторів</a:t>
          </a:r>
          <a:endParaRPr lang="ru-RU" sz="1200" dirty="0"/>
        </a:p>
      </dgm:t>
    </dgm:pt>
    <dgm:pt modelId="{4887166B-2627-46BB-9D98-BFA787D6553D}" type="parTrans" cxnId="{39C93C47-602C-4425-8289-7862EB91F4C1}">
      <dgm:prSet/>
      <dgm:spPr/>
      <dgm:t>
        <a:bodyPr/>
        <a:lstStyle/>
        <a:p>
          <a:endParaRPr lang="ru-RU"/>
        </a:p>
      </dgm:t>
    </dgm:pt>
    <dgm:pt modelId="{E6A4E5E2-16BF-4902-ADEB-5ED3C75FE2D0}" type="sibTrans" cxnId="{39C93C47-602C-4425-8289-7862EB91F4C1}">
      <dgm:prSet/>
      <dgm:spPr/>
      <dgm:t>
        <a:bodyPr/>
        <a:lstStyle/>
        <a:p>
          <a:endParaRPr lang="ru-RU"/>
        </a:p>
      </dgm:t>
    </dgm:pt>
    <dgm:pt modelId="{4BA75D7B-AAC3-4B95-A2E5-6C7FCA1D6921}">
      <dgm:prSet/>
      <dgm:spPr/>
      <dgm:t>
        <a:bodyPr/>
        <a:lstStyle/>
        <a:p>
          <a:r>
            <a:rPr lang="uk-UA" dirty="0" smtClean="0"/>
            <a:t> у 2013 р. в рамках кластерів працювало більше половини усіх підприємств </a:t>
          </a:r>
          <a:endParaRPr lang="ru-RU" dirty="0"/>
        </a:p>
      </dgm:t>
    </dgm:pt>
    <dgm:pt modelId="{241EB8DE-8EBF-42C9-8D17-330355FAE904}" type="parTrans" cxnId="{9E6A912B-4428-4D5A-A882-6B8FE47951F9}">
      <dgm:prSet/>
      <dgm:spPr/>
      <dgm:t>
        <a:bodyPr/>
        <a:lstStyle/>
        <a:p>
          <a:endParaRPr lang="ru-RU"/>
        </a:p>
      </dgm:t>
    </dgm:pt>
    <dgm:pt modelId="{A5F8CEE2-76AC-42D9-8DF6-E4A63991A366}" type="sibTrans" cxnId="{9E6A912B-4428-4D5A-A882-6B8FE47951F9}">
      <dgm:prSet/>
      <dgm:spPr/>
      <dgm:t>
        <a:bodyPr/>
        <a:lstStyle/>
        <a:p>
          <a:endParaRPr lang="ru-RU"/>
        </a:p>
      </dgm:t>
    </dgm:pt>
    <dgm:pt modelId="{20E5197E-A060-4058-B58C-1D235F932A96}">
      <dgm:prSet/>
      <dgm:spPr/>
      <dgm:t>
        <a:bodyPr/>
        <a:lstStyle/>
        <a:p>
          <a:r>
            <a:rPr lang="uk-UA" dirty="0" smtClean="0"/>
            <a:t> біля 400 кластерів в 2013 році забезпечили більше 60% ВВП країни</a:t>
          </a:r>
          <a:endParaRPr lang="ru-RU" dirty="0"/>
        </a:p>
      </dgm:t>
    </dgm:pt>
    <dgm:pt modelId="{DEFD2CB7-210A-40F2-9CC7-28E58127CFD3}" type="parTrans" cxnId="{B1545428-B003-41D8-B959-0B149BCAD9B7}">
      <dgm:prSet/>
      <dgm:spPr/>
      <dgm:t>
        <a:bodyPr/>
        <a:lstStyle/>
        <a:p>
          <a:endParaRPr lang="ru-RU"/>
        </a:p>
      </dgm:t>
    </dgm:pt>
    <dgm:pt modelId="{322191AF-7D8A-4934-A557-D312D0FECDBD}" type="sibTrans" cxnId="{B1545428-B003-41D8-B959-0B149BCAD9B7}">
      <dgm:prSet/>
      <dgm:spPr/>
      <dgm:t>
        <a:bodyPr/>
        <a:lstStyle/>
        <a:p>
          <a:endParaRPr lang="ru-RU"/>
        </a:p>
      </dgm:t>
    </dgm:pt>
    <dgm:pt modelId="{E48D01FF-B132-423C-B5F3-F3B803F02C08}" type="pres">
      <dgm:prSet presAssocID="{56008E37-6EBA-429E-BF4C-0CD2E1FAB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B03F56-16FD-49E7-8700-E0667052BF39}" type="pres">
      <dgm:prSet presAssocID="{56008E37-6EBA-429E-BF4C-0CD2E1FAB8CF}" presName="Name1" presStyleCnt="0"/>
      <dgm:spPr/>
    </dgm:pt>
    <dgm:pt modelId="{0A6977ED-59EA-436C-A948-4C92298A7FEE}" type="pres">
      <dgm:prSet presAssocID="{56008E37-6EBA-429E-BF4C-0CD2E1FAB8CF}" presName="cycle" presStyleCnt="0"/>
      <dgm:spPr/>
    </dgm:pt>
    <dgm:pt modelId="{1624E026-588B-48DB-AD5F-697909FB5ACC}" type="pres">
      <dgm:prSet presAssocID="{56008E37-6EBA-429E-BF4C-0CD2E1FAB8CF}" presName="srcNode" presStyleLbl="node1" presStyleIdx="0" presStyleCnt="6"/>
      <dgm:spPr/>
    </dgm:pt>
    <dgm:pt modelId="{1130C5B1-FD00-4652-BF17-FEF7F0AE1470}" type="pres">
      <dgm:prSet presAssocID="{56008E37-6EBA-429E-BF4C-0CD2E1FAB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C3431D-F7DC-45BE-B5B6-368049DD3870}" type="pres">
      <dgm:prSet presAssocID="{56008E37-6EBA-429E-BF4C-0CD2E1FAB8CF}" presName="extraNode" presStyleLbl="node1" presStyleIdx="0" presStyleCnt="6"/>
      <dgm:spPr/>
    </dgm:pt>
    <dgm:pt modelId="{2908D2EA-FD3D-440A-80FC-CA9308E6C0C9}" type="pres">
      <dgm:prSet presAssocID="{56008E37-6EBA-429E-BF4C-0CD2E1FAB8CF}" presName="dstNode" presStyleLbl="node1" presStyleIdx="0" presStyleCnt="6"/>
      <dgm:spPr/>
    </dgm:pt>
    <dgm:pt modelId="{0E6282D0-C08D-4AE4-A863-2EA1D578523A}" type="pres">
      <dgm:prSet presAssocID="{D2AF699D-C414-4E55-9F12-E4E38AAF9CB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2BDE-5A1B-4A01-B7B2-F12F60B17208}" type="pres">
      <dgm:prSet presAssocID="{D2AF699D-C414-4E55-9F12-E4E38AAF9CB1}" presName="accent_1" presStyleCnt="0"/>
      <dgm:spPr/>
    </dgm:pt>
    <dgm:pt modelId="{A9FEF8B9-8C9D-4F9C-86BE-F5DFE0027F0F}" type="pres">
      <dgm:prSet presAssocID="{D2AF699D-C414-4E55-9F12-E4E38AAF9CB1}" presName="accentRepeatNode" presStyleLbl="solidFgAcc1" presStyleIdx="0" presStyleCnt="6"/>
      <dgm:spPr/>
    </dgm:pt>
    <dgm:pt modelId="{9921FD5C-478D-4921-A492-88CDF71A0F64}" type="pres">
      <dgm:prSet presAssocID="{806E7DC2-DA4F-4580-AA2E-E7CC27F61A4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2015C-2473-4857-AA4C-5E390BEE7B71}" type="pres">
      <dgm:prSet presAssocID="{806E7DC2-DA4F-4580-AA2E-E7CC27F61A47}" presName="accent_2" presStyleCnt="0"/>
      <dgm:spPr/>
    </dgm:pt>
    <dgm:pt modelId="{18E408BC-6ED8-4785-A51D-EBC9411CA412}" type="pres">
      <dgm:prSet presAssocID="{806E7DC2-DA4F-4580-AA2E-E7CC27F61A47}" presName="accentRepeatNode" presStyleLbl="solidFgAcc1" presStyleIdx="1" presStyleCnt="6"/>
      <dgm:spPr/>
    </dgm:pt>
    <dgm:pt modelId="{1D79C7A9-4B78-41EF-A42C-E38540AC026C}" type="pres">
      <dgm:prSet presAssocID="{5D3DE437-D6E3-4A9A-A9D9-DC61A3AA15D6}" presName="text_3" presStyleLbl="node1" presStyleIdx="2" presStyleCnt="6" custLinFactNeighborX="-1962" custLinFactNeighborY="-3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F90D-E040-4B0E-A6A0-22C11C0CE917}" type="pres">
      <dgm:prSet presAssocID="{5D3DE437-D6E3-4A9A-A9D9-DC61A3AA15D6}" presName="accent_3" presStyleCnt="0"/>
      <dgm:spPr/>
    </dgm:pt>
    <dgm:pt modelId="{C533CAEB-04E7-4465-9EE4-BDF97FBFE65E}" type="pres">
      <dgm:prSet presAssocID="{5D3DE437-D6E3-4A9A-A9D9-DC61A3AA15D6}" presName="accentRepeatNode" presStyleLbl="solidFgAcc1" presStyleIdx="2" presStyleCnt="6"/>
      <dgm:spPr/>
    </dgm:pt>
    <dgm:pt modelId="{C1134788-7E01-491E-995D-8D75A7D8157F}" type="pres">
      <dgm:prSet presAssocID="{F9F6C7A6-0268-483E-AE66-1943555B579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201B1-E26D-43A7-8A4B-CC26308FDE5F}" type="pres">
      <dgm:prSet presAssocID="{F9F6C7A6-0268-483E-AE66-1943555B5790}" presName="accent_4" presStyleCnt="0"/>
      <dgm:spPr/>
    </dgm:pt>
    <dgm:pt modelId="{7E6DC625-8374-4873-8494-AABDCAB479E3}" type="pres">
      <dgm:prSet presAssocID="{F9F6C7A6-0268-483E-AE66-1943555B5790}" presName="accentRepeatNode" presStyleLbl="solidFgAcc1" presStyleIdx="3" presStyleCnt="6"/>
      <dgm:spPr/>
    </dgm:pt>
    <dgm:pt modelId="{FB69847E-C166-4650-8853-BDC85764A719}" type="pres">
      <dgm:prSet presAssocID="{4BA75D7B-AAC3-4B95-A2E5-6C7FCA1D6921}" presName="text_5" presStyleLbl="node1" presStyleIdx="4" presStyleCnt="6" custScaleX="97480" custLinFactNeighborX="1289" custLinFactNeighborY="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BF5EA-784E-42FD-8693-A01121A730B0}" type="pres">
      <dgm:prSet presAssocID="{4BA75D7B-AAC3-4B95-A2E5-6C7FCA1D6921}" presName="accent_5" presStyleCnt="0"/>
      <dgm:spPr/>
    </dgm:pt>
    <dgm:pt modelId="{F66C20D6-7BEA-4B22-B277-478DC3EE04B3}" type="pres">
      <dgm:prSet presAssocID="{4BA75D7B-AAC3-4B95-A2E5-6C7FCA1D6921}" presName="accentRepeatNode" presStyleLbl="solidFgAcc1" presStyleIdx="4" presStyleCnt="6"/>
      <dgm:spPr/>
    </dgm:pt>
    <dgm:pt modelId="{E322C349-5AF1-40E2-BA53-559754848522}" type="pres">
      <dgm:prSet presAssocID="{20E5197E-A060-4058-B58C-1D235F932A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F5EC9-2D44-4AF6-A069-2B658F4AB77C}" type="pres">
      <dgm:prSet presAssocID="{20E5197E-A060-4058-B58C-1D235F932A96}" presName="accent_6" presStyleCnt="0"/>
      <dgm:spPr/>
    </dgm:pt>
    <dgm:pt modelId="{9F4EFFF8-A100-4885-9ECE-4CAB2D1A1A55}" type="pres">
      <dgm:prSet presAssocID="{20E5197E-A060-4058-B58C-1D235F932A96}" presName="accentRepeatNode" presStyleLbl="solidFgAcc1" presStyleIdx="5" presStyleCnt="6"/>
      <dgm:spPr/>
    </dgm:pt>
  </dgm:ptLst>
  <dgm:cxnLst>
    <dgm:cxn modelId="{B1750695-EC9D-4286-ABDE-A1BD35DAE76E}" type="presOf" srcId="{806E7DC2-DA4F-4580-AA2E-E7CC27F61A47}" destId="{9921FD5C-478D-4921-A492-88CDF71A0F64}" srcOrd="0" destOrd="0" presId="urn:microsoft.com/office/officeart/2008/layout/VerticalCurvedList"/>
    <dgm:cxn modelId="{F60FB57E-D237-45C0-9186-124A1674F07A}" type="presOf" srcId="{4BA75D7B-AAC3-4B95-A2E5-6C7FCA1D6921}" destId="{FB69847E-C166-4650-8853-BDC85764A719}" srcOrd="0" destOrd="0" presId="urn:microsoft.com/office/officeart/2008/layout/VerticalCurvedList"/>
    <dgm:cxn modelId="{E02E589C-60FA-425D-88B2-4B2689B02730}" srcId="{56008E37-6EBA-429E-BF4C-0CD2E1FAB8CF}" destId="{806E7DC2-DA4F-4580-AA2E-E7CC27F61A47}" srcOrd="1" destOrd="0" parTransId="{87B46D04-9FFF-4AB7-B3F4-B58F03C38543}" sibTransId="{2CCB7689-57B3-443C-8080-5B81AB8E954E}"/>
    <dgm:cxn modelId="{915736CA-FC60-48AD-9911-2124D83DE11A}" type="presOf" srcId="{56008E37-6EBA-429E-BF4C-0CD2E1FAB8CF}" destId="{E48D01FF-B132-423C-B5F3-F3B803F02C08}" srcOrd="0" destOrd="0" presId="urn:microsoft.com/office/officeart/2008/layout/VerticalCurvedList"/>
    <dgm:cxn modelId="{F80679C4-17EB-494F-B03E-F99EF5868D00}" type="presOf" srcId="{1583FD20-6142-4BE1-B7F8-39301214ACE6}" destId="{1130C5B1-FD00-4652-BF17-FEF7F0AE1470}" srcOrd="0" destOrd="0" presId="urn:microsoft.com/office/officeart/2008/layout/VerticalCurvedList"/>
    <dgm:cxn modelId="{4681451B-3CD5-460C-8CA3-53A801EDD1E4}" srcId="{56008E37-6EBA-429E-BF4C-0CD2E1FAB8CF}" destId="{D2AF699D-C414-4E55-9F12-E4E38AAF9CB1}" srcOrd="0" destOrd="0" parTransId="{F206AB95-8782-48BC-A339-FB000DC89A9D}" sibTransId="{1583FD20-6142-4BE1-B7F8-39301214ACE6}"/>
    <dgm:cxn modelId="{2484CE93-392B-45A1-BFE4-74C4BBA5F4D8}" type="presOf" srcId="{F9F6C7A6-0268-483E-AE66-1943555B5790}" destId="{C1134788-7E01-491E-995D-8D75A7D8157F}" srcOrd="0" destOrd="0" presId="urn:microsoft.com/office/officeart/2008/layout/VerticalCurvedList"/>
    <dgm:cxn modelId="{FC3BEFD4-5843-4929-A817-36D423F3318E}" type="presOf" srcId="{5D3DE437-D6E3-4A9A-A9D9-DC61A3AA15D6}" destId="{1D79C7A9-4B78-41EF-A42C-E38540AC026C}" srcOrd="0" destOrd="0" presId="urn:microsoft.com/office/officeart/2008/layout/VerticalCurvedList"/>
    <dgm:cxn modelId="{BF476430-34EB-4146-B500-D4CC8660A464}" srcId="{56008E37-6EBA-429E-BF4C-0CD2E1FAB8CF}" destId="{5D3DE437-D6E3-4A9A-A9D9-DC61A3AA15D6}" srcOrd="2" destOrd="0" parTransId="{5D295CA9-76F5-451A-9470-F9A7A80E0EBE}" sibTransId="{E60EEEF7-39BC-4B2A-B9E5-752F54DB8D1B}"/>
    <dgm:cxn modelId="{9E6A912B-4428-4D5A-A882-6B8FE47951F9}" srcId="{56008E37-6EBA-429E-BF4C-0CD2E1FAB8CF}" destId="{4BA75D7B-AAC3-4B95-A2E5-6C7FCA1D6921}" srcOrd="4" destOrd="0" parTransId="{241EB8DE-8EBF-42C9-8D17-330355FAE904}" sibTransId="{A5F8CEE2-76AC-42D9-8DF6-E4A63991A366}"/>
    <dgm:cxn modelId="{3BB2010A-6327-45C8-AD4F-CE7AF0450D4E}" type="presOf" srcId="{20E5197E-A060-4058-B58C-1D235F932A96}" destId="{E322C349-5AF1-40E2-BA53-559754848522}" srcOrd="0" destOrd="0" presId="urn:microsoft.com/office/officeart/2008/layout/VerticalCurvedList"/>
    <dgm:cxn modelId="{B1545428-B003-41D8-B959-0B149BCAD9B7}" srcId="{56008E37-6EBA-429E-BF4C-0CD2E1FAB8CF}" destId="{20E5197E-A060-4058-B58C-1D235F932A96}" srcOrd="5" destOrd="0" parTransId="{DEFD2CB7-210A-40F2-9CC7-28E58127CFD3}" sibTransId="{322191AF-7D8A-4934-A557-D312D0FECDBD}"/>
    <dgm:cxn modelId="{4C30CF61-89AD-4F5B-9216-CDC6F871D9AF}" type="presOf" srcId="{D2AF699D-C414-4E55-9F12-E4E38AAF9CB1}" destId="{0E6282D0-C08D-4AE4-A863-2EA1D578523A}" srcOrd="0" destOrd="0" presId="urn:microsoft.com/office/officeart/2008/layout/VerticalCurvedList"/>
    <dgm:cxn modelId="{39C93C47-602C-4425-8289-7862EB91F4C1}" srcId="{56008E37-6EBA-429E-BF4C-0CD2E1FAB8CF}" destId="{F9F6C7A6-0268-483E-AE66-1943555B5790}" srcOrd="3" destOrd="0" parTransId="{4887166B-2627-46BB-9D98-BFA787D6553D}" sibTransId="{E6A4E5E2-16BF-4902-ADEB-5ED3C75FE2D0}"/>
    <dgm:cxn modelId="{7DD0CD09-CD16-418A-A20F-D3D841101001}" type="presParOf" srcId="{E48D01FF-B132-423C-B5F3-F3B803F02C08}" destId="{92B03F56-16FD-49E7-8700-E0667052BF39}" srcOrd="0" destOrd="0" presId="urn:microsoft.com/office/officeart/2008/layout/VerticalCurvedList"/>
    <dgm:cxn modelId="{A42213B8-0CAB-44B7-B7A2-38CD7DF36916}" type="presParOf" srcId="{92B03F56-16FD-49E7-8700-E0667052BF39}" destId="{0A6977ED-59EA-436C-A948-4C92298A7FEE}" srcOrd="0" destOrd="0" presId="urn:microsoft.com/office/officeart/2008/layout/VerticalCurvedList"/>
    <dgm:cxn modelId="{461C39B2-055E-4FE1-A5D8-3C69694D5772}" type="presParOf" srcId="{0A6977ED-59EA-436C-A948-4C92298A7FEE}" destId="{1624E026-588B-48DB-AD5F-697909FB5ACC}" srcOrd="0" destOrd="0" presId="urn:microsoft.com/office/officeart/2008/layout/VerticalCurvedList"/>
    <dgm:cxn modelId="{133385A8-4261-4AC0-84D0-E51F95E69E16}" type="presParOf" srcId="{0A6977ED-59EA-436C-A948-4C92298A7FEE}" destId="{1130C5B1-FD00-4652-BF17-FEF7F0AE1470}" srcOrd="1" destOrd="0" presId="urn:microsoft.com/office/officeart/2008/layout/VerticalCurvedList"/>
    <dgm:cxn modelId="{C0796AA1-8554-49D9-899B-B3ADE374A590}" type="presParOf" srcId="{0A6977ED-59EA-436C-A948-4C92298A7FEE}" destId="{2AC3431D-F7DC-45BE-B5B6-368049DD3870}" srcOrd="2" destOrd="0" presId="urn:microsoft.com/office/officeart/2008/layout/VerticalCurvedList"/>
    <dgm:cxn modelId="{48BA0A2E-E93B-4C52-812F-A6ABE14D91EB}" type="presParOf" srcId="{0A6977ED-59EA-436C-A948-4C92298A7FEE}" destId="{2908D2EA-FD3D-440A-80FC-CA9308E6C0C9}" srcOrd="3" destOrd="0" presId="urn:microsoft.com/office/officeart/2008/layout/VerticalCurvedList"/>
    <dgm:cxn modelId="{2765C16E-23DA-4420-AEC1-C9DA17E84F63}" type="presParOf" srcId="{92B03F56-16FD-49E7-8700-E0667052BF39}" destId="{0E6282D0-C08D-4AE4-A863-2EA1D578523A}" srcOrd="1" destOrd="0" presId="urn:microsoft.com/office/officeart/2008/layout/VerticalCurvedList"/>
    <dgm:cxn modelId="{BFE58A86-FF2A-4835-929B-C014D5005271}" type="presParOf" srcId="{92B03F56-16FD-49E7-8700-E0667052BF39}" destId="{7E7D2BDE-5A1B-4A01-B7B2-F12F60B17208}" srcOrd="2" destOrd="0" presId="urn:microsoft.com/office/officeart/2008/layout/VerticalCurvedList"/>
    <dgm:cxn modelId="{BE4F8CBD-1678-4863-98C0-15E340CA20C4}" type="presParOf" srcId="{7E7D2BDE-5A1B-4A01-B7B2-F12F60B17208}" destId="{A9FEF8B9-8C9D-4F9C-86BE-F5DFE0027F0F}" srcOrd="0" destOrd="0" presId="urn:microsoft.com/office/officeart/2008/layout/VerticalCurvedList"/>
    <dgm:cxn modelId="{634D7FE6-24C1-4F33-A853-81D79E0FA168}" type="presParOf" srcId="{92B03F56-16FD-49E7-8700-E0667052BF39}" destId="{9921FD5C-478D-4921-A492-88CDF71A0F64}" srcOrd="3" destOrd="0" presId="urn:microsoft.com/office/officeart/2008/layout/VerticalCurvedList"/>
    <dgm:cxn modelId="{5F590960-41B1-46D5-8774-5F5AEF764F6C}" type="presParOf" srcId="{92B03F56-16FD-49E7-8700-E0667052BF39}" destId="{3B52015C-2473-4857-AA4C-5E390BEE7B71}" srcOrd="4" destOrd="0" presId="urn:microsoft.com/office/officeart/2008/layout/VerticalCurvedList"/>
    <dgm:cxn modelId="{75D680AC-A295-4847-9726-58485A439212}" type="presParOf" srcId="{3B52015C-2473-4857-AA4C-5E390BEE7B71}" destId="{18E408BC-6ED8-4785-A51D-EBC9411CA412}" srcOrd="0" destOrd="0" presId="urn:microsoft.com/office/officeart/2008/layout/VerticalCurvedList"/>
    <dgm:cxn modelId="{976A34BD-AF91-44E3-B576-FBD1E3618CC3}" type="presParOf" srcId="{92B03F56-16FD-49E7-8700-E0667052BF39}" destId="{1D79C7A9-4B78-41EF-A42C-E38540AC026C}" srcOrd="5" destOrd="0" presId="urn:microsoft.com/office/officeart/2008/layout/VerticalCurvedList"/>
    <dgm:cxn modelId="{F2411F7B-01F1-4980-8FF1-02F94B7B10F1}" type="presParOf" srcId="{92B03F56-16FD-49E7-8700-E0667052BF39}" destId="{BE9CF90D-E040-4B0E-A6A0-22C11C0CE917}" srcOrd="6" destOrd="0" presId="urn:microsoft.com/office/officeart/2008/layout/VerticalCurvedList"/>
    <dgm:cxn modelId="{02A00335-19D7-4789-91BF-18D4853EF911}" type="presParOf" srcId="{BE9CF90D-E040-4B0E-A6A0-22C11C0CE917}" destId="{C533CAEB-04E7-4465-9EE4-BDF97FBFE65E}" srcOrd="0" destOrd="0" presId="urn:microsoft.com/office/officeart/2008/layout/VerticalCurvedList"/>
    <dgm:cxn modelId="{C087D417-2F87-4E81-B6F8-03C90BDE947D}" type="presParOf" srcId="{92B03F56-16FD-49E7-8700-E0667052BF39}" destId="{C1134788-7E01-491E-995D-8D75A7D8157F}" srcOrd="7" destOrd="0" presId="urn:microsoft.com/office/officeart/2008/layout/VerticalCurvedList"/>
    <dgm:cxn modelId="{213BFE94-0E5B-4357-841D-C5C18813D076}" type="presParOf" srcId="{92B03F56-16FD-49E7-8700-E0667052BF39}" destId="{CDE201B1-E26D-43A7-8A4B-CC26308FDE5F}" srcOrd="8" destOrd="0" presId="urn:microsoft.com/office/officeart/2008/layout/VerticalCurvedList"/>
    <dgm:cxn modelId="{9A71C31A-0B55-4512-B60B-0000963DB17E}" type="presParOf" srcId="{CDE201B1-E26D-43A7-8A4B-CC26308FDE5F}" destId="{7E6DC625-8374-4873-8494-AABDCAB479E3}" srcOrd="0" destOrd="0" presId="urn:microsoft.com/office/officeart/2008/layout/VerticalCurvedList"/>
    <dgm:cxn modelId="{A0A3D47A-8F00-48E1-B0BF-C578E93C5A53}" type="presParOf" srcId="{92B03F56-16FD-49E7-8700-E0667052BF39}" destId="{FB69847E-C166-4650-8853-BDC85764A719}" srcOrd="9" destOrd="0" presId="urn:microsoft.com/office/officeart/2008/layout/VerticalCurvedList"/>
    <dgm:cxn modelId="{D4F04B55-EE0E-44CA-A2BC-F8D0A304FED7}" type="presParOf" srcId="{92B03F56-16FD-49E7-8700-E0667052BF39}" destId="{283BF5EA-784E-42FD-8693-A01121A730B0}" srcOrd="10" destOrd="0" presId="urn:microsoft.com/office/officeart/2008/layout/VerticalCurvedList"/>
    <dgm:cxn modelId="{D3FA8656-37C0-4EAB-B187-2B968B072752}" type="presParOf" srcId="{283BF5EA-784E-42FD-8693-A01121A730B0}" destId="{F66C20D6-7BEA-4B22-B277-478DC3EE04B3}" srcOrd="0" destOrd="0" presId="urn:microsoft.com/office/officeart/2008/layout/VerticalCurvedList"/>
    <dgm:cxn modelId="{1C851C2A-A033-4D89-AAA5-FD009D5553C4}" type="presParOf" srcId="{92B03F56-16FD-49E7-8700-E0667052BF39}" destId="{E322C349-5AF1-40E2-BA53-559754848522}" srcOrd="11" destOrd="0" presId="urn:microsoft.com/office/officeart/2008/layout/VerticalCurvedList"/>
    <dgm:cxn modelId="{DBC996BA-DB78-4145-8F74-1C64E4484FCB}" type="presParOf" srcId="{92B03F56-16FD-49E7-8700-E0667052BF39}" destId="{0CDF5EC9-2D44-4AF6-A069-2B658F4AB77C}" srcOrd="12" destOrd="0" presId="urn:microsoft.com/office/officeart/2008/layout/VerticalCurvedList"/>
    <dgm:cxn modelId="{D83E4F08-649C-4254-90D5-7B692B1ADA4C}" type="presParOf" srcId="{0CDF5EC9-2D44-4AF6-A069-2B658F4AB77C}" destId="{9F4EFFF8-A100-4885-9ECE-4CAB2D1A1A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08E37-6EBA-429E-BF4C-0CD2E1FAB8CF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F699D-C414-4E55-9F12-E4E38AAF9CB1}">
      <dgm:prSet custT="1"/>
      <dgm:spPr/>
      <dgm:t>
        <a:bodyPr/>
        <a:lstStyle/>
        <a:p>
          <a:r>
            <a:rPr lang="uk-UA" sz="2000" dirty="0" smtClean="0"/>
            <a:t>налічується більше 2 тис. кластерів, в яких працює 38 % усієї європейської робочої сили</a:t>
          </a:r>
          <a:endParaRPr lang="ru-RU" sz="2000" dirty="0"/>
        </a:p>
      </dgm:t>
    </dgm:pt>
    <dgm:pt modelId="{F206AB95-8782-48BC-A339-FB000DC89A9D}" type="parTrans" cxnId="{4681451B-3CD5-460C-8CA3-53A801EDD1E4}">
      <dgm:prSet/>
      <dgm:spPr/>
      <dgm:t>
        <a:bodyPr/>
        <a:lstStyle/>
        <a:p>
          <a:endParaRPr lang="ru-RU"/>
        </a:p>
      </dgm:t>
    </dgm:pt>
    <dgm:pt modelId="{1583FD20-6142-4BE1-B7F8-39301214ACE6}" type="sibTrans" cxnId="{4681451B-3CD5-460C-8CA3-53A801EDD1E4}">
      <dgm:prSet/>
      <dgm:spPr/>
      <dgm:t>
        <a:bodyPr/>
        <a:lstStyle/>
        <a:p>
          <a:endParaRPr lang="ru-RU"/>
        </a:p>
      </dgm:t>
    </dgm:pt>
    <dgm:pt modelId="{806E7DC2-DA4F-4580-AA2E-E7CC27F61A47}">
      <dgm:prSet custT="1"/>
      <dgm:spPr/>
      <dgm:t>
        <a:bodyPr/>
        <a:lstStyle/>
        <a:p>
          <a:pPr algn="just"/>
          <a:r>
            <a:rPr lang="uk-UA" sz="1600" dirty="0" smtClean="0"/>
            <a:t>у 2012 р. оборот біотехнологічної галузі промисловості Німеччини був близько 3 млрд. євро, а у сфері наукових біотехнологічних досліджень працювало 31 тис. науковців </a:t>
          </a:r>
          <a:endParaRPr lang="ru-RU" sz="2000" dirty="0"/>
        </a:p>
      </dgm:t>
    </dgm:pt>
    <dgm:pt modelId="{87B46D04-9FFF-4AB7-B3F4-B58F03C38543}" type="parTrans" cxnId="{E02E589C-60FA-425D-88B2-4B2689B02730}">
      <dgm:prSet/>
      <dgm:spPr/>
      <dgm:t>
        <a:bodyPr/>
        <a:lstStyle/>
        <a:p>
          <a:endParaRPr lang="ru-RU"/>
        </a:p>
      </dgm:t>
    </dgm:pt>
    <dgm:pt modelId="{2CCB7689-57B3-443C-8080-5B81AB8E954E}" type="sibTrans" cxnId="{E02E589C-60FA-425D-88B2-4B2689B02730}">
      <dgm:prSet/>
      <dgm:spPr/>
      <dgm:t>
        <a:bodyPr/>
        <a:lstStyle/>
        <a:p>
          <a:endParaRPr lang="ru-RU"/>
        </a:p>
      </dgm:t>
    </dgm:pt>
    <dgm:pt modelId="{5D3DE437-D6E3-4A9A-A9D9-DC61A3AA15D6}">
      <dgm:prSet custT="1"/>
      <dgm:spPr/>
      <dgm:t>
        <a:bodyPr/>
        <a:lstStyle/>
        <a:p>
          <a:r>
            <a:rPr lang="uk-UA" sz="1200" dirty="0" smtClean="0"/>
            <a:t> </a:t>
          </a:r>
          <a:r>
            <a:rPr lang="uk-UA" sz="2000" dirty="0" err="1" smtClean="0"/>
            <a:t>кластеризацією</a:t>
          </a:r>
          <a:r>
            <a:rPr lang="uk-UA" sz="2000" dirty="0" smtClean="0"/>
            <a:t> повністю охоплені промисловість Данії, Норвегії, Швеції, Фінляндії</a:t>
          </a:r>
          <a:endParaRPr lang="ru-RU" sz="3200" dirty="0"/>
        </a:p>
      </dgm:t>
    </dgm:pt>
    <dgm:pt modelId="{5D295CA9-76F5-451A-9470-F9A7A80E0EBE}" type="parTrans" cxnId="{BF476430-34EB-4146-B500-D4CC8660A464}">
      <dgm:prSet/>
      <dgm:spPr/>
      <dgm:t>
        <a:bodyPr/>
        <a:lstStyle/>
        <a:p>
          <a:endParaRPr lang="ru-RU"/>
        </a:p>
      </dgm:t>
    </dgm:pt>
    <dgm:pt modelId="{E60EEEF7-39BC-4B2A-B9E5-752F54DB8D1B}" type="sibTrans" cxnId="{BF476430-34EB-4146-B500-D4CC8660A464}">
      <dgm:prSet/>
      <dgm:spPr/>
      <dgm:t>
        <a:bodyPr/>
        <a:lstStyle/>
        <a:p>
          <a:endParaRPr lang="ru-RU"/>
        </a:p>
      </dgm:t>
    </dgm:pt>
    <dgm:pt modelId="{8FA3ED1C-F24D-4912-A4AC-CED9086BA3AD}">
      <dgm:prSet/>
      <dgm:spPr/>
      <dgm:t>
        <a:bodyPr/>
        <a:lstStyle/>
        <a:p>
          <a:r>
            <a:rPr lang="uk-UA" smtClean="0"/>
            <a:t>у промислових кластерах Італії зайнято 43 проц. робочої сили країни і виробляється більше 30 проц. обсягів експортної продукції</a:t>
          </a:r>
          <a:endParaRPr lang="ru-RU"/>
        </a:p>
      </dgm:t>
    </dgm:pt>
    <dgm:pt modelId="{1A9CD2CA-78E1-4411-933C-525266549A48}" type="parTrans" cxnId="{AE50B6CD-F5F1-4E09-AE2A-DDA829AA2B62}">
      <dgm:prSet/>
      <dgm:spPr/>
      <dgm:t>
        <a:bodyPr/>
        <a:lstStyle/>
        <a:p>
          <a:endParaRPr lang="ru-RU"/>
        </a:p>
      </dgm:t>
    </dgm:pt>
    <dgm:pt modelId="{86B22F16-41E3-4B55-A654-8B3555C0413E}" type="sibTrans" cxnId="{AE50B6CD-F5F1-4E09-AE2A-DDA829AA2B62}">
      <dgm:prSet/>
      <dgm:spPr/>
      <dgm:t>
        <a:bodyPr/>
        <a:lstStyle/>
        <a:p>
          <a:endParaRPr lang="ru-RU"/>
        </a:p>
      </dgm:t>
    </dgm:pt>
    <dgm:pt modelId="{E48D01FF-B132-423C-B5F3-F3B803F02C08}" type="pres">
      <dgm:prSet presAssocID="{56008E37-6EBA-429E-BF4C-0CD2E1FAB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B03F56-16FD-49E7-8700-E0667052BF39}" type="pres">
      <dgm:prSet presAssocID="{56008E37-6EBA-429E-BF4C-0CD2E1FAB8CF}" presName="Name1" presStyleCnt="0"/>
      <dgm:spPr/>
    </dgm:pt>
    <dgm:pt modelId="{0A6977ED-59EA-436C-A948-4C92298A7FEE}" type="pres">
      <dgm:prSet presAssocID="{56008E37-6EBA-429E-BF4C-0CD2E1FAB8CF}" presName="cycle" presStyleCnt="0"/>
      <dgm:spPr/>
    </dgm:pt>
    <dgm:pt modelId="{1624E026-588B-48DB-AD5F-697909FB5ACC}" type="pres">
      <dgm:prSet presAssocID="{56008E37-6EBA-429E-BF4C-0CD2E1FAB8CF}" presName="srcNode" presStyleLbl="node1" presStyleIdx="0" presStyleCnt="4"/>
      <dgm:spPr/>
    </dgm:pt>
    <dgm:pt modelId="{1130C5B1-FD00-4652-BF17-FEF7F0AE1470}" type="pres">
      <dgm:prSet presAssocID="{56008E37-6EBA-429E-BF4C-0CD2E1FAB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C3431D-F7DC-45BE-B5B6-368049DD3870}" type="pres">
      <dgm:prSet presAssocID="{56008E37-6EBA-429E-BF4C-0CD2E1FAB8CF}" presName="extraNode" presStyleLbl="node1" presStyleIdx="0" presStyleCnt="4"/>
      <dgm:spPr/>
    </dgm:pt>
    <dgm:pt modelId="{2908D2EA-FD3D-440A-80FC-CA9308E6C0C9}" type="pres">
      <dgm:prSet presAssocID="{56008E37-6EBA-429E-BF4C-0CD2E1FAB8CF}" presName="dstNode" presStyleLbl="node1" presStyleIdx="0" presStyleCnt="4"/>
      <dgm:spPr/>
    </dgm:pt>
    <dgm:pt modelId="{0E6282D0-C08D-4AE4-A863-2EA1D578523A}" type="pres">
      <dgm:prSet presAssocID="{D2AF699D-C414-4E55-9F12-E4E38AAF9CB1}" presName="text_1" presStyleLbl="node1" presStyleIdx="0" presStyleCnt="4" custScaleY="13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2BDE-5A1B-4A01-B7B2-F12F60B17208}" type="pres">
      <dgm:prSet presAssocID="{D2AF699D-C414-4E55-9F12-E4E38AAF9CB1}" presName="accent_1" presStyleCnt="0"/>
      <dgm:spPr/>
    </dgm:pt>
    <dgm:pt modelId="{A9FEF8B9-8C9D-4F9C-86BE-F5DFE0027F0F}" type="pres">
      <dgm:prSet presAssocID="{D2AF699D-C414-4E55-9F12-E4E38AAF9CB1}" presName="accentRepeatNode" presStyleLbl="solidFgAcc1" presStyleIdx="0" presStyleCnt="4"/>
      <dgm:spPr/>
    </dgm:pt>
    <dgm:pt modelId="{9921FD5C-478D-4921-A492-88CDF71A0F64}" type="pres">
      <dgm:prSet presAssocID="{806E7DC2-DA4F-4580-AA2E-E7CC27F61A47}" presName="text_2" presStyleLbl="node1" presStyleIdx="1" presStyleCnt="4" custScaleY="13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2015C-2473-4857-AA4C-5E390BEE7B71}" type="pres">
      <dgm:prSet presAssocID="{806E7DC2-DA4F-4580-AA2E-E7CC27F61A47}" presName="accent_2" presStyleCnt="0"/>
      <dgm:spPr/>
    </dgm:pt>
    <dgm:pt modelId="{18E408BC-6ED8-4785-A51D-EBC9411CA412}" type="pres">
      <dgm:prSet presAssocID="{806E7DC2-DA4F-4580-AA2E-E7CC27F61A47}" presName="accentRepeatNode" presStyleLbl="solidFgAcc1" presStyleIdx="1" presStyleCnt="4"/>
      <dgm:spPr/>
    </dgm:pt>
    <dgm:pt modelId="{FFB854DF-F222-4C19-9510-28CAD7EAAC75}" type="pres">
      <dgm:prSet presAssocID="{8FA3ED1C-F24D-4912-A4AC-CED9086BA3AD}" presName="text_3" presStyleLbl="node1" presStyleIdx="2" presStyleCnt="4" custScaleY="11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95191-9A64-4C79-8EF7-1DEC8D8C785F}" type="pres">
      <dgm:prSet presAssocID="{8FA3ED1C-F24D-4912-A4AC-CED9086BA3AD}" presName="accent_3" presStyleCnt="0"/>
      <dgm:spPr/>
    </dgm:pt>
    <dgm:pt modelId="{A5322DC8-738C-4F3F-87F7-505749F5CE2F}" type="pres">
      <dgm:prSet presAssocID="{8FA3ED1C-F24D-4912-A4AC-CED9086BA3AD}" presName="accentRepeatNode" presStyleLbl="solidFgAcc1" presStyleIdx="2" presStyleCnt="4"/>
      <dgm:spPr/>
    </dgm:pt>
    <dgm:pt modelId="{208B6A7B-7AA7-4A67-85A2-FF2B13729C98}" type="pres">
      <dgm:prSet presAssocID="{5D3DE437-D6E3-4A9A-A9D9-DC61A3AA15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E31C9-AFAC-4952-A155-8C9CC58498FE}" type="pres">
      <dgm:prSet presAssocID="{5D3DE437-D6E3-4A9A-A9D9-DC61A3AA15D6}" presName="accent_4" presStyleCnt="0"/>
      <dgm:spPr/>
    </dgm:pt>
    <dgm:pt modelId="{C533CAEB-04E7-4465-9EE4-BDF97FBFE65E}" type="pres">
      <dgm:prSet presAssocID="{5D3DE437-D6E3-4A9A-A9D9-DC61A3AA15D6}" presName="accentRepeatNode" presStyleLbl="solidFgAcc1" presStyleIdx="3" presStyleCnt="4"/>
      <dgm:spPr/>
    </dgm:pt>
  </dgm:ptLst>
  <dgm:cxnLst>
    <dgm:cxn modelId="{DD3C6CB7-128C-4D43-BB0D-B9D83E133491}" type="presOf" srcId="{56008E37-6EBA-429E-BF4C-0CD2E1FAB8CF}" destId="{E48D01FF-B132-423C-B5F3-F3B803F02C08}" srcOrd="0" destOrd="0" presId="urn:microsoft.com/office/officeart/2008/layout/VerticalCurvedList"/>
    <dgm:cxn modelId="{A40C8430-DF18-4784-A0E7-0BFF2FA762D0}" type="presOf" srcId="{1583FD20-6142-4BE1-B7F8-39301214ACE6}" destId="{1130C5B1-FD00-4652-BF17-FEF7F0AE1470}" srcOrd="0" destOrd="0" presId="urn:microsoft.com/office/officeart/2008/layout/VerticalCurvedList"/>
    <dgm:cxn modelId="{4681451B-3CD5-460C-8CA3-53A801EDD1E4}" srcId="{56008E37-6EBA-429E-BF4C-0CD2E1FAB8CF}" destId="{D2AF699D-C414-4E55-9F12-E4E38AAF9CB1}" srcOrd="0" destOrd="0" parTransId="{F206AB95-8782-48BC-A339-FB000DC89A9D}" sibTransId="{1583FD20-6142-4BE1-B7F8-39301214ACE6}"/>
    <dgm:cxn modelId="{E02E589C-60FA-425D-88B2-4B2689B02730}" srcId="{56008E37-6EBA-429E-BF4C-0CD2E1FAB8CF}" destId="{806E7DC2-DA4F-4580-AA2E-E7CC27F61A47}" srcOrd="1" destOrd="0" parTransId="{87B46D04-9FFF-4AB7-B3F4-B58F03C38543}" sibTransId="{2CCB7689-57B3-443C-8080-5B81AB8E954E}"/>
    <dgm:cxn modelId="{BF476430-34EB-4146-B500-D4CC8660A464}" srcId="{56008E37-6EBA-429E-BF4C-0CD2E1FAB8CF}" destId="{5D3DE437-D6E3-4A9A-A9D9-DC61A3AA15D6}" srcOrd="3" destOrd="0" parTransId="{5D295CA9-76F5-451A-9470-F9A7A80E0EBE}" sibTransId="{E60EEEF7-39BC-4B2A-B9E5-752F54DB8D1B}"/>
    <dgm:cxn modelId="{5B9ABE37-CCE9-4AD0-A0BA-0A9D2ABC98B7}" type="presOf" srcId="{8FA3ED1C-F24D-4912-A4AC-CED9086BA3AD}" destId="{FFB854DF-F222-4C19-9510-28CAD7EAAC75}" srcOrd="0" destOrd="0" presId="urn:microsoft.com/office/officeart/2008/layout/VerticalCurvedList"/>
    <dgm:cxn modelId="{9C243DCC-F66B-4790-AC48-44EA648B0041}" type="presOf" srcId="{5D3DE437-D6E3-4A9A-A9D9-DC61A3AA15D6}" destId="{208B6A7B-7AA7-4A67-85A2-FF2B13729C98}" srcOrd="0" destOrd="0" presId="urn:microsoft.com/office/officeart/2008/layout/VerticalCurvedList"/>
    <dgm:cxn modelId="{C3976935-B268-4EBF-A1AA-1B8EB822EADF}" type="presOf" srcId="{D2AF699D-C414-4E55-9F12-E4E38AAF9CB1}" destId="{0E6282D0-C08D-4AE4-A863-2EA1D578523A}" srcOrd="0" destOrd="0" presId="urn:microsoft.com/office/officeart/2008/layout/VerticalCurvedList"/>
    <dgm:cxn modelId="{376E8000-B3E9-472C-A565-FF0BB1F53F56}" type="presOf" srcId="{806E7DC2-DA4F-4580-AA2E-E7CC27F61A47}" destId="{9921FD5C-478D-4921-A492-88CDF71A0F64}" srcOrd="0" destOrd="0" presId="urn:microsoft.com/office/officeart/2008/layout/VerticalCurvedList"/>
    <dgm:cxn modelId="{AE50B6CD-F5F1-4E09-AE2A-DDA829AA2B62}" srcId="{56008E37-6EBA-429E-BF4C-0CD2E1FAB8CF}" destId="{8FA3ED1C-F24D-4912-A4AC-CED9086BA3AD}" srcOrd="2" destOrd="0" parTransId="{1A9CD2CA-78E1-4411-933C-525266549A48}" sibTransId="{86B22F16-41E3-4B55-A654-8B3555C0413E}"/>
    <dgm:cxn modelId="{94118CA0-7B64-4BE4-802F-06EADCDD7558}" type="presParOf" srcId="{E48D01FF-B132-423C-B5F3-F3B803F02C08}" destId="{92B03F56-16FD-49E7-8700-E0667052BF39}" srcOrd="0" destOrd="0" presId="urn:microsoft.com/office/officeart/2008/layout/VerticalCurvedList"/>
    <dgm:cxn modelId="{44B09E61-6073-4604-9FB1-F79412E52138}" type="presParOf" srcId="{92B03F56-16FD-49E7-8700-E0667052BF39}" destId="{0A6977ED-59EA-436C-A948-4C92298A7FEE}" srcOrd="0" destOrd="0" presId="urn:microsoft.com/office/officeart/2008/layout/VerticalCurvedList"/>
    <dgm:cxn modelId="{ECB7A8D6-9E62-4FD0-9F2E-31F27B6944C9}" type="presParOf" srcId="{0A6977ED-59EA-436C-A948-4C92298A7FEE}" destId="{1624E026-588B-48DB-AD5F-697909FB5ACC}" srcOrd="0" destOrd="0" presId="urn:microsoft.com/office/officeart/2008/layout/VerticalCurvedList"/>
    <dgm:cxn modelId="{9C8FED3F-6B56-44C5-8778-8A827A7056D2}" type="presParOf" srcId="{0A6977ED-59EA-436C-A948-4C92298A7FEE}" destId="{1130C5B1-FD00-4652-BF17-FEF7F0AE1470}" srcOrd="1" destOrd="0" presId="urn:microsoft.com/office/officeart/2008/layout/VerticalCurvedList"/>
    <dgm:cxn modelId="{EF5F8FF3-1507-45E9-8EE1-77D2607D58F8}" type="presParOf" srcId="{0A6977ED-59EA-436C-A948-4C92298A7FEE}" destId="{2AC3431D-F7DC-45BE-B5B6-368049DD3870}" srcOrd="2" destOrd="0" presId="urn:microsoft.com/office/officeart/2008/layout/VerticalCurvedList"/>
    <dgm:cxn modelId="{6D69AB31-105D-4171-BF13-CBFD7BB16BD6}" type="presParOf" srcId="{0A6977ED-59EA-436C-A948-4C92298A7FEE}" destId="{2908D2EA-FD3D-440A-80FC-CA9308E6C0C9}" srcOrd="3" destOrd="0" presId="urn:microsoft.com/office/officeart/2008/layout/VerticalCurvedList"/>
    <dgm:cxn modelId="{C209E914-183B-44B9-AC19-1EE40DAFC63B}" type="presParOf" srcId="{92B03F56-16FD-49E7-8700-E0667052BF39}" destId="{0E6282D0-C08D-4AE4-A863-2EA1D578523A}" srcOrd="1" destOrd="0" presId="urn:microsoft.com/office/officeart/2008/layout/VerticalCurvedList"/>
    <dgm:cxn modelId="{9C0B3C17-3C05-46A0-9931-F47351E9FC8F}" type="presParOf" srcId="{92B03F56-16FD-49E7-8700-E0667052BF39}" destId="{7E7D2BDE-5A1B-4A01-B7B2-F12F60B17208}" srcOrd="2" destOrd="0" presId="urn:microsoft.com/office/officeart/2008/layout/VerticalCurvedList"/>
    <dgm:cxn modelId="{68D8BF1C-54D3-4C04-9EF4-C1C2935460E8}" type="presParOf" srcId="{7E7D2BDE-5A1B-4A01-B7B2-F12F60B17208}" destId="{A9FEF8B9-8C9D-4F9C-86BE-F5DFE0027F0F}" srcOrd="0" destOrd="0" presId="urn:microsoft.com/office/officeart/2008/layout/VerticalCurvedList"/>
    <dgm:cxn modelId="{82167736-D2F2-42DD-B46B-4E15A615ECAC}" type="presParOf" srcId="{92B03F56-16FD-49E7-8700-E0667052BF39}" destId="{9921FD5C-478D-4921-A492-88CDF71A0F64}" srcOrd="3" destOrd="0" presId="urn:microsoft.com/office/officeart/2008/layout/VerticalCurvedList"/>
    <dgm:cxn modelId="{CDBF2D6D-DF56-4440-B972-CCA3B7A31B9B}" type="presParOf" srcId="{92B03F56-16FD-49E7-8700-E0667052BF39}" destId="{3B52015C-2473-4857-AA4C-5E390BEE7B71}" srcOrd="4" destOrd="0" presId="urn:microsoft.com/office/officeart/2008/layout/VerticalCurvedList"/>
    <dgm:cxn modelId="{74EA3A36-111E-4144-8402-F4B5CF711301}" type="presParOf" srcId="{3B52015C-2473-4857-AA4C-5E390BEE7B71}" destId="{18E408BC-6ED8-4785-A51D-EBC9411CA412}" srcOrd="0" destOrd="0" presId="urn:microsoft.com/office/officeart/2008/layout/VerticalCurvedList"/>
    <dgm:cxn modelId="{6C827A16-83FF-4324-A275-57251131C170}" type="presParOf" srcId="{92B03F56-16FD-49E7-8700-E0667052BF39}" destId="{FFB854DF-F222-4C19-9510-28CAD7EAAC75}" srcOrd="5" destOrd="0" presId="urn:microsoft.com/office/officeart/2008/layout/VerticalCurvedList"/>
    <dgm:cxn modelId="{BC9D659F-00B3-4B51-A77D-467CC3073D08}" type="presParOf" srcId="{92B03F56-16FD-49E7-8700-E0667052BF39}" destId="{E2795191-9A64-4C79-8EF7-1DEC8D8C785F}" srcOrd="6" destOrd="0" presId="urn:microsoft.com/office/officeart/2008/layout/VerticalCurvedList"/>
    <dgm:cxn modelId="{A35FCAEF-F108-4CD1-9B0F-8FD6D891EF5C}" type="presParOf" srcId="{E2795191-9A64-4C79-8EF7-1DEC8D8C785F}" destId="{A5322DC8-738C-4F3F-87F7-505749F5CE2F}" srcOrd="0" destOrd="0" presId="urn:microsoft.com/office/officeart/2008/layout/VerticalCurvedList"/>
    <dgm:cxn modelId="{4CB31BFB-C589-4954-BCCB-04309BB66C0B}" type="presParOf" srcId="{92B03F56-16FD-49E7-8700-E0667052BF39}" destId="{208B6A7B-7AA7-4A67-85A2-FF2B13729C98}" srcOrd="7" destOrd="0" presId="urn:microsoft.com/office/officeart/2008/layout/VerticalCurvedList"/>
    <dgm:cxn modelId="{A4761D17-9490-4DEC-9A9E-AF3E395E0061}" type="presParOf" srcId="{92B03F56-16FD-49E7-8700-E0667052BF39}" destId="{DE2E31C9-AFAC-4952-A155-8C9CC58498FE}" srcOrd="8" destOrd="0" presId="urn:microsoft.com/office/officeart/2008/layout/VerticalCurvedList"/>
    <dgm:cxn modelId="{D0259738-74C2-4109-BB91-496BAE39234D}" type="presParOf" srcId="{DE2E31C9-AFAC-4952-A155-8C9CC58498FE}" destId="{C533CAEB-04E7-4465-9EE4-BDF97FBFE6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08E37-6EBA-429E-BF4C-0CD2E1FAB8CF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2AF699D-C414-4E55-9F12-E4E38AAF9CB1}">
      <dgm:prSet custT="1"/>
      <dgm:spPr/>
      <dgm:t>
        <a:bodyPr/>
        <a:lstStyle/>
        <a:p>
          <a:r>
            <a:rPr lang="uk-UA" sz="2000" dirty="0" smtClean="0"/>
            <a:t>діє більше 2 тис. кластерів, з них 388 – промислових, 1657 – таких, що об’єднують ремісничі підприємства</a:t>
          </a:r>
          <a:endParaRPr lang="ru-RU" sz="2000" dirty="0"/>
        </a:p>
      </dgm:t>
    </dgm:pt>
    <dgm:pt modelId="{1583FD20-6142-4BE1-B7F8-39301214ACE6}" type="sibTrans" cxnId="{4681451B-3CD5-460C-8CA3-53A801EDD1E4}">
      <dgm:prSet/>
      <dgm:spPr/>
      <dgm:t>
        <a:bodyPr/>
        <a:lstStyle/>
        <a:p>
          <a:endParaRPr lang="ru-RU"/>
        </a:p>
      </dgm:t>
    </dgm:pt>
    <dgm:pt modelId="{F206AB95-8782-48BC-A339-FB000DC89A9D}" type="parTrans" cxnId="{4681451B-3CD5-460C-8CA3-53A801EDD1E4}">
      <dgm:prSet/>
      <dgm:spPr/>
      <dgm:t>
        <a:bodyPr/>
        <a:lstStyle/>
        <a:p>
          <a:endParaRPr lang="ru-RU"/>
        </a:p>
      </dgm:t>
    </dgm:pt>
    <dgm:pt modelId="{806E7DC2-DA4F-4580-AA2E-E7CC27F61A47}">
      <dgm:prSet custT="1"/>
      <dgm:spPr/>
      <dgm:t>
        <a:bodyPr/>
        <a:lstStyle/>
        <a:p>
          <a:pPr algn="just"/>
          <a:r>
            <a:rPr lang="uk-UA" sz="2000" dirty="0" smtClean="0"/>
            <a:t>кластери забезпечують більше 60% експортної продукції країни</a:t>
          </a:r>
          <a:endParaRPr lang="ru-RU" sz="2000" dirty="0"/>
        </a:p>
      </dgm:t>
    </dgm:pt>
    <dgm:pt modelId="{2CCB7689-57B3-443C-8080-5B81AB8E954E}" type="sibTrans" cxnId="{E02E589C-60FA-425D-88B2-4B2689B02730}">
      <dgm:prSet/>
      <dgm:spPr/>
      <dgm:t>
        <a:bodyPr/>
        <a:lstStyle/>
        <a:p>
          <a:endParaRPr lang="ru-RU"/>
        </a:p>
      </dgm:t>
    </dgm:pt>
    <dgm:pt modelId="{87B46D04-9FFF-4AB7-B3F4-B58F03C38543}" type="parTrans" cxnId="{E02E589C-60FA-425D-88B2-4B2689B02730}">
      <dgm:prSet/>
      <dgm:spPr/>
      <dgm:t>
        <a:bodyPr/>
        <a:lstStyle/>
        <a:p>
          <a:endParaRPr lang="ru-RU"/>
        </a:p>
      </dgm:t>
    </dgm:pt>
    <dgm:pt modelId="{FEB77907-5149-475C-A201-85E5A9F4C633}">
      <dgm:prSet/>
      <dgm:spPr/>
      <dgm:t>
        <a:bodyPr/>
        <a:lstStyle/>
        <a:p>
          <a:r>
            <a:rPr lang="uk-UA" smtClean="0"/>
            <a:t>деякі крупні кластери виробляють до 90% окремих видів продукції, що виробляється в країні (одяг, ювелірні та шкіряні вироби)</a:t>
          </a:r>
          <a:endParaRPr lang="ru-RU"/>
        </a:p>
      </dgm:t>
    </dgm:pt>
    <dgm:pt modelId="{4F6F4B09-2AD0-450F-8F2F-700A170442AF}" type="parTrans" cxnId="{607A2BC6-F9C0-4265-8249-0A8DAB6D9C90}">
      <dgm:prSet/>
      <dgm:spPr/>
      <dgm:t>
        <a:bodyPr/>
        <a:lstStyle/>
        <a:p>
          <a:endParaRPr lang="ru-RU"/>
        </a:p>
      </dgm:t>
    </dgm:pt>
    <dgm:pt modelId="{654F773F-6088-4368-A01C-9E088B3C9E97}" type="sibTrans" cxnId="{607A2BC6-F9C0-4265-8249-0A8DAB6D9C90}">
      <dgm:prSet/>
      <dgm:spPr/>
      <dgm:t>
        <a:bodyPr/>
        <a:lstStyle/>
        <a:p>
          <a:endParaRPr lang="ru-RU"/>
        </a:p>
      </dgm:t>
    </dgm:pt>
    <dgm:pt modelId="{E48D01FF-B132-423C-B5F3-F3B803F02C08}" type="pres">
      <dgm:prSet presAssocID="{56008E37-6EBA-429E-BF4C-0CD2E1FAB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B03F56-16FD-49E7-8700-E0667052BF39}" type="pres">
      <dgm:prSet presAssocID="{56008E37-6EBA-429E-BF4C-0CD2E1FAB8CF}" presName="Name1" presStyleCnt="0"/>
      <dgm:spPr/>
    </dgm:pt>
    <dgm:pt modelId="{0A6977ED-59EA-436C-A948-4C92298A7FEE}" type="pres">
      <dgm:prSet presAssocID="{56008E37-6EBA-429E-BF4C-0CD2E1FAB8CF}" presName="cycle" presStyleCnt="0"/>
      <dgm:spPr/>
    </dgm:pt>
    <dgm:pt modelId="{1624E026-588B-48DB-AD5F-697909FB5ACC}" type="pres">
      <dgm:prSet presAssocID="{56008E37-6EBA-429E-BF4C-0CD2E1FAB8CF}" presName="srcNode" presStyleLbl="node1" presStyleIdx="0" presStyleCnt="3"/>
      <dgm:spPr/>
    </dgm:pt>
    <dgm:pt modelId="{1130C5B1-FD00-4652-BF17-FEF7F0AE1470}" type="pres">
      <dgm:prSet presAssocID="{56008E37-6EBA-429E-BF4C-0CD2E1FAB8CF}" presName="conn" presStyleLbl="parChTrans1D2" presStyleIdx="0" presStyleCnt="1"/>
      <dgm:spPr/>
      <dgm:t>
        <a:bodyPr/>
        <a:lstStyle/>
        <a:p>
          <a:endParaRPr lang="ru-RU"/>
        </a:p>
      </dgm:t>
    </dgm:pt>
    <dgm:pt modelId="{2AC3431D-F7DC-45BE-B5B6-368049DD3870}" type="pres">
      <dgm:prSet presAssocID="{56008E37-6EBA-429E-BF4C-0CD2E1FAB8CF}" presName="extraNode" presStyleLbl="node1" presStyleIdx="0" presStyleCnt="3"/>
      <dgm:spPr/>
    </dgm:pt>
    <dgm:pt modelId="{2908D2EA-FD3D-440A-80FC-CA9308E6C0C9}" type="pres">
      <dgm:prSet presAssocID="{56008E37-6EBA-429E-BF4C-0CD2E1FAB8CF}" presName="dstNode" presStyleLbl="node1" presStyleIdx="0" presStyleCnt="3"/>
      <dgm:spPr/>
    </dgm:pt>
    <dgm:pt modelId="{0E6282D0-C08D-4AE4-A863-2EA1D578523A}" type="pres">
      <dgm:prSet presAssocID="{D2AF699D-C414-4E55-9F12-E4E38AAF9CB1}" presName="text_1" presStyleLbl="node1" presStyleIdx="0" presStyleCnt="3" custScaleY="13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D2BDE-5A1B-4A01-B7B2-F12F60B17208}" type="pres">
      <dgm:prSet presAssocID="{D2AF699D-C414-4E55-9F12-E4E38AAF9CB1}" presName="accent_1" presStyleCnt="0"/>
      <dgm:spPr/>
    </dgm:pt>
    <dgm:pt modelId="{A9FEF8B9-8C9D-4F9C-86BE-F5DFE0027F0F}" type="pres">
      <dgm:prSet presAssocID="{D2AF699D-C414-4E55-9F12-E4E38AAF9CB1}" presName="accentRepeatNode" presStyleLbl="solidFgAcc1" presStyleIdx="0" presStyleCnt="3"/>
      <dgm:spPr/>
    </dgm:pt>
    <dgm:pt modelId="{9921FD5C-478D-4921-A492-88CDF71A0F64}" type="pres">
      <dgm:prSet presAssocID="{806E7DC2-DA4F-4580-AA2E-E7CC27F61A47}" presName="text_2" presStyleLbl="node1" presStyleIdx="1" presStyleCnt="3" custScaleY="13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2015C-2473-4857-AA4C-5E390BEE7B71}" type="pres">
      <dgm:prSet presAssocID="{806E7DC2-DA4F-4580-AA2E-E7CC27F61A47}" presName="accent_2" presStyleCnt="0"/>
      <dgm:spPr/>
    </dgm:pt>
    <dgm:pt modelId="{18E408BC-6ED8-4785-A51D-EBC9411CA412}" type="pres">
      <dgm:prSet presAssocID="{806E7DC2-DA4F-4580-AA2E-E7CC27F61A47}" presName="accentRepeatNode" presStyleLbl="solidFgAcc1" presStyleIdx="1" presStyleCnt="3"/>
      <dgm:spPr/>
    </dgm:pt>
    <dgm:pt modelId="{72D5A366-85E4-42CE-8164-147AC05B02AD}" type="pres">
      <dgm:prSet presAssocID="{FEB77907-5149-475C-A201-85E5A9F4C63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59CF5-BFBC-4A71-A737-95F8A06A13A4}" type="pres">
      <dgm:prSet presAssocID="{FEB77907-5149-475C-A201-85E5A9F4C633}" presName="accent_3" presStyleCnt="0"/>
      <dgm:spPr/>
    </dgm:pt>
    <dgm:pt modelId="{BF64B590-05F9-44A9-8D01-0405734BD2A3}" type="pres">
      <dgm:prSet presAssocID="{FEB77907-5149-475C-A201-85E5A9F4C633}" presName="accentRepeatNode" presStyleLbl="solidFgAcc1" presStyleIdx="2" presStyleCnt="3"/>
      <dgm:spPr/>
    </dgm:pt>
  </dgm:ptLst>
  <dgm:cxnLst>
    <dgm:cxn modelId="{607A2BC6-F9C0-4265-8249-0A8DAB6D9C90}" srcId="{56008E37-6EBA-429E-BF4C-0CD2E1FAB8CF}" destId="{FEB77907-5149-475C-A201-85E5A9F4C633}" srcOrd="2" destOrd="0" parTransId="{4F6F4B09-2AD0-450F-8F2F-700A170442AF}" sibTransId="{654F773F-6088-4368-A01C-9E088B3C9E97}"/>
    <dgm:cxn modelId="{E02E589C-60FA-425D-88B2-4B2689B02730}" srcId="{56008E37-6EBA-429E-BF4C-0CD2E1FAB8CF}" destId="{806E7DC2-DA4F-4580-AA2E-E7CC27F61A47}" srcOrd="1" destOrd="0" parTransId="{87B46D04-9FFF-4AB7-B3F4-B58F03C38543}" sibTransId="{2CCB7689-57B3-443C-8080-5B81AB8E954E}"/>
    <dgm:cxn modelId="{374A0C33-BA67-4FAF-AC23-218FD3D2D44B}" type="presOf" srcId="{56008E37-6EBA-429E-BF4C-0CD2E1FAB8CF}" destId="{E48D01FF-B132-423C-B5F3-F3B803F02C08}" srcOrd="0" destOrd="0" presId="urn:microsoft.com/office/officeart/2008/layout/VerticalCurvedList"/>
    <dgm:cxn modelId="{D4BBA356-7FA2-47A4-9C34-5B67E473C1C0}" type="presOf" srcId="{D2AF699D-C414-4E55-9F12-E4E38AAF9CB1}" destId="{0E6282D0-C08D-4AE4-A863-2EA1D578523A}" srcOrd="0" destOrd="0" presId="urn:microsoft.com/office/officeart/2008/layout/VerticalCurvedList"/>
    <dgm:cxn modelId="{4681451B-3CD5-460C-8CA3-53A801EDD1E4}" srcId="{56008E37-6EBA-429E-BF4C-0CD2E1FAB8CF}" destId="{D2AF699D-C414-4E55-9F12-E4E38AAF9CB1}" srcOrd="0" destOrd="0" parTransId="{F206AB95-8782-48BC-A339-FB000DC89A9D}" sibTransId="{1583FD20-6142-4BE1-B7F8-39301214ACE6}"/>
    <dgm:cxn modelId="{578A5D62-8575-4041-8CE7-B1E53482AE6A}" type="presOf" srcId="{FEB77907-5149-475C-A201-85E5A9F4C633}" destId="{72D5A366-85E4-42CE-8164-147AC05B02AD}" srcOrd="0" destOrd="0" presId="urn:microsoft.com/office/officeart/2008/layout/VerticalCurvedList"/>
    <dgm:cxn modelId="{EEB75E8C-4602-4E3B-AC0C-48018D76E1E1}" type="presOf" srcId="{806E7DC2-DA4F-4580-AA2E-E7CC27F61A47}" destId="{9921FD5C-478D-4921-A492-88CDF71A0F64}" srcOrd="0" destOrd="0" presId="urn:microsoft.com/office/officeart/2008/layout/VerticalCurvedList"/>
    <dgm:cxn modelId="{47EF5019-CB5A-4255-A640-22A9F0D3DB78}" type="presOf" srcId="{1583FD20-6142-4BE1-B7F8-39301214ACE6}" destId="{1130C5B1-FD00-4652-BF17-FEF7F0AE1470}" srcOrd="0" destOrd="0" presId="urn:microsoft.com/office/officeart/2008/layout/VerticalCurvedList"/>
    <dgm:cxn modelId="{B654E3AB-BF57-4C2F-A907-CC824EDC891D}" type="presParOf" srcId="{E48D01FF-B132-423C-B5F3-F3B803F02C08}" destId="{92B03F56-16FD-49E7-8700-E0667052BF39}" srcOrd="0" destOrd="0" presId="urn:microsoft.com/office/officeart/2008/layout/VerticalCurvedList"/>
    <dgm:cxn modelId="{BF87CFFB-BB9B-4F61-A65B-5905C445E6D7}" type="presParOf" srcId="{92B03F56-16FD-49E7-8700-E0667052BF39}" destId="{0A6977ED-59EA-436C-A948-4C92298A7FEE}" srcOrd="0" destOrd="0" presId="urn:microsoft.com/office/officeart/2008/layout/VerticalCurvedList"/>
    <dgm:cxn modelId="{62E7C579-F41A-418A-B098-112F181795FB}" type="presParOf" srcId="{0A6977ED-59EA-436C-A948-4C92298A7FEE}" destId="{1624E026-588B-48DB-AD5F-697909FB5ACC}" srcOrd="0" destOrd="0" presId="urn:microsoft.com/office/officeart/2008/layout/VerticalCurvedList"/>
    <dgm:cxn modelId="{A2313A1A-C58D-46DC-AA51-E4112E467FEC}" type="presParOf" srcId="{0A6977ED-59EA-436C-A948-4C92298A7FEE}" destId="{1130C5B1-FD00-4652-BF17-FEF7F0AE1470}" srcOrd="1" destOrd="0" presId="urn:microsoft.com/office/officeart/2008/layout/VerticalCurvedList"/>
    <dgm:cxn modelId="{A4BA4EBB-7826-4C8C-8739-A3105A933036}" type="presParOf" srcId="{0A6977ED-59EA-436C-A948-4C92298A7FEE}" destId="{2AC3431D-F7DC-45BE-B5B6-368049DD3870}" srcOrd="2" destOrd="0" presId="urn:microsoft.com/office/officeart/2008/layout/VerticalCurvedList"/>
    <dgm:cxn modelId="{0DD6B5A7-A697-4C26-837F-5EF75C1F9245}" type="presParOf" srcId="{0A6977ED-59EA-436C-A948-4C92298A7FEE}" destId="{2908D2EA-FD3D-440A-80FC-CA9308E6C0C9}" srcOrd="3" destOrd="0" presId="urn:microsoft.com/office/officeart/2008/layout/VerticalCurvedList"/>
    <dgm:cxn modelId="{E3789AAB-8F71-4F8B-9CB6-8482A32E2FE5}" type="presParOf" srcId="{92B03F56-16FD-49E7-8700-E0667052BF39}" destId="{0E6282D0-C08D-4AE4-A863-2EA1D578523A}" srcOrd="1" destOrd="0" presId="urn:microsoft.com/office/officeart/2008/layout/VerticalCurvedList"/>
    <dgm:cxn modelId="{29BD18FF-F8E6-4515-849B-2EEAEB67B8DA}" type="presParOf" srcId="{92B03F56-16FD-49E7-8700-E0667052BF39}" destId="{7E7D2BDE-5A1B-4A01-B7B2-F12F60B17208}" srcOrd="2" destOrd="0" presId="urn:microsoft.com/office/officeart/2008/layout/VerticalCurvedList"/>
    <dgm:cxn modelId="{4319FD6D-1615-4160-AE6A-0D3C59C1DBBB}" type="presParOf" srcId="{7E7D2BDE-5A1B-4A01-B7B2-F12F60B17208}" destId="{A9FEF8B9-8C9D-4F9C-86BE-F5DFE0027F0F}" srcOrd="0" destOrd="0" presId="urn:microsoft.com/office/officeart/2008/layout/VerticalCurvedList"/>
    <dgm:cxn modelId="{515D5593-95AD-4DDF-930E-801A07B8A1CD}" type="presParOf" srcId="{92B03F56-16FD-49E7-8700-E0667052BF39}" destId="{9921FD5C-478D-4921-A492-88CDF71A0F64}" srcOrd="3" destOrd="0" presId="urn:microsoft.com/office/officeart/2008/layout/VerticalCurvedList"/>
    <dgm:cxn modelId="{3FB001CF-1B57-4B4E-9C34-37D0F0AA4933}" type="presParOf" srcId="{92B03F56-16FD-49E7-8700-E0667052BF39}" destId="{3B52015C-2473-4857-AA4C-5E390BEE7B71}" srcOrd="4" destOrd="0" presId="urn:microsoft.com/office/officeart/2008/layout/VerticalCurvedList"/>
    <dgm:cxn modelId="{87C707BE-5B4B-4782-A687-5DE5572B03F8}" type="presParOf" srcId="{3B52015C-2473-4857-AA4C-5E390BEE7B71}" destId="{18E408BC-6ED8-4785-A51D-EBC9411CA412}" srcOrd="0" destOrd="0" presId="urn:microsoft.com/office/officeart/2008/layout/VerticalCurvedList"/>
    <dgm:cxn modelId="{08C45730-0F44-4CF3-BE6B-4354AE4E2C78}" type="presParOf" srcId="{92B03F56-16FD-49E7-8700-E0667052BF39}" destId="{72D5A366-85E4-42CE-8164-147AC05B02AD}" srcOrd="5" destOrd="0" presId="urn:microsoft.com/office/officeart/2008/layout/VerticalCurvedList"/>
    <dgm:cxn modelId="{C03F44F6-ECE0-405D-9447-ECA9DB507845}" type="presParOf" srcId="{92B03F56-16FD-49E7-8700-E0667052BF39}" destId="{93C59CF5-BFBC-4A71-A737-95F8A06A13A4}" srcOrd="6" destOrd="0" presId="urn:microsoft.com/office/officeart/2008/layout/VerticalCurvedList"/>
    <dgm:cxn modelId="{16910959-EAE1-4EC3-9616-E8BFEF97FE91}" type="presParOf" srcId="{93C59CF5-BFBC-4A71-A737-95F8A06A13A4}" destId="{BF64B590-05F9-44A9-8D01-0405734BD2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93FA36-F47E-4F3F-B287-9C89B4E23009}" type="doc">
      <dgm:prSet loTypeId="urn:microsoft.com/office/officeart/2005/8/layout/radial6" loCatId="relationship" qsTypeId="urn:microsoft.com/office/officeart/2005/8/quickstyle/simple1" qsCatId="simple" csTypeId="urn:microsoft.com/office/officeart/2005/8/colors/accent0_1" csCatId="mainScheme" phldr="1"/>
      <dgm:spPr/>
    </dgm:pt>
    <dgm:pt modelId="{58F715BE-47F9-4C36-AAA2-E5AA3FC5EF7E}">
      <dgm:prSet/>
      <dgm:spPr>
        <a:xfrm>
          <a:off x="3316231" y="1401458"/>
          <a:ext cx="1492820" cy="149282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R="0" algn="ctr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ЯДРО КЛАСТЕРА -</a:t>
          </a:r>
          <a:r>
            <a:rPr lang="en-US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 </a:t>
          </a:r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біотехнологічне підприємство</a:t>
          </a:r>
          <a:endParaRPr lang="ru-RU" b="1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FF32AEEE-7B42-4681-92A8-4E4610B5F532}" type="parTrans" cxnId="{457C7C23-5DE8-46CB-AE45-414018E1F2FF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C9C2B69E-2EDB-4252-B275-54A71F633108}" type="sibTrans" cxnId="{457C7C23-5DE8-46CB-AE45-414018E1F2FF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57999904-F861-410A-9C09-27BB151B99B8}">
      <dgm:prSet custT="1"/>
      <dgm:spPr>
        <a:xfrm>
          <a:off x="3592312" y="1313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sz="1100" b="1" i="0" u="none" strike="noStrike" cap="none" spc="0" baseline="0" dirty="0" err="1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Сільськогосподарські</a:t>
          </a:r>
          <a:r>
            <a:rPr lang="ru-RU" sz="1400" b="1" i="0" u="none" strike="noStrike" cap="none" spc="0" baseline="0" dirty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 </a:t>
          </a:r>
          <a:r>
            <a:rPr lang="ru-RU" sz="1100" b="1" i="0" u="none" strike="noStrike" cap="none" spc="0" baseline="0" dirty="0" err="1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</a:t>
          </a:r>
          <a:endParaRPr lang="ru-RU" sz="1100" b="1" cap="none" spc="0" dirty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D25F9891-E871-47A3-BF1A-DC1106F3F665}" type="parTrans" cxnId="{EA1DDA3E-8F20-4FA6-BF6A-C469786CFE5B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FE4D7C5-1963-41A8-AC64-D0AC1F8BCF0F}" type="sibTrans" cxnId="{EA1DDA3E-8F20-4FA6-BF6A-C469786CFE5B}">
      <dgm:prSet/>
      <dgm:spPr>
        <a:xfrm>
          <a:off x="2429651" y="486023"/>
          <a:ext cx="3325000" cy="3325000"/>
        </a:xfrm>
        <a:prstGeom prst="blockArc">
          <a:avLst>
            <a:gd name="adj1" fmla="val 16247919"/>
            <a:gd name="adj2" fmla="val 19801236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CD03799E-D4AE-4360-B472-D07CD01ACED1}">
      <dgm:prSet/>
      <dgm:spPr>
        <a:xfrm>
          <a:off x="4977144" y="814101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Науково-дослідна установа</a:t>
          </a:r>
          <a:endParaRPr lang="ru-RU" b="1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1C3764BC-44B3-490B-BE96-F5894144B40E}" type="parTrans" cxnId="{8605C441-E8AF-45BF-8A7C-F69275245EF6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38B58B6A-2A4E-4B58-AAE4-4B179C79827A}" type="sibTrans" cxnId="{8605C441-E8AF-45BF-8A7C-F69275245EF6}">
      <dgm:prSet/>
      <dgm:spPr>
        <a:xfrm>
          <a:off x="2429946" y="486534"/>
          <a:ext cx="3325000" cy="3325000"/>
        </a:xfrm>
        <a:prstGeom prst="blockArc">
          <a:avLst>
            <a:gd name="adj1" fmla="val 19799987"/>
            <a:gd name="adj2" fmla="val 1799992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32E3D7B6-3090-490B-AF8A-5FA8069D9A2D}">
      <dgm:prSet/>
      <dgm:spPr>
        <a:xfrm>
          <a:off x="4977149" y="2438985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l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Населений пункт</a:t>
          </a:r>
        </a:p>
      </dgm:t>
    </dgm:pt>
    <dgm:pt modelId="{8F4FA21A-BF1C-40C6-8B7F-B93CF6E57E76}" type="parTrans" cxnId="{FD3E7B60-F078-4122-A31D-43AC52A3F3AC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0F865A16-ACAB-48DE-8AB5-F99B3C11EED9}" type="sibTrans" cxnId="{FD3E7B60-F078-4122-A31D-43AC52A3F3AC}">
      <dgm:prSet/>
      <dgm:spPr>
        <a:xfrm>
          <a:off x="2429947" y="486531"/>
          <a:ext cx="3325000" cy="3325000"/>
        </a:xfrm>
        <a:prstGeom prst="blockArc">
          <a:avLst>
            <a:gd name="adj1" fmla="val 1800004"/>
            <a:gd name="adj2" fmla="val 5400006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9442D6B-939E-4952-96EB-4A62D5E7519D}">
      <dgm:prSet/>
      <dgm:spPr>
        <a:xfrm>
          <a:off x="3569959" y="3251425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з вивезення побутових відходів</a:t>
          </a:r>
          <a:endParaRPr lang="ru-RU" b="1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32C404A1-076E-4B2F-8DCE-2DE8A533D150}" type="parTrans" cxnId="{E5E7BE66-FED6-401D-800F-7105BB0455E9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CA9D2DF8-FBF4-4CB2-B1CF-B5D0606A701E}" type="sibTrans" cxnId="{E5E7BE66-FED6-401D-800F-7105BB0455E9}">
      <dgm:prSet/>
      <dgm:spPr>
        <a:xfrm>
          <a:off x="2429953" y="486531"/>
          <a:ext cx="3325000" cy="3325000"/>
        </a:xfrm>
        <a:prstGeom prst="blockArc">
          <a:avLst>
            <a:gd name="adj1" fmla="val 5400013"/>
            <a:gd name="adj2" fmla="val 9000012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1F856C0-534A-485D-8AA9-5D2B705A18E5}">
      <dgm:prSet/>
      <dgm:spPr>
        <a:xfrm>
          <a:off x="2162774" y="2438978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рибного господарства та інші</a:t>
          </a:r>
          <a:endParaRPr lang="ru-RU" b="1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24066886-AAB9-4799-8019-31508FEB2B46}" type="parTrans" cxnId="{07D09271-23DC-4E2F-94E4-B05513D0E53A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F5CF3A0-740B-465D-A2A5-3D3792277215}" type="sibTrans" cxnId="{07D09271-23DC-4E2F-94E4-B05513D0E53A}">
      <dgm:prSet/>
      <dgm:spPr>
        <a:xfrm>
          <a:off x="2429950" y="486526"/>
          <a:ext cx="3325000" cy="3325000"/>
        </a:xfrm>
        <a:prstGeom prst="blockArc">
          <a:avLst>
            <a:gd name="adj1" fmla="val 9000004"/>
            <a:gd name="adj2" fmla="val 12599991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50286ECA-EE25-4211-85CD-C002AE879F8C}">
      <dgm:prSet/>
      <dgm:spPr>
        <a:xfrm>
          <a:off x="2162773" y="814102"/>
          <a:ext cx="1044974" cy="10449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1" i="0" u="none" strike="noStrike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лісового господарства</a:t>
          </a:r>
          <a:endParaRPr lang="ru-RU" b="1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C1FC5B92-9C88-4ED7-96B3-7F3C497200B9}" type="parTrans" cxnId="{EF6BEF37-BF5D-47F9-A2E6-A277375BA8D0}">
      <dgm:prSet/>
      <dgm:spPr/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F6768F6-136E-455B-9F7E-7029D2F32A97}" type="sibTrans" cxnId="{EF6BEF37-BF5D-47F9-A2E6-A277375BA8D0}">
      <dgm:prSet/>
      <dgm:spPr>
        <a:xfrm>
          <a:off x="2430236" y="486031"/>
          <a:ext cx="3325000" cy="3325000"/>
        </a:xfrm>
        <a:prstGeom prst="blockArc">
          <a:avLst>
            <a:gd name="adj1" fmla="val 12598781"/>
            <a:gd name="adj2" fmla="val 16246681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  <dgm:t>
        <a:bodyPr/>
        <a:lstStyle/>
        <a:p>
          <a:endParaRPr lang="ru-RU" b="1" cap="none" spc="0">
            <a:ln w="450" cmpd="sng">
              <a:solidFill>
                <a:schemeClr val="tx1">
                  <a:alpha val="550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1860A20-13DC-4079-AA27-97C0D40117A0}" type="pres">
      <dgm:prSet presAssocID="{1B93FA36-F47E-4F3F-B287-9C89B4E230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24B4E1-35F2-4535-B2A6-414CE4434708}" type="pres">
      <dgm:prSet presAssocID="{58F715BE-47F9-4C36-AAA2-E5AA3FC5EF7E}" presName="centerShape" presStyleLbl="node0" presStyleIdx="0" presStyleCnt="1" custLinFactNeighborX="-1605" custLinFactNeighborY="-25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76F6F462-122A-4ED3-8501-081DD9B710E9}" type="pres">
      <dgm:prSet presAssocID="{57999904-F861-410A-9C09-27BB151B99B8}" presName="node" presStyleLbl="node1" presStyleIdx="0" presStyleCnt="6" custScaleX="1202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68896999-25F5-411D-B7C5-DBBC499AAFF0}" type="pres">
      <dgm:prSet presAssocID="{57999904-F861-410A-9C09-27BB151B99B8}" presName="dummy" presStyleCnt="0"/>
      <dgm:spPr/>
    </dgm:pt>
    <dgm:pt modelId="{A7531B27-FD53-42B6-907E-24504EDC5B6F}" type="pres">
      <dgm:prSet presAssocID="{DFE4D7C5-1963-41A8-AC64-D0AC1F8BCF0F}" presName="sibTrans" presStyleLbl="sibTrans2D1" presStyleIdx="0" presStyleCnt="6"/>
      <dgm:spPr>
        <a:prstGeom prst="blockArc">
          <a:avLst>
            <a:gd name="adj1" fmla="val 16247919"/>
            <a:gd name="adj2" fmla="val 19801236"/>
            <a:gd name="adj3" fmla="val 4511"/>
          </a:avLst>
        </a:prstGeom>
      </dgm:spPr>
      <dgm:t>
        <a:bodyPr/>
        <a:lstStyle/>
        <a:p>
          <a:endParaRPr lang="uk-UA"/>
        </a:p>
      </dgm:t>
    </dgm:pt>
    <dgm:pt modelId="{4D4A0837-3EAB-4F02-8651-3C73AD19C3AE}" type="pres">
      <dgm:prSet presAssocID="{CD03799E-D4AE-4360-B472-D07CD01ACED1}" presName="node" presStyleLbl="node1" presStyleIdx="1" presStyleCnt="6" custRadScaleRad="98800" custRadScaleInc="-19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74D2C5E0-25BE-4F0C-A9B0-2AF2B0352CBF}" type="pres">
      <dgm:prSet presAssocID="{CD03799E-D4AE-4360-B472-D07CD01ACED1}" presName="dummy" presStyleCnt="0"/>
      <dgm:spPr/>
    </dgm:pt>
    <dgm:pt modelId="{13CA327B-C13C-495F-8306-F9CFDBFB3712}" type="pres">
      <dgm:prSet presAssocID="{38B58B6A-2A4E-4B58-AAE4-4B179C79827A}" presName="sibTrans" presStyleLbl="sibTrans2D1" presStyleIdx="1" presStyleCnt="6"/>
      <dgm:spPr>
        <a:prstGeom prst="blockArc">
          <a:avLst>
            <a:gd name="adj1" fmla="val 19799987"/>
            <a:gd name="adj2" fmla="val 1799992"/>
            <a:gd name="adj3" fmla="val 4511"/>
          </a:avLst>
        </a:prstGeom>
      </dgm:spPr>
      <dgm:t>
        <a:bodyPr/>
        <a:lstStyle/>
        <a:p>
          <a:endParaRPr lang="uk-UA"/>
        </a:p>
      </dgm:t>
    </dgm:pt>
    <dgm:pt modelId="{5F98481A-0B69-4C51-BFED-C50AC1655B51}" type="pres">
      <dgm:prSet presAssocID="{32E3D7B6-3090-490B-AF8A-5FA8069D9A2D}" presName="node" presStyleLbl="node1" presStyleIdx="2" presStyleCnt="6" custRadScaleRad="98822" custRadScaleInc="20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057BEAAC-371D-403A-8C6A-7FB3396C93A9}" type="pres">
      <dgm:prSet presAssocID="{32E3D7B6-3090-490B-AF8A-5FA8069D9A2D}" presName="dummy" presStyleCnt="0"/>
      <dgm:spPr/>
    </dgm:pt>
    <dgm:pt modelId="{9AA5D154-37CB-4B94-8601-961F8EA8AD38}" type="pres">
      <dgm:prSet presAssocID="{0F865A16-ACAB-48DE-8AB5-F99B3C11EED9}" presName="sibTrans" presStyleLbl="sibTrans2D1" presStyleIdx="2" presStyleCnt="6"/>
      <dgm:spPr>
        <a:prstGeom prst="blockArc">
          <a:avLst>
            <a:gd name="adj1" fmla="val 1800004"/>
            <a:gd name="adj2" fmla="val 5400006"/>
            <a:gd name="adj3" fmla="val 4511"/>
          </a:avLst>
        </a:prstGeom>
      </dgm:spPr>
      <dgm:t>
        <a:bodyPr/>
        <a:lstStyle/>
        <a:p>
          <a:endParaRPr lang="uk-UA"/>
        </a:p>
      </dgm:t>
    </dgm:pt>
    <dgm:pt modelId="{A4D98317-B49E-4951-8EC5-FC1968E3BC4E}" type="pres">
      <dgm:prSet presAssocID="{69442D6B-939E-4952-96EB-4A62D5E7519D}" presName="node" presStyleLbl="node1" presStyleIdx="3" presStyleCnt="6" custRadScaleRad="100031" custRadScaleInc="394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5C0F8DCB-4B83-4B6F-A3BD-03F161C721F1}" type="pres">
      <dgm:prSet presAssocID="{69442D6B-939E-4952-96EB-4A62D5E7519D}" presName="dummy" presStyleCnt="0"/>
      <dgm:spPr/>
    </dgm:pt>
    <dgm:pt modelId="{5DF3B51F-ED2D-457E-814B-42649632FF3A}" type="pres">
      <dgm:prSet presAssocID="{CA9D2DF8-FBF4-4CB2-B1CF-B5D0606A701E}" presName="sibTrans" presStyleLbl="sibTrans2D1" presStyleIdx="3" presStyleCnt="6"/>
      <dgm:spPr>
        <a:prstGeom prst="blockArc">
          <a:avLst>
            <a:gd name="adj1" fmla="val 5400013"/>
            <a:gd name="adj2" fmla="val 9000012"/>
            <a:gd name="adj3" fmla="val 4511"/>
          </a:avLst>
        </a:prstGeom>
      </dgm:spPr>
      <dgm:t>
        <a:bodyPr/>
        <a:lstStyle/>
        <a:p>
          <a:endParaRPr lang="uk-UA"/>
        </a:p>
      </dgm:t>
    </dgm:pt>
    <dgm:pt modelId="{6C4CA83E-67CF-4A14-9D59-5159F43BBCB5}" type="pres">
      <dgm:prSet presAssocID="{E1F856C0-534A-485D-8AA9-5D2B705A18E5}" presName="node" presStyleLbl="node1" presStyleIdx="4" presStyleCnt="6" custRadScaleRad="101204" custRadScaleInc="189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49AFD23D-E92E-4D3E-A52D-5955EFFC17CF}" type="pres">
      <dgm:prSet presAssocID="{E1F856C0-534A-485D-8AA9-5D2B705A18E5}" presName="dummy" presStyleCnt="0"/>
      <dgm:spPr/>
    </dgm:pt>
    <dgm:pt modelId="{24E627D6-86B2-41FF-BE3D-0CD40B57C687}" type="pres">
      <dgm:prSet presAssocID="{DF5CF3A0-740B-465D-A2A5-3D3792277215}" presName="sibTrans" presStyleLbl="sibTrans2D1" presStyleIdx="4" presStyleCnt="6"/>
      <dgm:spPr>
        <a:prstGeom prst="blockArc">
          <a:avLst>
            <a:gd name="adj1" fmla="val 9000004"/>
            <a:gd name="adj2" fmla="val 12599991"/>
            <a:gd name="adj3" fmla="val 4511"/>
          </a:avLst>
        </a:prstGeom>
      </dgm:spPr>
      <dgm:t>
        <a:bodyPr/>
        <a:lstStyle/>
        <a:p>
          <a:endParaRPr lang="uk-UA"/>
        </a:p>
      </dgm:t>
    </dgm:pt>
    <dgm:pt modelId="{9A882B8A-F950-4A2F-A716-517CD9759E12}" type="pres">
      <dgm:prSet presAssocID="{50286ECA-EE25-4211-85CD-C002AE879F8C}" presName="node" presStyleLbl="node1" presStyleIdx="5" presStyleCnt="6" custRadScaleRad="101183" custRadScaleInc="-2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1B97F0D2-C36C-430E-AC87-27C4B6EF565A}" type="pres">
      <dgm:prSet presAssocID="{50286ECA-EE25-4211-85CD-C002AE879F8C}" presName="dummy" presStyleCnt="0"/>
      <dgm:spPr/>
    </dgm:pt>
    <dgm:pt modelId="{EF73BD73-71E5-4B7E-ABD6-85E5A0996451}" type="pres">
      <dgm:prSet presAssocID="{8F6768F6-136E-455B-9F7E-7029D2F32A97}" presName="sibTrans" presStyleLbl="sibTrans2D1" presStyleIdx="5" presStyleCnt="6"/>
      <dgm:spPr>
        <a:prstGeom prst="blockArc">
          <a:avLst>
            <a:gd name="adj1" fmla="val 12598781"/>
            <a:gd name="adj2" fmla="val 16246681"/>
            <a:gd name="adj3" fmla="val 4511"/>
          </a:avLst>
        </a:prstGeom>
      </dgm:spPr>
      <dgm:t>
        <a:bodyPr/>
        <a:lstStyle/>
        <a:p>
          <a:endParaRPr lang="uk-UA"/>
        </a:p>
      </dgm:t>
    </dgm:pt>
  </dgm:ptLst>
  <dgm:cxnLst>
    <dgm:cxn modelId="{231821D4-12E3-4B70-9C69-895A1AECFCD9}" type="presOf" srcId="{1B93FA36-F47E-4F3F-B287-9C89B4E23009}" destId="{E1860A20-13DC-4079-AA27-97C0D40117A0}" srcOrd="0" destOrd="0" presId="urn:microsoft.com/office/officeart/2005/8/layout/radial6"/>
    <dgm:cxn modelId="{FD3E7B60-F078-4122-A31D-43AC52A3F3AC}" srcId="{58F715BE-47F9-4C36-AAA2-E5AA3FC5EF7E}" destId="{32E3D7B6-3090-490B-AF8A-5FA8069D9A2D}" srcOrd="2" destOrd="0" parTransId="{8F4FA21A-BF1C-40C6-8B7F-B93CF6E57E76}" sibTransId="{0F865A16-ACAB-48DE-8AB5-F99B3C11EED9}"/>
    <dgm:cxn modelId="{B4675C13-516C-4B0B-A6C1-399A13F6F9DF}" type="presOf" srcId="{38B58B6A-2A4E-4B58-AAE4-4B179C79827A}" destId="{13CA327B-C13C-495F-8306-F9CFDBFB3712}" srcOrd="0" destOrd="0" presId="urn:microsoft.com/office/officeart/2005/8/layout/radial6"/>
    <dgm:cxn modelId="{2EE62B97-F229-4B8F-80E6-850C8FAD08A7}" type="presOf" srcId="{69442D6B-939E-4952-96EB-4A62D5E7519D}" destId="{A4D98317-B49E-4951-8EC5-FC1968E3BC4E}" srcOrd="0" destOrd="0" presId="urn:microsoft.com/office/officeart/2005/8/layout/radial6"/>
    <dgm:cxn modelId="{C0019529-6D72-47D1-9EFE-125862027A15}" type="presOf" srcId="{0F865A16-ACAB-48DE-8AB5-F99B3C11EED9}" destId="{9AA5D154-37CB-4B94-8601-961F8EA8AD38}" srcOrd="0" destOrd="0" presId="urn:microsoft.com/office/officeart/2005/8/layout/radial6"/>
    <dgm:cxn modelId="{E5E7BE66-FED6-401D-800F-7105BB0455E9}" srcId="{58F715BE-47F9-4C36-AAA2-E5AA3FC5EF7E}" destId="{69442D6B-939E-4952-96EB-4A62D5E7519D}" srcOrd="3" destOrd="0" parTransId="{32C404A1-076E-4B2F-8DCE-2DE8A533D150}" sibTransId="{CA9D2DF8-FBF4-4CB2-B1CF-B5D0606A701E}"/>
    <dgm:cxn modelId="{86594DF5-24BC-4459-9355-0D5F0E0D722D}" type="presOf" srcId="{50286ECA-EE25-4211-85CD-C002AE879F8C}" destId="{9A882B8A-F950-4A2F-A716-517CD9759E12}" srcOrd="0" destOrd="0" presId="urn:microsoft.com/office/officeart/2005/8/layout/radial6"/>
    <dgm:cxn modelId="{EA1DDA3E-8F20-4FA6-BF6A-C469786CFE5B}" srcId="{58F715BE-47F9-4C36-AAA2-E5AA3FC5EF7E}" destId="{57999904-F861-410A-9C09-27BB151B99B8}" srcOrd="0" destOrd="0" parTransId="{D25F9891-E871-47A3-BF1A-DC1106F3F665}" sibTransId="{DFE4D7C5-1963-41A8-AC64-D0AC1F8BCF0F}"/>
    <dgm:cxn modelId="{EF6BEF37-BF5D-47F9-A2E6-A277375BA8D0}" srcId="{58F715BE-47F9-4C36-AAA2-E5AA3FC5EF7E}" destId="{50286ECA-EE25-4211-85CD-C002AE879F8C}" srcOrd="5" destOrd="0" parTransId="{C1FC5B92-9C88-4ED7-96B3-7F3C497200B9}" sibTransId="{8F6768F6-136E-455B-9F7E-7029D2F32A97}"/>
    <dgm:cxn modelId="{457C7C23-5DE8-46CB-AE45-414018E1F2FF}" srcId="{1B93FA36-F47E-4F3F-B287-9C89B4E23009}" destId="{58F715BE-47F9-4C36-AAA2-E5AA3FC5EF7E}" srcOrd="0" destOrd="0" parTransId="{FF32AEEE-7B42-4681-92A8-4E4610B5F532}" sibTransId="{C9C2B69E-2EDB-4252-B275-54A71F633108}"/>
    <dgm:cxn modelId="{D095EA95-233C-4058-8FFC-380B9B8F84B9}" type="presOf" srcId="{DF5CF3A0-740B-465D-A2A5-3D3792277215}" destId="{24E627D6-86B2-41FF-BE3D-0CD40B57C687}" srcOrd="0" destOrd="0" presId="urn:microsoft.com/office/officeart/2005/8/layout/radial6"/>
    <dgm:cxn modelId="{2D2C30B8-C609-427B-8361-15A39E4BCD08}" type="presOf" srcId="{DFE4D7C5-1963-41A8-AC64-D0AC1F8BCF0F}" destId="{A7531B27-FD53-42B6-907E-24504EDC5B6F}" srcOrd="0" destOrd="0" presId="urn:microsoft.com/office/officeart/2005/8/layout/radial6"/>
    <dgm:cxn modelId="{8628E067-D381-4083-B0AC-672561319B33}" type="presOf" srcId="{8F6768F6-136E-455B-9F7E-7029D2F32A97}" destId="{EF73BD73-71E5-4B7E-ABD6-85E5A0996451}" srcOrd="0" destOrd="0" presId="urn:microsoft.com/office/officeart/2005/8/layout/radial6"/>
    <dgm:cxn modelId="{6635FFF4-3193-417C-AD87-181E02E9AE26}" type="presOf" srcId="{57999904-F861-410A-9C09-27BB151B99B8}" destId="{76F6F462-122A-4ED3-8501-081DD9B710E9}" srcOrd="0" destOrd="0" presId="urn:microsoft.com/office/officeart/2005/8/layout/radial6"/>
    <dgm:cxn modelId="{47B3CFD8-301D-40BF-87AA-1A33F683E3B0}" type="presOf" srcId="{32E3D7B6-3090-490B-AF8A-5FA8069D9A2D}" destId="{5F98481A-0B69-4C51-BFED-C50AC1655B51}" srcOrd="0" destOrd="0" presId="urn:microsoft.com/office/officeart/2005/8/layout/radial6"/>
    <dgm:cxn modelId="{C28752B4-4AF8-41B8-A0EA-DD8449529047}" type="presOf" srcId="{CA9D2DF8-FBF4-4CB2-B1CF-B5D0606A701E}" destId="{5DF3B51F-ED2D-457E-814B-42649632FF3A}" srcOrd="0" destOrd="0" presId="urn:microsoft.com/office/officeart/2005/8/layout/radial6"/>
    <dgm:cxn modelId="{07D09271-23DC-4E2F-94E4-B05513D0E53A}" srcId="{58F715BE-47F9-4C36-AAA2-E5AA3FC5EF7E}" destId="{E1F856C0-534A-485D-8AA9-5D2B705A18E5}" srcOrd="4" destOrd="0" parTransId="{24066886-AAB9-4799-8019-31508FEB2B46}" sibTransId="{DF5CF3A0-740B-465D-A2A5-3D3792277215}"/>
    <dgm:cxn modelId="{A66DD542-B754-4B78-B673-CAB62859E884}" type="presOf" srcId="{E1F856C0-534A-485D-8AA9-5D2B705A18E5}" destId="{6C4CA83E-67CF-4A14-9D59-5159F43BBCB5}" srcOrd="0" destOrd="0" presId="urn:microsoft.com/office/officeart/2005/8/layout/radial6"/>
    <dgm:cxn modelId="{1F741148-1C46-4107-A129-7E309E154C9A}" type="presOf" srcId="{58F715BE-47F9-4C36-AAA2-E5AA3FC5EF7E}" destId="{9F24B4E1-35F2-4535-B2A6-414CE4434708}" srcOrd="0" destOrd="0" presId="urn:microsoft.com/office/officeart/2005/8/layout/radial6"/>
    <dgm:cxn modelId="{8605C441-E8AF-45BF-8A7C-F69275245EF6}" srcId="{58F715BE-47F9-4C36-AAA2-E5AA3FC5EF7E}" destId="{CD03799E-D4AE-4360-B472-D07CD01ACED1}" srcOrd="1" destOrd="0" parTransId="{1C3764BC-44B3-490B-BE96-F5894144B40E}" sibTransId="{38B58B6A-2A4E-4B58-AAE4-4B179C79827A}"/>
    <dgm:cxn modelId="{2181CFA0-CFEC-40ED-A8D3-99AC8029013E}" type="presOf" srcId="{CD03799E-D4AE-4360-B472-D07CD01ACED1}" destId="{4D4A0837-3EAB-4F02-8651-3C73AD19C3AE}" srcOrd="0" destOrd="0" presId="urn:microsoft.com/office/officeart/2005/8/layout/radial6"/>
    <dgm:cxn modelId="{C9D0D6A0-0586-4B09-B518-288D359AC1DE}" type="presParOf" srcId="{E1860A20-13DC-4079-AA27-97C0D40117A0}" destId="{9F24B4E1-35F2-4535-B2A6-414CE4434708}" srcOrd="0" destOrd="0" presId="urn:microsoft.com/office/officeart/2005/8/layout/radial6"/>
    <dgm:cxn modelId="{BEF8CC2A-10C6-4856-9D15-AA0172FD5167}" type="presParOf" srcId="{E1860A20-13DC-4079-AA27-97C0D40117A0}" destId="{76F6F462-122A-4ED3-8501-081DD9B710E9}" srcOrd="1" destOrd="0" presId="urn:microsoft.com/office/officeart/2005/8/layout/radial6"/>
    <dgm:cxn modelId="{79DC5F6E-29D2-4111-938C-63C5657BFCC9}" type="presParOf" srcId="{E1860A20-13DC-4079-AA27-97C0D40117A0}" destId="{68896999-25F5-411D-B7C5-DBBC499AAFF0}" srcOrd="2" destOrd="0" presId="urn:microsoft.com/office/officeart/2005/8/layout/radial6"/>
    <dgm:cxn modelId="{B7B78D9E-3F54-452A-BC2B-352FEDB9C464}" type="presParOf" srcId="{E1860A20-13DC-4079-AA27-97C0D40117A0}" destId="{A7531B27-FD53-42B6-907E-24504EDC5B6F}" srcOrd="3" destOrd="0" presId="urn:microsoft.com/office/officeart/2005/8/layout/radial6"/>
    <dgm:cxn modelId="{EDF6BC44-9B4F-487F-9DFA-80A6D9DB2F4A}" type="presParOf" srcId="{E1860A20-13DC-4079-AA27-97C0D40117A0}" destId="{4D4A0837-3EAB-4F02-8651-3C73AD19C3AE}" srcOrd="4" destOrd="0" presId="urn:microsoft.com/office/officeart/2005/8/layout/radial6"/>
    <dgm:cxn modelId="{6CCE59FA-D401-4B9C-BD02-D518D3EF9E1A}" type="presParOf" srcId="{E1860A20-13DC-4079-AA27-97C0D40117A0}" destId="{74D2C5E0-25BE-4F0C-A9B0-2AF2B0352CBF}" srcOrd="5" destOrd="0" presId="urn:microsoft.com/office/officeart/2005/8/layout/radial6"/>
    <dgm:cxn modelId="{9F9F630E-A6AD-4DCD-B692-EFDA601D1FEC}" type="presParOf" srcId="{E1860A20-13DC-4079-AA27-97C0D40117A0}" destId="{13CA327B-C13C-495F-8306-F9CFDBFB3712}" srcOrd="6" destOrd="0" presId="urn:microsoft.com/office/officeart/2005/8/layout/radial6"/>
    <dgm:cxn modelId="{EE1F7338-A900-450C-BA30-7DA0823689E3}" type="presParOf" srcId="{E1860A20-13DC-4079-AA27-97C0D40117A0}" destId="{5F98481A-0B69-4C51-BFED-C50AC1655B51}" srcOrd="7" destOrd="0" presId="urn:microsoft.com/office/officeart/2005/8/layout/radial6"/>
    <dgm:cxn modelId="{B40D9ADA-BED2-4A90-A4A4-CA3CEC8E7E06}" type="presParOf" srcId="{E1860A20-13DC-4079-AA27-97C0D40117A0}" destId="{057BEAAC-371D-403A-8C6A-7FB3396C93A9}" srcOrd="8" destOrd="0" presId="urn:microsoft.com/office/officeart/2005/8/layout/radial6"/>
    <dgm:cxn modelId="{E3AB6329-1785-4D69-8F09-DBBFF070063E}" type="presParOf" srcId="{E1860A20-13DC-4079-AA27-97C0D40117A0}" destId="{9AA5D154-37CB-4B94-8601-961F8EA8AD38}" srcOrd="9" destOrd="0" presId="urn:microsoft.com/office/officeart/2005/8/layout/radial6"/>
    <dgm:cxn modelId="{DE33AB52-0297-4CD8-A8DB-B30CD0719C6E}" type="presParOf" srcId="{E1860A20-13DC-4079-AA27-97C0D40117A0}" destId="{A4D98317-B49E-4951-8EC5-FC1968E3BC4E}" srcOrd="10" destOrd="0" presId="urn:microsoft.com/office/officeart/2005/8/layout/radial6"/>
    <dgm:cxn modelId="{828069C9-2C21-4276-B42E-FADB6DF19140}" type="presParOf" srcId="{E1860A20-13DC-4079-AA27-97C0D40117A0}" destId="{5C0F8DCB-4B83-4B6F-A3BD-03F161C721F1}" srcOrd="11" destOrd="0" presId="urn:microsoft.com/office/officeart/2005/8/layout/radial6"/>
    <dgm:cxn modelId="{99EA68DF-5FAC-4823-A0E0-7CA8E3D92653}" type="presParOf" srcId="{E1860A20-13DC-4079-AA27-97C0D40117A0}" destId="{5DF3B51F-ED2D-457E-814B-42649632FF3A}" srcOrd="12" destOrd="0" presId="urn:microsoft.com/office/officeart/2005/8/layout/radial6"/>
    <dgm:cxn modelId="{68A26E75-69CB-49C0-8C96-27A4EEC0FC86}" type="presParOf" srcId="{E1860A20-13DC-4079-AA27-97C0D40117A0}" destId="{6C4CA83E-67CF-4A14-9D59-5159F43BBCB5}" srcOrd="13" destOrd="0" presId="urn:microsoft.com/office/officeart/2005/8/layout/radial6"/>
    <dgm:cxn modelId="{E47F7C91-F736-42A5-99F6-4333F57EE98F}" type="presParOf" srcId="{E1860A20-13DC-4079-AA27-97C0D40117A0}" destId="{49AFD23D-E92E-4D3E-A52D-5955EFFC17CF}" srcOrd="14" destOrd="0" presId="urn:microsoft.com/office/officeart/2005/8/layout/radial6"/>
    <dgm:cxn modelId="{C8D1CA90-EA77-4446-9083-95B202FFA128}" type="presParOf" srcId="{E1860A20-13DC-4079-AA27-97C0D40117A0}" destId="{24E627D6-86B2-41FF-BE3D-0CD40B57C687}" srcOrd="15" destOrd="0" presId="urn:microsoft.com/office/officeart/2005/8/layout/radial6"/>
    <dgm:cxn modelId="{6E953AFB-435C-404B-8086-FBC2D3F7C945}" type="presParOf" srcId="{E1860A20-13DC-4079-AA27-97C0D40117A0}" destId="{9A882B8A-F950-4A2F-A716-517CD9759E12}" srcOrd="16" destOrd="0" presId="urn:microsoft.com/office/officeart/2005/8/layout/radial6"/>
    <dgm:cxn modelId="{77EDB481-BD7B-430D-BC6D-50167E25FC51}" type="presParOf" srcId="{E1860A20-13DC-4079-AA27-97C0D40117A0}" destId="{1B97F0D2-C36C-430E-AC87-27C4B6EF565A}" srcOrd="17" destOrd="0" presId="urn:microsoft.com/office/officeart/2005/8/layout/radial6"/>
    <dgm:cxn modelId="{2A911F23-BB5C-4489-9B44-1CD0D48C0307}" type="presParOf" srcId="{E1860A20-13DC-4079-AA27-97C0D40117A0}" destId="{EF73BD73-71E5-4B7E-ABD6-85E5A099645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4F0AB-ACEA-4BE0-84B3-6D22ABE55097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54C6C7-3C29-4A61-AA6A-815097F6463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СІЛЬСЬКО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ГОСПОДАРСЬКІ </a:t>
          </a:r>
          <a:r>
            <a:rPr lang="uk-UA" b="1" dirty="0" smtClean="0"/>
            <a:t>ПІДПРИЄМСТВА</a:t>
          </a:r>
          <a:endParaRPr lang="ru-RU" b="1" dirty="0" smtClean="0"/>
        </a:p>
        <a:p>
          <a:endParaRPr lang="ru-RU" dirty="0" smtClean="0"/>
        </a:p>
      </dgm:t>
    </dgm:pt>
    <dgm:pt modelId="{1FC4D306-8F71-4BAF-AD0F-1EB12EECB4CC}" type="parTrans" cxnId="{5959FFEE-A7A1-4303-8157-49806C5BD75D}">
      <dgm:prSet/>
      <dgm:spPr/>
      <dgm:t>
        <a:bodyPr/>
        <a:lstStyle/>
        <a:p>
          <a:endParaRPr lang="ru-RU"/>
        </a:p>
      </dgm:t>
    </dgm:pt>
    <dgm:pt modelId="{C4FCE555-E856-4280-AF77-D87547FFBE7B}" type="sibTrans" cxnId="{5959FFEE-A7A1-4303-8157-49806C5BD75D}">
      <dgm:prSet/>
      <dgm:spPr>
        <a:noFill/>
      </dgm:spPr>
      <dgm:t>
        <a:bodyPr/>
        <a:lstStyle/>
        <a:p>
          <a:endParaRPr lang="ru-RU"/>
        </a:p>
      </dgm:t>
    </dgm:pt>
    <dgm:pt modelId="{CDB47F26-A41F-4C2D-98F0-7EBAEA841EB4}">
      <dgm:prSet phldrT="[Текст]"/>
      <dgm:spPr/>
      <dgm:t>
        <a:bodyPr/>
        <a:lstStyle/>
        <a:p>
          <a:r>
            <a:rPr lang="uk-UA" b="1" dirty="0" smtClean="0"/>
            <a:t>НАУКОВО-ДОСЛІДНА УСТАНОВА</a:t>
          </a:r>
          <a:endParaRPr lang="ru-RU" b="1" dirty="0"/>
        </a:p>
      </dgm:t>
    </dgm:pt>
    <dgm:pt modelId="{5EDECDB9-982A-4AD9-85AA-CEF6362E7957}" type="parTrans" cxnId="{76E27C37-7179-4314-A35C-391F8C669CD9}">
      <dgm:prSet/>
      <dgm:spPr/>
      <dgm:t>
        <a:bodyPr/>
        <a:lstStyle/>
        <a:p>
          <a:endParaRPr lang="ru-RU"/>
        </a:p>
      </dgm:t>
    </dgm:pt>
    <dgm:pt modelId="{B8350F39-3B09-46FC-8419-98CEB9FD77FE}" type="sibTrans" cxnId="{76E27C37-7179-4314-A35C-391F8C669CD9}">
      <dgm:prSet/>
      <dgm:spPr>
        <a:noFill/>
      </dgm:spPr>
      <dgm:t>
        <a:bodyPr/>
        <a:lstStyle/>
        <a:p>
          <a:endParaRPr lang="ru-RU"/>
        </a:p>
      </dgm:t>
    </dgm:pt>
    <dgm:pt modelId="{1E1540AB-1F49-4205-A882-BA69388063E5}">
      <dgm:prSet phldrT="[Текст]"/>
      <dgm:spPr/>
      <dgm:t>
        <a:bodyPr/>
        <a:lstStyle/>
        <a:p>
          <a:r>
            <a:rPr lang="uk-UA" b="1" dirty="0" smtClean="0"/>
            <a:t>ДОМО</a:t>
          </a:r>
        </a:p>
        <a:p>
          <a:r>
            <a:rPr lang="uk-UA" b="1" dirty="0" smtClean="0"/>
            <a:t>ГОСПОДАРСТВА </a:t>
          </a:r>
          <a:endParaRPr lang="ru-RU" b="1" dirty="0"/>
        </a:p>
      </dgm:t>
    </dgm:pt>
    <dgm:pt modelId="{D0386449-626D-48C2-A52A-0568C359FB2C}" type="parTrans" cxnId="{E2B87433-751E-4242-A3C6-2C0B628B34CB}">
      <dgm:prSet/>
      <dgm:spPr/>
      <dgm:t>
        <a:bodyPr/>
        <a:lstStyle/>
        <a:p>
          <a:endParaRPr lang="ru-RU"/>
        </a:p>
      </dgm:t>
    </dgm:pt>
    <dgm:pt modelId="{7C43B79D-1B7C-4A10-A650-8B7D627FEDE6}" type="sibTrans" cxnId="{E2B87433-751E-4242-A3C6-2C0B628B34CB}">
      <dgm:prSet/>
      <dgm:spPr>
        <a:noFill/>
      </dgm:spPr>
      <dgm:t>
        <a:bodyPr/>
        <a:lstStyle/>
        <a:p>
          <a:endParaRPr lang="ru-RU"/>
        </a:p>
      </dgm:t>
    </dgm:pt>
    <dgm:pt modelId="{3F30FCFB-3405-42D8-B4BD-D522F6845533}">
      <dgm:prSet phldrT="[Текст]"/>
      <dgm:spPr/>
      <dgm:t>
        <a:bodyPr/>
        <a:lstStyle/>
        <a:p>
          <a:r>
            <a:rPr lang="uk-UA" b="1" dirty="0" smtClean="0"/>
            <a:t>ПІДПРИЄМСТВА </a:t>
          </a:r>
        </a:p>
        <a:p>
          <a:r>
            <a:rPr lang="uk-UA" b="1" dirty="0" smtClean="0"/>
            <a:t> РИБНОГО</a:t>
          </a:r>
        </a:p>
        <a:p>
          <a:r>
            <a:rPr lang="uk-UA" b="1" dirty="0" smtClean="0"/>
            <a:t> ГОСПОДАРСТВА</a:t>
          </a:r>
          <a:endParaRPr lang="ru-RU" b="1" dirty="0"/>
        </a:p>
      </dgm:t>
    </dgm:pt>
    <dgm:pt modelId="{58E29D4D-184A-4021-B53E-1111B437F160}" type="parTrans" cxnId="{963A951F-5C0F-4C74-B3D3-911D838541F9}">
      <dgm:prSet/>
      <dgm:spPr/>
      <dgm:t>
        <a:bodyPr/>
        <a:lstStyle/>
        <a:p>
          <a:endParaRPr lang="ru-RU"/>
        </a:p>
      </dgm:t>
    </dgm:pt>
    <dgm:pt modelId="{58F60321-C4D8-41A0-9463-E12902E9CB38}" type="sibTrans" cxnId="{963A951F-5C0F-4C74-B3D3-911D838541F9}">
      <dgm:prSet/>
      <dgm:spPr>
        <a:noFill/>
      </dgm:spPr>
      <dgm:t>
        <a:bodyPr/>
        <a:lstStyle/>
        <a:p>
          <a:endParaRPr lang="ru-RU"/>
        </a:p>
      </dgm:t>
    </dgm:pt>
    <dgm:pt modelId="{CFF01EEF-DE83-4C24-AA08-DB20C153FD3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ПІДПРИЄМСТВА  ЛІСОВОГО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 ГОСПОДАРСТВА</a:t>
          </a:r>
          <a:endParaRPr lang="ru-RU" b="1" dirty="0" smtClean="0"/>
        </a:p>
      </dgm:t>
    </dgm:pt>
    <dgm:pt modelId="{1EFA1569-C7B3-4521-BD2A-8AD0B79CBED8}" type="parTrans" cxnId="{A300BE98-FA3E-471E-B8B8-821F4AB54C08}">
      <dgm:prSet/>
      <dgm:spPr/>
      <dgm:t>
        <a:bodyPr/>
        <a:lstStyle/>
        <a:p>
          <a:endParaRPr lang="ru-RU"/>
        </a:p>
      </dgm:t>
    </dgm:pt>
    <dgm:pt modelId="{43F9772F-E1D2-4392-9E39-8C0F61616DF0}" type="sibTrans" cxnId="{A300BE98-FA3E-471E-B8B8-821F4AB54C08}">
      <dgm:prSet/>
      <dgm:spPr>
        <a:noFill/>
      </dgm:spPr>
      <dgm:t>
        <a:bodyPr/>
        <a:lstStyle/>
        <a:p>
          <a:endParaRPr lang="ru-RU"/>
        </a:p>
      </dgm:t>
    </dgm:pt>
    <dgm:pt modelId="{7810DCCB-141C-4D5D-AC4C-7A7D22F1D62D}">
      <dgm:prSet phldrT="[Текст]"/>
      <dgm:spPr/>
      <dgm:t>
        <a:bodyPr/>
        <a:lstStyle/>
        <a:p>
          <a:r>
            <a:rPr lang="uk-UA" b="1" dirty="0" smtClean="0"/>
            <a:t>ІНШІ ПОСТАЧАЛЬНИКИ ТОВАРІВ ТА ПОСЛУГ</a:t>
          </a:r>
          <a:endParaRPr lang="ru-RU" b="1" dirty="0"/>
        </a:p>
      </dgm:t>
    </dgm:pt>
    <dgm:pt modelId="{A03F62D4-FA47-4A59-A0FC-D2AF45DBEC99}" type="parTrans" cxnId="{03575F3B-1A74-4E43-8261-83FE998402D7}">
      <dgm:prSet/>
      <dgm:spPr/>
      <dgm:t>
        <a:bodyPr/>
        <a:lstStyle/>
        <a:p>
          <a:endParaRPr lang="ru-RU"/>
        </a:p>
      </dgm:t>
    </dgm:pt>
    <dgm:pt modelId="{30ED894C-B09B-421A-B41C-1A328DA22A0E}" type="sibTrans" cxnId="{03575F3B-1A74-4E43-8261-83FE998402D7}">
      <dgm:prSet/>
      <dgm:spPr>
        <a:noFill/>
      </dgm:spPr>
      <dgm:t>
        <a:bodyPr/>
        <a:lstStyle/>
        <a:p>
          <a:endParaRPr lang="ru-RU"/>
        </a:p>
      </dgm:t>
    </dgm:pt>
    <dgm:pt modelId="{1C6541A9-AE24-4C61-86BA-243698A63EF3}">
      <dgm:prSet phldrT="[Текст]"/>
      <dgm:spPr/>
      <dgm:t>
        <a:bodyPr/>
        <a:lstStyle/>
        <a:p>
          <a:r>
            <a:rPr lang="uk-UA" b="1" dirty="0" smtClean="0"/>
            <a:t>ЗОВНІШНІ ПОСТАЧАЛЬНИКИ</a:t>
          </a:r>
          <a:endParaRPr lang="ru-RU" b="1" dirty="0"/>
        </a:p>
      </dgm:t>
    </dgm:pt>
    <dgm:pt modelId="{8BD4FC2D-21BF-43E1-BE35-384296F8527B}" type="sibTrans" cxnId="{46336023-FC96-4820-8036-6F85C9350C40}">
      <dgm:prSet/>
      <dgm:spPr>
        <a:noFill/>
      </dgm:spPr>
      <dgm:t>
        <a:bodyPr/>
        <a:lstStyle/>
        <a:p>
          <a:endParaRPr lang="ru-RU"/>
        </a:p>
      </dgm:t>
    </dgm:pt>
    <dgm:pt modelId="{98F1AD88-EC35-495E-BE97-3DFC46A0874F}" type="parTrans" cxnId="{46336023-FC96-4820-8036-6F85C9350C40}">
      <dgm:prSet/>
      <dgm:spPr/>
      <dgm:t>
        <a:bodyPr/>
        <a:lstStyle/>
        <a:p>
          <a:endParaRPr lang="ru-RU"/>
        </a:p>
      </dgm:t>
    </dgm:pt>
    <dgm:pt modelId="{9B1E95F7-FE18-4358-B25A-D4EA685F1FC1}">
      <dgm:prSet/>
      <dgm:spPr/>
      <dgm:t>
        <a:bodyPr/>
        <a:lstStyle/>
        <a:p>
          <a:r>
            <a:rPr lang="uk-UA" b="1" dirty="0" smtClean="0"/>
            <a:t>ЗОВНІШНІ </a:t>
          </a:r>
        </a:p>
        <a:p>
          <a:r>
            <a:rPr lang="uk-UA" b="1" dirty="0" smtClean="0"/>
            <a:t>СПОЖИВАЧІ</a:t>
          </a:r>
          <a:endParaRPr lang="ru-RU" b="1" dirty="0"/>
        </a:p>
      </dgm:t>
    </dgm:pt>
    <dgm:pt modelId="{638CEE5D-9F72-4138-915F-80727C33A1FF}" type="parTrans" cxnId="{BEDF95C8-873E-4389-B978-3EA6464D95A0}">
      <dgm:prSet/>
      <dgm:spPr/>
      <dgm:t>
        <a:bodyPr/>
        <a:lstStyle/>
        <a:p>
          <a:endParaRPr lang="ru-RU"/>
        </a:p>
      </dgm:t>
    </dgm:pt>
    <dgm:pt modelId="{BC51C3C6-DEF8-4906-AFB7-8ADE58763BDC}" type="sibTrans" cxnId="{BEDF95C8-873E-4389-B978-3EA6464D95A0}">
      <dgm:prSet/>
      <dgm:spPr>
        <a:noFill/>
      </dgm:spPr>
      <dgm:t>
        <a:bodyPr/>
        <a:lstStyle/>
        <a:p>
          <a:endParaRPr lang="ru-RU"/>
        </a:p>
      </dgm:t>
    </dgm:pt>
    <dgm:pt modelId="{EA048348-BD56-4117-994F-6E8328A5B83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</a:t>
          </a:r>
          <a:r>
            <a:rPr lang="uk-UA" sz="18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іо</a:t>
          </a:r>
          <a:endParaRPr lang="uk-UA" sz="18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>
            <a:spcAft>
              <a:spcPts val="0"/>
            </a:spcAft>
          </a:pPr>
          <a:r>
            <a:rPr lang="uk-UA" sz="1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технологічне підприємство</a:t>
          </a:r>
          <a:endParaRPr lang="ru-RU" sz="1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E066A75-0CCB-4513-901D-BAF2A09B8303}" type="parTrans" cxnId="{0C11A537-B513-4D0B-9B41-2E4B272D7415}">
      <dgm:prSet/>
      <dgm:spPr/>
      <dgm:t>
        <a:bodyPr/>
        <a:lstStyle/>
        <a:p>
          <a:endParaRPr lang="ru-RU"/>
        </a:p>
      </dgm:t>
    </dgm:pt>
    <dgm:pt modelId="{3D2B61CC-BFAC-49E7-BFF5-189527CC411E}" type="sibTrans" cxnId="{0C11A537-B513-4D0B-9B41-2E4B272D7415}">
      <dgm:prSet/>
      <dgm:spPr>
        <a:noFill/>
      </dgm:spPr>
      <dgm:t>
        <a:bodyPr/>
        <a:lstStyle/>
        <a:p>
          <a:endParaRPr lang="ru-RU"/>
        </a:p>
      </dgm:t>
    </dgm:pt>
    <dgm:pt modelId="{ED7E2524-41BA-4CA2-83AF-E0845B5574C7}">
      <dgm:prSet/>
      <dgm:spPr/>
      <dgm:t>
        <a:bodyPr/>
        <a:lstStyle/>
        <a:p>
          <a:r>
            <a:rPr lang="uk-UA" b="1" dirty="0" smtClean="0"/>
            <a:t>ВЛАДА ЯК РЕГУЛЯТОР</a:t>
          </a:r>
          <a:endParaRPr lang="ru-RU" b="1" dirty="0"/>
        </a:p>
      </dgm:t>
    </dgm:pt>
    <dgm:pt modelId="{BDD75A38-D06A-484A-9722-1C7FAA5BB963}" type="parTrans" cxnId="{9F7EA348-CE43-4E8C-A6BD-3CF6A27DF162}">
      <dgm:prSet/>
      <dgm:spPr/>
      <dgm:t>
        <a:bodyPr/>
        <a:lstStyle/>
        <a:p>
          <a:endParaRPr lang="ru-RU"/>
        </a:p>
      </dgm:t>
    </dgm:pt>
    <dgm:pt modelId="{3BB420BD-5E04-4797-8721-B90FE0C22A3E}" type="sibTrans" cxnId="{9F7EA348-CE43-4E8C-A6BD-3CF6A27DF162}">
      <dgm:prSet/>
      <dgm:spPr/>
      <dgm:t>
        <a:bodyPr/>
        <a:lstStyle/>
        <a:p>
          <a:endParaRPr lang="ru-RU"/>
        </a:p>
      </dgm:t>
    </dgm:pt>
    <dgm:pt modelId="{FFBD5BB6-8DDC-42F2-890B-5454602B47A6}" type="pres">
      <dgm:prSet presAssocID="{3464F0AB-ACEA-4BE0-84B3-6D22ABE5509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83977E-D7A4-41A5-974E-0595A828732C}" type="pres">
      <dgm:prSet presAssocID="{A154C6C7-3C29-4A61-AA6A-815097F6463F}" presName="compNode" presStyleCnt="0"/>
      <dgm:spPr/>
      <dgm:t>
        <a:bodyPr/>
        <a:lstStyle/>
        <a:p>
          <a:endParaRPr lang="ru-RU"/>
        </a:p>
      </dgm:t>
    </dgm:pt>
    <dgm:pt modelId="{D8620423-5C5F-4F50-A134-121495F94FE8}" type="pres">
      <dgm:prSet presAssocID="{A154C6C7-3C29-4A61-AA6A-815097F6463F}" presName="dummyConnPt" presStyleCnt="0"/>
      <dgm:spPr/>
      <dgm:t>
        <a:bodyPr/>
        <a:lstStyle/>
        <a:p>
          <a:endParaRPr lang="ru-RU"/>
        </a:p>
      </dgm:t>
    </dgm:pt>
    <dgm:pt modelId="{C0E68B40-03F1-4F79-A3A4-2BC8651F1AD6}" type="pres">
      <dgm:prSet presAssocID="{A154C6C7-3C29-4A61-AA6A-815097F6463F}" presName="node" presStyleLbl="node1" presStyleIdx="0" presStyleCnt="10" custLinFactNeighborX="-17828" custLinFactNeighborY="-12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FD31E-9BB7-4314-9435-4F4B947A0DDB}" type="pres">
      <dgm:prSet presAssocID="{C4FCE555-E856-4280-AF77-D87547FFBE7B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E7DEBEA0-A7F4-4A3F-B61A-8F2AA1C16771}" type="pres">
      <dgm:prSet presAssocID="{CDB47F26-A41F-4C2D-98F0-7EBAEA841EB4}" presName="compNode" presStyleCnt="0"/>
      <dgm:spPr/>
      <dgm:t>
        <a:bodyPr/>
        <a:lstStyle/>
        <a:p>
          <a:endParaRPr lang="ru-RU"/>
        </a:p>
      </dgm:t>
    </dgm:pt>
    <dgm:pt modelId="{A8929359-F5AD-433D-9387-E506E891A0DF}" type="pres">
      <dgm:prSet presAssocID="{CDB47F26-A41F-4C2D-98F0-7EBAEA841EB4}" presName="dummyConnPt" presStyleCnt="0"/>
      <dgm:spPr/>
      <dgm:t>
        <a:bodyPr/>
        <a:lstStyle/>
        <a:p>
          <a:endParaRPr lang="ru-RU"/>
        </a:p>
      </dgm:t>
    </dgm:pt>
    <dgm:pt modelId="{870EC670-89D6-436B-BFC0-A0B94FEB7CC1}" type="pres">
      <dgm:prSet presAssocID="{CDB47F26-A41F-4C2D-98F0-7EBAEA841EB4}" presName="node" presStyleLbl="node1" presStyleIdx="1" presStyleCnt="10" custLinFactNeighborX="-7290" custLinFactNeighborY="4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93E1-C216-48AB-B712-7C8E71D1FDCC}" type="pres">
      <dgm:prSet presAssocID="{B8350F39-3B09-46FC-8419-98CEB9FD77F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7EC60337-345D-481F-977F-2D91702273F0}" type="pres">
      <dgm:prSet presAssocID="{1C6541A9-AE24-4C61-86BA-243698A63EF3}" presName="compNode" presStyleCnt="0"/>
      <dgm:spPr/>
      <dgm:t>
        <a:bodyPr/>
        <a:lstStyle/>
        <a:p>
          <a:endParaRPr lang="ru-RU"/>
        </a:p>
      </dgm:t>
    </dgm:pt>
    <dgm:pt modelId="{A17AEF80-DB85-4245-BFD8-3CD505972F5C}" type="pres">
      <dgm:prSet presAssocID="{1C6541A9-AE24-4C61-86BA-243698A63EF3}" presName="dummyConnPt" presStyleCnt="0"/>
      <dgm:spPr/>
      <dgm:t>
        <a:bodyPr/>
        <a:lstStyle/>
        <a:p>
          <a:endParaRPr lang="ru-RU"/>
        </a:p>
      </dgm:t>
    </dgm:pt>
    <dgm:pt modelId="{0415C3C4-D889-4D7B-A801-299D91BD053A}" type="pres">
      <dgm:prSet presAssocID="{1C6541A9-AE24-4C61-86BA-243698A63EF3}" presName="node" presStyleLbl="node1" presStyleIdx="2" presStyleCnt="10" custAng="0" custScaleY="50142" custLinFactNeighborX="46563" custLinFactNeighborY="76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5374A-C11A-47B9-8EFD-4F48372FB02A}" type="pres">
      <dgm:prSet presAssocID="{8BD4FC2D-21BF-43E1-BE35-384296F8527B}" presName="sibTrans" presStyleLbl="bgSibTrans2D1" presStyleIdx="2" presStyleCnt="9" custFlipVert="1" custFlipHor="0" custScaleX="25227" custScaleY="663165" custLinFactY="-592279" custLinFactNeighborX="-35610" custLinFactNeighborY="-600000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1E29059-231F-406C-9F8D-27E71BFD2C89}" type="pres">
      <dgm:prSet presAssocID="{9B1E95F7-FE18-4358-B25A-D4EA685F1FC1}" presName="compNode" presStyleCnt="0"/>
      <dgm:spPr/>
      <dgm:t>
        <a:bodyPr/>
        <a:lstStyle/>
        <a:p>
          <a:endParaRPr lang="ru-RU"/>
        </a:p>
      </dgm:t>
    </dgm:pt>
    <dgm:pt modelId="{1BA9A6DC-2547-4D47-BD61-F671398558DF}" type="pres">
      <dgm:prSet presAssocID="{9B1E95F7-FE18-4358-B25A-D4EA685F1FC1}" presName="dummyConnPt" presStyleCnt="0"/>
      <dgm:spPr/>
      <dgm:t>
        <a:bodyPr/>
        <a:lstStyle/>
        <a:p>
          <a:endParaRPr lang="ru-RU"/>
        </a:p>
      </dgm:t>
    </dgm:pt>
    <dgm:pt modelId="{A52994E6-AB46-4949-ACEA-8578AC1BF2E7}" type="pres">
      <dgm:prSet presAssocID="{9B1E95F7-FE18-4358-B25A-D4EA685F1FC1}" presName="node" presStyleLbl="node1" presStyleIdx="3" presStyleCnt="10" custScaleY="50142" custLinFactX="77370" custLinFactNeighborX="100000" custLinFactNeighborY="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5107A-587A-4BA4-9037-200AF1B1D24D}" type="pres">
      <dgm:prSet presAssocID="{BC51C3C6-DEF8-4906-AFB7-8ADE58763BDC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2E7C5C00-BDF6-4642-B1AC-FE0DB187B54A}" type="pres">
      <dgm:prSet presAssocID="{EA048348-BD56-4117-994F-6E8328A5B831}" presName="compNode" presStyleCnt="0"/>
      <dgm:spPr/>
      <dgm:t>
        <a:bodyPr/>
        <a:lstStyle/>
        <a:p>
          <a:endParaRPr lang="ru-RU"/>
        </a:p>
      </dgm:t>
    </dgm:pt>
    <dgm:pt modelId="{0509BCAD-9D09-4504-9121-5302D6F48E9B}" type="pres">
      <dgm:prSet presAssocID="{EA048348-BD56-4117-994F-6E8328A5B831}" presName="dummyConnPt" presStyleCnt="0"/>
      <dgm:spPr/>
      <dgm:t>
        <a:bodyPr/>
        <a:lstStyle/>
        <a:p>
          <a:endParaRPr lang="ru-RU"/>
        </a:p>
      </dgm:t>
    </dgm:pt>
    <dgm:pt modelId="{52F479FF-9CD7-4E19-8A44-A4171682B8DC}" type="pres">
      <dgm:prSet presAssocID="{EA048348-BD56-4117-994F-6E8328A5B831}" presName="node" presStyleLbl="node1" presStyleIdx="4" presStyleCnt="10" custLinFactY="-12476" custLinFactNeighborX="61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BC2D9-41BF-44CF-9EDE-ACAE5CF928E8}" type="pres">
      <dgm:prSet presAssocID="{3D2B61CC-BFAC-49E7-BFF5-189527CC411E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76655325-493C-4968-82BC-DD29AAD6D878}" type="pres">
      <dgm:prSet presAssocID="{1E1540AB-1F49-4205-A882-BA69388063E5}" presName="compNode" presStyleCnt="0"/>
      <dgm:spPr/>
      <dgm:t>
        <a:bodyPr/>
        <a:lstStyle/>
        <a:p>
          <a:endParaRPr lang="ru-RU"/>
        </a:p>
      </dgm:t>
    </dgm:pt>
    <dgm:pt modelId="{24E68320-0908-4039-8ACD-6FEDB0D02498}" type="pres">
      <dgm:prSet presAssocID="{1E1540AB-1F49-4205-A882-BA69388063E5}" presName="dummyConnPt" presStyleCnt="0"/>
      <dgm:spPr/>
      <dgm:t>
        <a:bodyPr/>
        <a:lstStyle/>
        <a:p>
          <a:endParaRPr lang="ru-RU"/>
        </a:p>
      </dgm:t>
    </dgm:pt>
    <dgm:pt modelId="{E268AB33-3024-4F8E-8A9B-D705F700C30F}" type="pres">
      <dgm:prSet presAssocID="{1E1540AB-1F49-4205-A882-BA69388063E5}" presName="node" presStyleLbl="node1" presStyleIdx="5" presStyleCnt="10" custLinFactX="50816" custLinFactNeighborX="100000" custLinFactNeighborY="10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A19D6-547D-41C9-BF15-3D809036F1EE}" type="pres">
      <dgm:prSet presAssocID="{7C43B79D-1B7C-4A10-A650-8B7D627FEDE6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58A972AD-DC63-4E77-B36F-C8F3DE4085D4}" type="pres">
      <dgm:prSet presAssocID="{3F30FCFB-3405-42D8-B4BD-D522F6845533}" presName="compNode" presStyleCnt="0"/>
      <dgm:spPr/>
      <dgm:t>
        <a:bodyPr/>
        <a:lstStyle/>
        <a:p>
          <a:endParaRPr lang="ru-RU"/>
        </a:p>
      </dgm:t>
    </dgm:pt>
    <dgm:pt modelId="{4D982B8D-83EE-4092-A8E4-313F50658EA2}" type="pres">
      <dgm:prSet presAssocID="{3F30FCFB-3405-42D8-B4BD-D522F6845533}" presName="dummyConnPt" presStyleCnt="0"/>
      <dgm:spPr/>
      <dgm:t>
        <a:bodyPr/>
        <a:lstStyle/>
        <a:p>
          <a:endParaRPr lang="ru-RU"/>
        </a:p>
      </dgm:t>
    </dgm:pt>
    <dgm:pt modelId="{AF4E1F92-D6D3-4F77-9E4D-439AEFD0CA68}" type="pres">
      <dgm:prSet presAssocID="{3F30FCFB-3405-42D8-B4BD-D522F6845533}" presName="node" presStyleLbl="node1" presStyleIdx="6" presStyleCnt="10" custLinFactNeighborX="45374" custLinFactNeighborY="-3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E39E1-69E9-447D-AA47-A9A7757B1E73}" type="pres">
      <dgm:prSet presAssocID="{58F60321-C4D8-41A0-9463-E12902E9CB38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B3C229D9-3079-4C20-9373-6E0A417E46CB}" type="pres">
      <dgm:prSet presAssocID="{CFF01EEF-DE83-4C24-AA08-DB20C153FD32}" presName="compNode" presStyleCnt="0"/>
      <dgm:spPr/>
      <dgm:t>
        <a:bodyPr/>
        <a:lstStyle/>
        <a:p>
          <a:endParaRPr lang="ru-RU"/>
        </a:p>
      </dgm:t>
    </dgm:pt>
    <dgm:pt modelId="{E4B7E15F-A972-4EE2-A086-54264C749602}" type="pres">
      <dgm:prSet presAssocID="{CFF01EEF-DE83-4C24-AA08-DB20C153FD32}" presName="dummyConnPt" presStyleCnt="0"/>
      <dgm:spPr/>
      <dgm:t>
        <a:bodyPr/>
        <a:lstStyle/>
        <a:p>
          <a:endParaRPr lang="ru-RU"/>
        </a:p>
      </dgm:t>
    </dgm:pt>
    <dgm:pt modelId="{3879BD98-0B25-4CB8-ADB0-E0EFE6BC0FE2}" type="pres">
      <dgm:prSet presAssocID="{CFF01EEF-DE83-4C24-AA08-DB20C153FD32}" presName="node" presStyleLbl="node1" presStyleIdx="7" presStyleCnt="10" custLinFactNeighborX="-53081" custLinFactNeighborY="86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D6335-EA98-4E4B-9373-F64E2D9B8AE7}" type="pres">
      <dgm:prSet presAssocID="{43F9772F-E1D2-4392-9E39-8C0F61616DF0}" presName="sibTrans" presStyleLbl="bgSibTrans2D1" presStyleIdx="7" presStyleCnt="9" custLinFactY="-30315" custLinFactNeighborX="3313" custLinFactNeighborY="-100000"/>
      <dgm:spPr/>
      <dgm:t>
        <a:bodyPr/>
        <a:lstStyle/>
        <a:p>
          <a:endParaRPr lang="ru-RU"/>
        </a:p>
      </dgm:t>
    </dgm:pt>
    <dgm:pt modelId="{3BBA1AD1-8BE3-4D36-8601-851F4BD8AF9C}" type="pres">
      <dgm:prSet presAssocID="{7810DCCB-141C-4D5D-AC4C-7A7D22F1D62D}" presName="compNode" presStyleCnt="0"/>
      <dgm:spPr/>
      <dgm:t>
        <a:bodyPr/>
        <a:lstStyle/>
        <a:p>
          <a:endParaRPr lang="ru-RU"/>
        </a:p>
      </dgm:t>
    </dgm:pt>
    <dgm:pt modelId="{8AB9ADB4-F0B6-48E8-8D1F-AD094DFA3823}" type="pres">
      <dgm:prSet presAssocID="{7810DCCB-141C-4D5D-AC4C-7A7D22F1D62D}" presName="dummyConnPt" presStyleCnt="0"/>
      <dgm:spPr/>
      <dgm:t>
        <a:bodyPr/>
        <a:lstStyle/>
        <a:p>
          <a:endParaRPr lang="ru-RU"/>
        </a:p>
      </dgm:t>
    </dgm:pt>
    <dgm:pt modelId="{317307B9-8E8A-41D5-9EFE-1B6B1159AE8A}" type="pres">
      <dgm:prSet presAssocID="{7810DCCB-141C-4D5D-AC4C-7A7D22F1D62D}" presName="node" presStyleLbl="node1" presStyleIdx="8" presStyleCnt="10" custLinFactNeighborX="12716" custLinFactNeighborY="86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E17A-3DC4-4F15-A0E8-6872B91EBD42}" type="pres">
      <dgm:prSet presAssocID="{30ED894C-B09B-421A-B41C-1A328DA22A0E}" presName="sibTrans" presStyleLbl="bgSibTrans2D1" presStyleIdx="8" presStyleCnt="9" custScaleY="151304"/>
      <dgm:spPr/>
      <dgm:t>
        <a:bodyPr/>
        <a:lstStyle/>
        <a:p>
          <a:endParaRPr lang="ru-RU"/>
        </a:p>
      </dgm:t>
    </dgm:pt>
    <dgm:pt modelId="{4BD0F240-7079-4779-87CD-45BDE42E0F6B}" type="pres">
      <dgm:prSet presAssocID="{ED7E2524-41BA-4CA2-83AF-E0845B5574C7}" presName="compNode" presStyleCnt="0"/>
      <dgm:spPr/>
      <dgm:t>
        <a:bodyPr/>
        <a:lstStyle/>
        <a:p>
          <a:endParaRPr lang="ru-RU"/>
        </a:p>
      </dgm:t>
    </dgm:pt>
    <dgm:pt modelId="{10CE7DC5-AA23-49DB-8B60-0CEDE28CA060}" type="pres">
      <dgm:prSet presAssocID="{ED7E2524-41BA-4CA2-83AF-E0845B5574C7}" presName="dummyConnPt" presStyleCnt="0"/>
      <dgm:spPr/>
      <dgm:t>
        <a:bodyPr/>
        <a:lstStyle/>
        <a:p>
          <a:endParaRPr lang="ru-RU"/>
        </a:p>
      </dgm:t>
    </dgm:pt>
    <dgm:pt modelId="{068B2AA3-DE6D-426B-B942-AE1B3892F392}" type="pres">
      <dgm:prSet presAssocID="{ED7E2524-41BA-4CA2-83AF-E0845B5574C7}" presName="node" presStyleLbl="node1" presStyleIdx="9" presStyleCnt="10" custScaleY="32369" custLinFactX="-48687" custLinFactY="-4192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0BE98-FA3E-471E-B8B8-821F4AB54C08}" srcId="{3464F0AB-ACEA-4BE0-84B3-6D22ABE55097}" destId="{CFF01EEF-DE83-4C24-AA08-DB20C153FD32}" srcOrd="7" destOrd="0" parTransId="{1EFA1569-C7B3-4521-BD2A-8AD0B79CBED8}" sibTransId="{43F9772F-E1D2-4392-9E39-8C0F61616DF0}"/>
    <dgm:cxn modelId="{BEA3C9BF-F89F-4D1B-976F-B233C2999E32}" type="presOf" srcId="{9B1E95F7-FE18-4358-B25A-D4EA685F1FC1}" destId="{A52994E6-AB46-4949-ACEA-8578AC1BF2E7}" srcOrd="0" destOrd="0" presId="urn:microsoft.com/office/officeart/2005/8/layout/bProcess4"/>
    <dgm:cxn modelId="{9549F1BA-B150-431A-AD82-1EC27996095C}" type="presOf" srcId="{7810DCCB-141C-4D5D-AC4C-7A7D22F1D62D}" destId="{317307B9-8E8A-41D5-9EFE-1B6B1159AE8A}" srcOrd="0" destOrd="0" presId="urn:microsoft.com/office/officeart/2005/8/layout/bProcess4"/>
    <dgm:cxn modelId="{24A79331-10B6-4DA4-A9F5-E25797F8A0F7}" type="presOf" srcId="{7C43B79D-1B7C-4A10-A650-8B7D627FEDE6}" destId="{57BA19D6-547D-41C9-BF15-3D809036F1EE}" srcOrd="0" destOrd="0" presId="urn:microsoft.com/office/officeart/2005/8/layout/bProcess4"/>
    <dgm:cxn modelId="{734E4D4D-6DC7-427B-BE8A-329B1EDC5B42}" type="presOf" srcId="{3D2B61CC-BFAC-49E7-BFF5-189527CC411E}" destId="{941BC2D9-41BF-44CF-9EDE-ACAE5CF928E8}" srcOrd="0" destOrd="0" presId="urn:microsoft.com/office/officeart/2005/8/layout/bProcess4"/>
    <dgm:cxn modelId="{6B99ECE7-4D1F-4A8C-8E6D-F007AA7E8886}" type="presOf" srcId="{1E1540AB-1F49-4205-A882-BA69388063E5}" destId="{E268AB33-3024-4F8E-8A9B-D705F700C30F}" srcOrd="0" destOrd="0" presId="urn:microsoft.com/office/officeart/2005/8/layout/bProcess4"/>
    <dgm:cxn modelId="{CA5CC506-0F1C-4323-A86C-9CD06660188B}" type="presOf" srcId="{58F60321-C4D8-41A0-9463-E12902E9CB38}" destId="{66AE39E1-69E9-447D-AA47-A9A7757B1E73}" srcOrd="0" destOrd="0" presId="urn:microsoft.com/office/officeart/2005/8/layout/bProcess4"/>
    <dgm:cxn modelId="{D39911FD-1F2F-4F05-9D98-AD2036DC22D9}" type="presOf" srcId="{C4FCE555-E856-4280-AF77-D87547FFBE7B}" destId="{770FD31E-9BB7-4314-9435-4F4B947A0DDB}" srcOrd="0" destOrd="0" presId="urn:microsoft.com/office/officeart/2005/8/layout/bProcess4"/>
    <dgm:cxn modelId="{5959FFEE-A7A1-4303-8157-49806C5BD75D}" srcId="{3464F0AB-ACEA-4BE0-84B3-6D22ABE55097}" destId="{A154C6C7-3C29-4A61-AA6A-815097F6463F}" srcOrd="0" destOrd="0" parTransId="{1FC4D306-8F71-4BAF-AD0F-1EB12EECB4CC}" sibTransId="{C4FCE555-E856-4280-AF77-D87547FFBE7B}"/>
    <dgm:cxn modelId="{B534BD24-9A35-42F9-AB97-DA585120ABA9}" type="presOf" srcId="{CFF01EEF-DE83-4C24-AA08-DB20C153FD32}" destId="{3879BD98-0B25-4CB8-ADB0-E0EFE6BC0FE2}" srcOrd="0" destOrd="0" presId="urn:microsoft.com/office/officeart/2005/8/layout/bProcess4"/>
    <dgm:cxn modelId="{A31A6F6B-2813-4B99-A48E-22B7E1F0A39A}" type="presOf" srcId="{8BD4FC2D-21BF-43E1-BE35-384296F8527B}" destId="{3DD5374A-C11A-47B9-8EFD-4F48372FB02A}" srcOrd="0" destOrd="0" presId="urn:microsoft.com/office/officeart/2005/8/layout/bProcess4"/>
    <dgm:cxn modelId="{88A131C8-D6E1-41BA-BA1B-AA7E929E0022}" type="presOf" srcId="{3F30FCFB-3405-42D8-B4BD-D522F6845533}" destId="{AF4E1F92-D6D3-4F77-9E4D-439AEFD0CA68}" srcOrd="0" destOrd="0" presId="urn:microsoft.com/office/officeart/2005/8/layout/bProcess4"/>
    <dgm:cxn modelId="{9F7EA348-CE43-4E8C-A6BD-3CF6A27DF162}" srcId="{3464F0AB-ACEA-4BE0-84B3-6D22ABE55097}" destId="{ED7E2524-41BA-4CA2-83AF-E0845B5574C7}" srcOrd="9" destOrd="0" parTransId="{BDD75A38-D06A-484A-9722-1C7FAA5BB963}" sibTransId="{3BB420BD-5E04-4797-8721-B90FE0C22A3E}"/>
    <dgm:cxn modelId="{618F72E6-C54A-426F-A922-4E68834B82DD}" type="presOf" srcId="{CDB47F26-A41F-4C2D-98F0-7EBAEA841EB4}" destId="{870EC670-89D6-436B-BFC0-A0B94FEB7CC1}" srcOrd="0" destOrd="0" presId="urn:microsoft.com/office/officeart/2005/8/layout/bProcess4"/>
    <dgm:cxn modelId="{03575F3B-1A74-4E43-8261-83FE998402D7}" srcId="{3464F0AB-ACEA-4BE0-84B3-6D22ABE55097}" destId="{7810DCCB-141C-4D5D-AC4C-7A7D22F1D62D}" srcOrd="8" destOrd="0" parTransId="{A03F62D4-FA47-4A59-A0FC-D2AF45DBEC99}" sibTransId="{30ED894C-B09B-421A-B41C-1A328DA22A0E}"/>
    <dgm:cxn modelId="{E2B87433-751E-4242-A3C6-2C0B628B34CB}" srcId="{3464F0AB-ACEA-4BE0-84B3-6D22ABE55097}" destId="{1E1540AB-1F49-4205-A882-BA69388063E5}" srcOrd="5" destOrd="0" parTransId="{D0386449-626D-48C2-A52A-0568C359FB2C}" sibTransId="{7C43B79D-1B7C-4A10-A650-8B7D627FEDE6}"/>
    <dgm:cxn modelId="{037CEADB-2BFB-4385-8000-E2D4F51943DC}" type="presOf" srcId="{43F9772F-E1D2-4392-9E39-8C0F61616DF0}" destId="{833D6335-EA98-4E4B-9373-F64E2D9B8AE7}" srcOrd="0" destOrd="0" presId="urn:microsoft.com/office/officeart/2005/8/layout/bProcess4"/>
    <dgm:cxn modelId="{88962575-6DB6-4445-8A20-68A6576D9273}" type="presOf" srcId="{A154C6C7-3C29-4A61-AA6A-815097F6463F}" destId="{C0E68B40-03F1-4F79-A3A4-2BC8651F1AD6}" srcOrd="0" destOrd="0" presId="urn:microsoft.com/office/officeart/2005/8/layout/bProcess4"/>
    <dgm:cxn modelId="{0C11A537-B513-4D0B-9B41-2E4B272D7415}" srcId="{3464F0AB-ACEA-4BE0-84B3-6D22ABE55097}" destId="{EA048348-BD56-4117-994F-6E8328A5B831}" srcOrd="4" destOrd="0" parTransId="{0E066A75-0CCB-4513-901D-BAF2A09B8303}" sibTransId="{3D2B61CC-BFAC-49E7-BFF5-189527CC411E}"/>
    <dgm:cxn modelId="{5BBB8CF4-D88E-4957-BE4A-A112D9823B59}" type="presOf" srcId="{EA048348-BD56-4117-994F-6E8328A5B831}" destId="{52F479FF-9CD7-4E19-8A44-A4171682B8DC}" srcOrd="0" destOrd="0" presId="urn:microsoft.com/office/officeart/2005/8/layout/bProcess4"/>
    <dgm:cxn modelId="{76E27C37-7179-4314-A35C-391F8C669CD9}" srcId="{3464F0AB-ACEA-4BE0-84B3-6D22ABE55097}" destId="{CDB47F26-A41F-4C2D-98F0-7EBAEA841EB4}" srcOrd="1" destOrd="0" parTransId="{5EDECDB9-982A-4AD9-85AA-CEF6362E7957}" sibTransId="{B8350F39-3B09-46FC-8419-98CEB9FD77FE}"/>
    <dgm:cxn modelId="{46336023-FC96-4820-8036-6F85C9350C40}" srcId="{3464F0AB-ACEA-4BE0-84B3-6D22ABE55097}" destId="{1C6541A9-AE24-4C61-86BA-243698A63EF3}" srcOrd="2" destOrd="0" parTransId="{98F1AD88-EC35-495E-BE97-3DFC46A0874F}" sibTransId="{8BD4FC2D-21BF-43E1-BE35-384296F8527B}"/>
    <dgm:cxn modelId="{47533373-1611-49ED-B65E-E5EAF2467C4A}" type="presOf" srcId="{30ED894C-B09B-421A-B41C-1A328DA22A0E}" destId="{BF18E17A-3DC4-4F15-A0E8-6872B91EBD42}" srcOrd="0" destOrd="0" presId="urn:microsoft.com/office/officeart/2005/8/layout/bProcess4"/>
    <dgm:cxn modelId="{963A951F-5C0F-4C74-B3D3-911D838541F9}" srcId="{3464F0AB-ACEA-4BE0-84B3-6D22ABE55097}" destId="{3F30FCFB-3405-42D8-B4BD-D522F6845533}" srcOrd="6" destOrd="0" parTransId="{58E29D4D-184A-4021-B53E-1111B437F160}" sibTransId="{58F60321-C4D8-41A0-9463-E12902E9CB38}"/>
    <dgm:cxn modelId="{646C27C1-7887-4951-BE47-2B537AE461DD}" type="presOf" srcId="{1C6541A9-AE24-4C61-86BA-243698A63EF3}" destId="{0415C3C4-D889-4D7B-A801-299D91BD053A}" srcOrd="0" destOrd="0" presId="urn:microsoft.com/office/officeart/2005/8/layout/bProcess4"/>
    <dgm:cxn modelId="{7F1A2D17-A2E5-46D6-84D2-2D75A264304F}" type="presOf" srcId="{BC51C3C6-DEF8-4906-AFB7-8ADE58763BDC}" destId="{0E05107A-587A-4BA4-9037-200AF1B1D24D}" srcOrd="0" destOrd="0" presId="urn:microsoft.com/office/officeart/2005/8/layout/bProcess4"/>
    <dgm:cxn modelId="{BEDF95C8-873E-4389-B978-3EA6464D95A0}" srcId="{3464F0AB-ACEA-4BE0-84B3-6D22ABE55097}" destId="{9B1E95F7-FE18-4358-B25A-D4EA685F1FC1}" srcOrd="3" destOrd="0" parTransId="{638CEE5D-9F72-4138-915F-80727C33A1FF}" sibTransId="{BC51C3C6-DEF8-4906-AFB7-8ADE58763BDC}"/>
    <dgm:cxn modelId="{365D9F70-B0AE-4C29-81B0-7D9848E0AD8B}" type="presOf" srcId="{B8350F39-3B09-46FC-8419-98CEB9FD77FE}" destId="{C00693E1-C216-48AB-B712-7C8E71D1FDCC}" srcOrd="0" destOrd="0" presId="urn:microsoft.com/office/officeart/2005/8/layout/bProcess4"/>
    <dgm:cxn modelId="{EE106392-8ECB-4569-8E8A-6002A49C3019}" type="presOf" srcId="{ED7E2524-41BA-4CA2-83AF-E0845B5574C7}" destId="{068B2AA3-DE6D-426B-B942-AE1B3892F392}" srcOrd="0" destOrd="0" presId="urn:microsoft.com/office/officeart/2005/8/layout/bProcess4"/>
    <dgm:cxn modelId="{D3A477B9-59A0-43C4-A97F-35E3250D8554}" type="presOf" srcId="{3464F0AB-ACEA-4BE0-84B3-6D22ABE55097}" destId="{FFBD5BB6-8DDC-42F2-890B-5454602B47A6}" srcOrd="0" destOrd="0" presId="urn:microsoft.com/office/officeart/2005/8/layout/bProcess4"/>
    <dgm:cxn modelId="{C9D2074F-6D82-4E64-A3E9-820F77A4E971}" type="presParOf" srcId="{FFBD5BB6-8DDC-42F2-890B-5454602B47A6}" destId="{9183977E-D7A4-41A5-974E-0595A828732C}" srcOrd="0" destOrd="0" presId="urn:microsoft.com/office/officeart/2005/8/layout/bProcess4"/>
    <dgm:cxn modelId="{7839409C-A217-4A92-BD62-4FBE96F3F942}" type="presParOf" srcId="{9183977E-D7A4-41A5-974E-0595A828732C}" destId="{D8620423-5C5F-4F50-A134-121495F94FE8}" srcOrd="0" destOrd="0" presId="urn:microsoft.com/office/officeart/2005/8/layout/bProcess4"/>
    <dgm:cxn modelId="{5B0E8BFF-B9E2-4B1E-B31E-C7BA348AB0B3}" type="presParOf" srcId="{9183977E-D7A4-41A5-974E-0595A828732C}" destId="{C0E68B40-03F1-4F79-A3A4-2BC8651F1AD6}" srcOrd="1" destOrd="0" presId="urn:microsoft.com/office/officeart/2005/8/layout/bProcess4"/>
    <dgm:cxn modelId="{75905576-B47F-4330-A7D3-7E88EC4BD165}" type="presParOf" srcId="{FFBD5BB6-8DDC-42F2-890B-5454602B47A6}" destId="{770FD31E-9BB7-4314-9435-4F4B947A0DDB}" srcOrd="1" destOrd="0" presId="urn:microsoft.com/office/officeart/2005/8/layout/bProcess4"/>
    <dgm:cxn modelId="{7A59A648-4D16-4150-A251-0750125D1765}" type="presParOf" srcId="{FFBD5BB6-8DDC-42F2-890B-5454602B47A6}" destId="{E7DEBEA0-A7F4-4A3F-B61A-8F2AA1C16771}" srcOrd="2" destOrd="0" presId="urn:microsoft.com/office/officeart/2005/8/layout/bProcess4"/>
    <dgm:cxn modelId="{D95E5E6E-8174-45B6-AAD0-C8EAD860FBE4}" type="presParOf" srcId="{E7DEBEA0-A7F4-4A3F-B61A-8F2AA1C16771}" destId="{A8929359-F5AD-433D-9387-E506E891A0DF}" srcOrd="0" destOrd="0" presId="urn:microsoft.com/office/officeart/2005/8/layout/bProcess4"/>
    <dgm:cxn modelId="{CDC6F14A-7543-4332-A376-A833C43669D6}" type="presParOf" srcId="{E7DEBEA0-A7F4-4A3F-B61A-8F2AA1C16771}" destId="{870EC670-89D6-436B-BFC0-A0B94FEB7CC1}" srcOrd="1" destOrd="0" presId="urn:microsoft.com/office/officeart/2005/8/layout/bProcess4"/>
    <dgm:cxn modelId="{0AA4DAA3-775E-44D9-8A6D-6CE4E71BB11C}" type="presParOf" srcId="{FFBD5BB6-8DDC-42F2-890B-5454602B47A6}" destId="{C00693E1-C216-48AB-B712-7C8E71D1FDCC}" srcOrd="3" destOrd="0" presId="urn:microsoft.com/office/officeart/2005/8/layout/bProcess4"/>
    <dgm:cxn modelId="{E024A1D6-F903-450A-8915-54DEDE492759}" type="presParOf" srcId="{FFBD5BB6-8DDC-42F2-890B-5454602B47A6}" destId="{7EC60337-345D-481F-977F-2D91702273F0}" srcOrd="4" destOrd="0" presId="urn:microsoft.com/office/officeart/2005/8/layout/bProcess4"/>
    <dgm:cxn modelId="{564DF4AB-B620-48F9-B1AB-D61A21707E4A}" type="presParOf" srcId="{7EC60337-345D-481F-977F-2D91702273F0}" destId="{A17AEF80-DB85-4245-BFD8-3CD505972F5C}" srcOrd="0" destOrd="0" presId="urn:microsoft.com/office/officeart/2005/8/layout/bProcess4"/>
    <dgm:cxn modelId="{051CBDF5-000D-497D-BB5E-0496DD973746}" type="presParOf" srcId="{7EC60337-345D-481F-977F-2D91702273F0}" destId="{0415C3C4-D889-4D7B-A801-299D91BD053A}" srcOrd="1" destOrd="0" presId="urn:microsoft.com/office/officeart/2005/8/layout/bProcess4"/>
    <dgm:cxn modelId="{389E1C92-3744-4A38-9ED6-8A550F2AA073}" type="presParOf" srcId="{FFBD5BB6-8DDC-42F2-890B-5454602B47A6}" destId="{3DD5374A-C11A-47B9-8EFD-4F48372FB02A}" srcOrd="5" destOrd="0" presId="urn:microsoft.com/office/officeart/2005/8/layout/bProcess4"/>
    <dgm:cxn modelId="{9DDAC6D4-1B99-4D4F-9CAB-C8DB90D916EF}" type="presParOf" srcId="{FFBD5BB6-8DDC-42F2-890B-5454602B47A6}" destId="{C1E29059-231F-406C-9F8D-27E71BFD2C89}" srcOrd="6" destOrd="0" presId="urn:microsoft.com/office/officeart/2005/8/layout/bProcess4"/>
    <dgm:cxn modelId="{BC482878-EDAD-40F9-B1D8-0208550C9C4B}" type="presParOf" srcId="{C1E29059-231F-406C-9F8D-27E71BFD2C89}" destId="{1BA9A6DC-2547-4D47-BD61-F671398558DF}" srcOrd="0" destOrd="0" presId="urn:microsoft.com/office/officeart/2005/8/layout/bProcess4"/>
    <dgm:cxn modelId="{489EB85F-EB23-4BF6-B108-79FE5E4FB269}" type="presParOf" srcId="{C1E29059-231F-406C-9F8D-27E71BFD2C89}" destId="{A52994E6-AB46-4949-ACEA-8578AC1BF2E7}" srcOrd="1" destOrd="0" presId="urn:microsoft.com/office/officeart/2005/8/layout/bProcess4"/>
    <dgm:cxn modelId="{32515287-44DC-4DD2-A262-62C25DC87AD2}" type="presParOf" srcId="{FFBD5BB6-8DDC-42F2-890B-5454602B47A6}" destId="{0E05107A-587A-4BA4-9037-200AF1B1D24D}" srcOrd="7" destOrd="0" presId="urn:microsoft.com/office/officeart/2005/8/layout/bProcess4"/>
    <dgm:cxn modelId="{BEAC6FD1-0557-4422-B471-0B022F9BC02A}" type="presParOf" srcId="{FFBD5BB6-8DDC-42F2-890B-5454602B47A6}" destId="{2E7C5C00-BDF6-4642-B1AC-FE0DB187B54A}" srcOrd="8" destOrd="0" presId="urn:microsoft.com/office/officeart/2005/8/layout/bProcess4"/>
    <dgm:cxn modelId="{E557BDA2-8421-4498-B4D0-1F01F5AFF187}" type="presParOf" srcId="{2E7C5C00-BDF6-4642-B1AC-FE0DB187B54A}" destId="{0509BCAD-9D09-4504-9121-5302D6F48E9B}" srcOrd="0" destOrd="0" presId="urn:microsoft.com/office/officeart/2005/8/layout/bProcess4"/>
    <dgm:cxn modelId="{896F7D0C-1F4A-4FE2-BB6D-F24A971F91D9}" type="presParOf" srcId="{2E7C5C00-BDF6-4642-B1AC-FE0DB187B54A}" destId="{52F479FF-9CD7-4E19-8A44-A4171682B8DC}" srcOrd="1" destOrd="0" presId="urn:microsoft.com/office/officeart/2005/8/layout/bProcess4"/>
    <dgm:cxn modelId="{0BA9E368-727F-4D71-9AC3-EBF80A4E9E0F}" type="presParOf" srcId="{FFBD5BB6-8DDC-42F2-890B-5454602B47A6}" destId="{941BC2D9-41BF-44CF-9EDE-ACAE5CF928E8}" srcOrd="9" destOrd="0" presId="urn:microsoft.com/office/officeart/2005/8/layout/bProcess4"/>
    <dgm:cxn modelId="{910DD95E-2420-4501-94E2-9C27BE192751}" type="presParOf" srcId="{FFBD5BB6-8DDC-42F2-890B-5454602B47A6}" destId="{76655325-493C-4968-82BC-DD29AAD6D878}" srcOrd="10" destOrd="0" presId="urn:microsoft.com/office/officeart/2005/8/layout/bProcess4"/>
    <dgm:cxn modelId="{DF8B1075-DB57-4214-813B-B2BFD0B44893}" type="presParOf" srcId="{76655325-493C-4968-82BC-DD29AAD6D878}" destId="{24E68320-0908-4039-8ACD-6FEDB0D02498}" srcOrd="0" destOrd="0" presId="urn:microsoft.com/office/officeart/2005/8/layout/bProcess4"/>
    <dgm:cxn modelId="{963ABF6C-6062-4A4E-B004-0D1FADB83374}" type="presParOf" srcId="{76655325-493C-4968-82BC-DD29AAD6D878}" destId="{E268AB33-3024-4F8E-8A9B-D705F700C30F}" srcOrd="1" destOrd="0" presId="urn:microsoft.com/office/officeart/2005/8/layout/bProcess4"/>
    <dgm:cxn modelId="{72AE08A8-7204-4503-BEC9-A9467E814ADB}" type="presParOf" srcId="{FFBD5BB6-8DDC-42F2-890B-5454602B47A6}" destId="{57BA19D6-547D-41C9-BF15-3D809036F1EE}" srcOrd="11" destOrd="0" presId="urn:microsoft.com/office/officeart/2005/8/layout/bProcess4"/>
    <dgm:cxn modelId="{9C731EBF-8D08-49A2-BBEA-12FAE7514404}" type="presParOf" srcId="{FFBD5BB6-8DDC-42F2-890B-5454602B47A6}" destId="{58A972AD-DC63-4E77-B36F-C8F3DE4085D4}" srcOrd="12" destOrd="0" presId="urn:microsoft.com/office/officeart/2005/8/layout/bProcess4"/>
    <dgm:cxn modelId="{F8EEAEFB-7AFE-4248-9733-C12B0D39F549}" type="presParOf" srcId="{58A972AD-DC63-4E77-B36F-C8F3DE4085D4}" destId="{4D982B8D-83EE-4092-A8E4-313F50658EA2}" srcOrd="0" destOrd="0" presId="urn:microsoft.com/office/officeart/2005/8/layout/bProcess4"/>
    <dgm:cxn modelId="{DE6324EC-3AC6-470B-9279-A9EA3FACCECE}" type="presParOf" srcId="{58A972AD-DC63-4E77-B36F-C8F3DE4085D4}" destId="{AF4E1F92-D6D3-4F77-9E4D-439AEFD0CA68}" srcOrd="1" destOrd="0" presId="urn:microsoft.com/office/officeart/2005/8/layout/bProcess4"/>
    <dgm:cxn modelId="{F0B0572D-A959-4B35-851C-994802626CF8}" type="presParOf" srcId="{FFBD5BB6-8DDC-42F2-890B-5454602B47A6}" destId="{66AE39E1-69E9-447D-AA47-A9A7757B1E73}" srcOrd="13" destOrd="0" presId="urn:microsoft.com/office/officeart/2005/8/layout/bProcess4"/>
    <dgm:cxn modelId="{63716C3E-E0D7-4C91-AC5E-ED54FC8CB827}" type="presParOf" srcId="{FFBD5BB6-8DDC-42F2-890B-5454602B47A6}" destId="{B3C229D9-3079-4C20-9373-6E0A417E46CB}" srcOrd="14" destOrd="0" presId="urn:microsoft.com/office/officeart/2005/8/layout/bProcess4"/>
    <dgm:cxn modelId="{AD0E4DCB-10EE-4A3A-8117-19D783A78BA2}" type="presParOf" srcId="{B3C229D9-3079-4C20-9373-6E0A417E46CB}" destId="{E4B7E15F-A972-4EE2-A086-54264C749602}" srcOrd="0" destOrd="0" presId="urn:microsoft.com/office/officeart/2005/8/layout/bProcess4"/>
    <dgm:cxn modelId="{6F6458AC-8766-4E8F-8AF4-7AB8FDD3E45A}" type="presParOf" srcId="{B3C229D9-3079-4C20-9373-6E0A417E46CB}" destId="{3879BD98-0B25-4CB8-ADB0-E0EFE6BC0FE2}" srcOrd="1" destOrd="0" presId="urn:microsoft.com/office/officeart/2005/8/layout/bProcess4"/>
    <dgm:cxn modelId="{682AF8F8-588F-426F-A5E0-B65521210024}" type="presParOf" srcId="{FFBD5BB6-8DDC-42F2-890B-5454602B47A6}" destId="{833D6335-EA98-4E4B-9373-F64E2D9B8AE7}" srcOrd="15" destOrd="0" presId="urn:microsoft.com/office/officeart/2005/8/layout/bProcess4"/>
    <dgm:cxn modelId="{4ABA10D5-963D-4C3F-B78C-0110BD554B4F}" type="presParOf" srcId="{FFBD5BB6-8DDC-42F2-890B-5454602B47A6}" destId="{3BBA1AD1-8BE3-4D36-8601-851F4BD8AF9C}" srcOrd="16" destOrd="0" presId="urn:microsoft.com/office/officeart/2005/8/layout/bProcess4"/>
    <dgm:cxn modelId="{B3EC5F50-6913-4BF1-A00A-69872A10E63D}" type="presParOf" srcId="{3BBA1AD1-8BE3-4D36-8601-851F4BD8AF9C}" destId="{8AB9ADB4-F0B6-48E8-8D1F-AD094DFA3823}" srcOrd="0" destOrd="0" presId="urn:microsoft.com/office/officeart/2005/8/layout/bProcess4"/>
    <dgm:cxn modelId="{D2DC87A1-2D1B-41D0-839E-8B0F59952DE1}" type="presParOf" srcId="{3BBA1AD1-8BE3-4D36-8601-851F4BD8AF9C}" destId="{317307B9-8E8A-41D5-9EFE-1B6B1159AE8A}" srcOrd="1" destOrd="0" presId="urn:microsoft.com/office/officeart/2005/8/layout/bProcess4"/>
    <dgm:cxn modelId="{9B913B2A-020B-4E75-8759-D3B14E7D0270}" type="presParOf" srcId="{FFBD5BB6-8DDC-42F2-890B-5454602B47A6}" destId="{BF18E17A-3DC4-4F15-A0E8-6872B91EBD42}" srcOrd="17" destOrd="0" presId="urn:microsoft.com/office/officeart/2005/8/layout/bProcess4"/>
    <dgm:cxn modelId="{E30913F0-9C81-477C-9279-18FA834EEE00}" type="presParOf" srcId="{FFBD5BB6-8DDC-42F2-890B-5454602B47A6}" destId="{4BD0F240-7079-4779-87CD-45BDE42E0F6B}" srcOrd="18" destOrd="0" presId="urn:microsoft.com/office/officeart/2005/8/layout/bProcess4"/>
    <dgm:cxn modelId="{87B3E39D-C1B9-488C-9BE8-F1B84C11AF3B}" type="presParOf" srcId="{4BD0F240-7079-4779-87CD-45BDE42E0F6B}" destId="{10CE7DC5-AA23-49DB-8B60-0CEDE28CA060}" srcOrd="0" destOrd="0" presId="urn:microsoft.com/office/officeart/2005/8/layout/bProcess4"/>
    <dgm:cxn modelId="{D05E7357-0C2B-448F-82D7-79EAF2583849}" type="presParOf" srcId="{4BD0F240-7079-4779-87CD-45BDE42E0F6B}" destId="{068B2AA3-DE6D-426B-B942-AE1B3892F39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C5B1-FD00-4652-BF17-FEF7F0AE1470}">
      <dsp:nvSpPr>
        <dsp:cNvPr id="0" name=""/>
        <dsp:cNvSpPr/>
      </dsp:nvSpPr>
      <dsp:spPr>
        <a:xfrm>
          <a:off x="-5916456" y="-905405"/>
          <a:ext cx="7043399" cy="7043399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282D0-C08D-4AE4-A863-2EA1D578523A}">
      <dsp:nvSpPr>
        <dsp:cNvPr id="0" name=""/>
        <dsp:cNvSpPr/>
      </dsp:nvSpPr>
      <dsp:spPr>
        <a:xfrm>
          <a:off x="419789" y="275548"/>
          <a:ext cx="6167306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більше 32% зайнятості забезпечують кластери (не включаючи бюджетний сектор)</a:t>
          </a:r>
          <a:endParaRPr lang="ru-RU" sz="1600" kern="1200" dirty="0"/>
        </a:p>
      </dsp:txBody>
      <dsp:txXfrm>
        <a:off x="419789" y="275548"/>
        <a:ext cx="6167306" cy="550886"/>
      </dsp:txXfrm>
    </dsp:sp>
    <dsp:sp modelId="{A9FEF8B9-8C9D-4F9C-86BE-F5DFE0027F0F}">
      <dsp:nvSpPr>
        <dsp:cNvPr id="0" name=""/>
        <dsp:cNvSpPr/>
      </dsp:nvSpPr>
      <dsp:spPr>
        <a:xfrm>
          <a:off x="75485" y="206687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1FD5C-478D-4921-A492-88CDF71A0F64}">
      <dsp:nvSpPr>
        <dsp:cNvPr id="0" name=""/>
        <dsp:cNvSpPr/>
      </dsp:nvSpPr>
      <dsp:spPr>
        <a:xfrm>
          <a:off x="872932" y="1101773"/>
          <a:ext cx="5714164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</a:t>
          </a:r>
          <a:r>
            <a:rPr lang="uk-UA" sz="1600" kern="1200" dirty="0" smtClean="0"/>
            <a:t>в кластерах на 44% вищий рівень продуктивності праці, ніж в цілому по країні</a:t>
          </a:r>
          <a:endParaRPr lang="ru-RU" sz="1600" kern="1200" dirty="0"/>
        </a:p>
      </dsp:txBody>
      <dsp:txXfrm>
        <a:off x="872932" y="1101773"/>
        <a:ext cx="5714164" cy="550886"/>
      </dsp:txXfrm>
    </dsp:sp>
    <dsp:sp modelId="{18E408BC-6ED8-4785-A51D-EBC9411CA412}">
      <dsp:nvSpPr>
        <dsp:cNvPr id="0" name=""/>
        <dsp:cNvSpPr/>
      </dsp:nvSpPr>
      <dsp:spPr>
        <a:xfrm>
          <a:off x="528627" y="1032913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C7A9-4B78-41EF-A42C-E38540AC026C}">
      <dsp:nvSpPr>
        <dsp:cNvPr id="0" name=""/>
        <dsp:cNvSpPr/>
      </dsp:nvSpPr>
      <dsp:spPr>
        <a:xfrm>
          <a:off x="972096" y="1909082"/>
          <a:ext cx="5506954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</a:t>
          </a:r>
          <a:r>
            <a:rPr lang="uk-UA" sz="1800" kern="1200" dirty="0" smtClean="0"/>
            <a:t>рівень заробітної плати вищий на 29%</a:t>
          </a:r>
          <a:endParaRPr lang="ru-RU" sz="1800" kern="1200" dirty="0"/>
        </a:p>
      </dsp:txBody>
      <dsp:txXfrm>
        <a:off x="972096" y="1909082"/>
        <a:ext cx="5506954" cy="550886"/>
      </dsp:txXfrm>
    </dsp:sp>
    <dsp:sp modelId="{C533CAEB-04E7-4465-9EE4-BDF97FBFE65E}">
      <dsp:nvSpPr>
        <dsp:cNvPr id="0" name=""/>
        <dsp:cNvSpPr/>
      </dsp:nvSpPr>
      <dsp:spPr>
        <a:xfrm>
          <a:off x="735838" y="1859138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34788-7E01-491E-995D-8D75A7D8157F}">
      <dsp:nvSpPr>
        <dsp:cNvPr id="0" name=""/>
        <dsp:cNvSpPr/>
      </dsp:nvSpPr>
      <dsp:spPr>
        <a:xfrm>
          <a:off x="1080142" y="2753702"/>
          <a:ext cx="5506954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</a:t>
          </a:r>
          <a:r>
            <a:rPr lang="uk-UA" sz="1400" kern="1200" dirty="0" smtClean="0"/>
            <a:t>з 2010 р. в межах бюджету щорічно виділяється до 100 млрд. дол. на підтримку розвитку регіональних інноваційних кластерів і бізнес-інкубаторів</a:t>
          </a:r>
          <a:endParaRPr lang="ru-RU" sz="1200" kern="1200" dirty="0"/>
        </a:p>
      </dsp:txBody>
      <dsp:txXfrm>
        <a:off x="1080142" y="2753702"/>
        <a:ext cx="5506954" cy="550886"/>
      </dsp:txXfrm>
    </dsp:sp>
    <dsp:sp modelId="{7E6DC625-8374-4873-8494-AABDCAB479E3}">
      <dsp:nvSpPr>
        <dsp:cNvPr id="0" name=""/>
        <dsp:cNvSpPr/>
      </dsp:nvSpPr>
      <dsp:spPr>
        <a:xfrm>
          <a:off x="735838" y="2684841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9847E-C166-4650-8853-BDC85764A719}">
      <dsp:nvSpPr>
        <dsp:cNvPr id="0" name=""/>
        <dsp:cNvSpPr/>
      </dsp:nvSpPr>
      <dsp:spPr>
        <a:xfrm>
          <a:off x="1018586" y="3582583"/>
          <a:ext cx="5570167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у 2013 р. в рамках кластерів працювало більше половини усіх підприємств </a:t>
          </a:r>
          <a:endParaRPr lang="ru-RU" sz="1700" kern="1200" dirty="0"/>
        </a:p>
      </dsp:txBody>
      <dsp:txXfrm>
        <a:off x="1018586" y="3582583"/>
        <a:ext cx="5570167" cy="550886"/>
      </dsp:txXfrm>
    </dsp:sp>
    <dsp:sp modelId="{F66C20D6-7BEA-4B22-B277-478DC3EE04B3}">
      <dsp:nvSpPr>
        <dsp:cNvPr id="0" name=""/>
        <dsp:cNvSpPr/>
      </dsp:nvSpPr>
      <dsp:spPr>
        <a:xfrm>
          <a:off x="528627" y="3511067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2C349-5AF1-40E2-BA53-559754848522}">
      <dsp:nvSpPr>
        <dsp:cNvPr id="0" name=""/>
        <dsp:cNvSpPr/>
      </dsp:nvSpPr>
      <dsp:spPr>
        <a:xfrm>
          <a:off x="419789" y="4406153"/>
          <a:ext cx="6167306" cy="55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726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 біля 400 кластерів в 2013 році забезпечили більше 60% ВВП країни</a:t>
          </a:r>
          <a:endParaRPr lang="ru-RU" sz="1700" kern="1200" dirty="0"/>
        </a:p>
      </dsp:txBody>
      <dsp:txXfrm>
        <a:off x="419789" y="4406153"/>
        <a:ext cx="6167306" cy="550886"/>
      </dsp:txXfrm>
    </dsp:sp>
    <dsp:sp modelId="{9F4EFFF8-A100-4885-9ECE-4CAB2D1A1A55}">
      <dsp:nvSpPr>
        <dsp:cNvPr id="0" name=""/>
        <dsp:cNvSpPr/>
      </dsp:nvSpPr>
      <dsp:spPr>
        <a:xfrm>
          <a:off x="75485" y="4337293"/>
          <a:ext cx="688608" cy="68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C5B1-FD00-4652-BF17-FEF7F0AE1470}">
      <dsp:nvSpPr>
        <dsp:cNvPr id="0" name=""/>
        <dsp:cNvSpPr/>
      </dsp:nvSpPr>
      <dsp:spPr>
        <a:xfrm>
          <a:off x="-5916456" y="-905405"/>
          <a:ext cx="7043399" cy="7043399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282D0-C08D-4AE4-A863-2EA1D578523A}">
      <dsp:nvSpPr>
        <dsp:cNvPr id="0" name=""/>
        <dsp:cNvSpPr/>
      </dsp:nvSpPr>
      <dsp:spPr>
        <a:xfrm>
          <a:off x="589849" y="276523"/>
          <a:ext cx="5997247" cy="1056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9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налічується більше 2 тис. кластерів, в яких працює 38 % усієї європейської робочої сили</a:t>
          </a:r>
          <a:endParaRPr lang="ru-RU" sz="2000" kern="1200" dirty="0"/>
        </a:p>
      </dsp:txBody>
      <dsp:txXfrm>
        <a:off x="589849" y="276523"/>
        <a:ext cx="5997247" cy="1056497"/>
      </dsp:txXfrm>
    </dsp:sp>
    <dsp:sp modelId="{A9FEF8B9-8C9D-4F9C-86BE-F5DFE0027F0F}">
      <dsp:nvSpPr>
        <dsp:cNvPr id="0" name=""/>
        <dsp:cNvSpPr/>
      </dsp:nvSpPr>
      <dsp:spPr>
        <a:xfrm>
          <a:off x="86735" y="301658"/>
          <a:ext cx="1006226" cy="1006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1FD5C-478D-4921-A492-88CDF71A0F64}">
      <dsp:nvSpPr>
        <dsp:cNvPr id="0" name=""/>
        <dsp:cNvSpPr/>
      </dsp:nvSpPr>
      <dsp:spPr>
        <a:xfrm>
          <a:off x="1051363" y="1477036"/>
          <a:ext cx="5535733" cy="1070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95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2012 р. оборот біотехнологічної галузі промисловості Німеччини був близько 3 млрд. євро, а у сфері наукових біотехнологічних досліджень працювало 31 тис. науковців </a:t>
          </a:r>
          <a:endParaRPr lang="ru-RU" sz="2000" kern="1200" dirty="0"/>
        </a:p>
      </dsp:txBody>
      <dsp:txXfrm>
        <a:off x="1051363" y="1477036"/>
        <a:ext cx="5535733" cy="1070834"/>
      </dsp:txXfrm>
    </dsp:sp>
    <dsp:sp modelId="{18E408BC-6ED8-4785-A51D-EBC9411CA412}">
      <dsp:nvSpPr>
        <dsp:cNvPr id="0" name=""/>
        <dsp:cNvSpPr/>
      </dsp:nvSpPr>
      <dsp:spPr>
        <a:xfrm>
          <a:off x="548250" y="1509340"/>
          <a:ext cx="1006226" cy="1006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54DF-F222-4C19-9510-28CAD7EAAC75}">
      <dsp:nvSpPr>
        <dsp:cNvPr id="0" name=""/>
        <dsp:cNvSpPr/>
      </dsp:nvSpPr>
      <dsp:spPr>
        <a:xfrm>
          <a:off x="1051363" y="2773181"/>
          <a:ext cx="5535733" cy="893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9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у промислових кластерах Італії зайнято 43 проц. робочої сили країни і виробляється більше 30 проц. обсягів експортної продукції</a:t>
          </a:r>
          <a:endParaRPr lang="ru-RU" sz="1800" kern="1200"/>
        </a:p>
      </dsp:txBody>
      <dsp:txXfrm>
        <a:off x="1051363" y="2773181"/>
        <a:ext cx="5535733" cy="893907"/>
      </dsp:txXfrm>
    </dsp:sp>
    <dsp:sp modelId="{A5322DC8-738C-4F3F-87F7-505749F5CE2F}">
      <dsp:nvSpPr>
        <dsp:cNvPr id="0" name=""/>
        <dsp:cNvSpPr/>
      </dsp:nvSpPr>
      <dsp:spPr>
        <a:xfrm>
          <a:off x="548250" y="2717021"/>
          <a:ext cx="1006226" cy="1006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B6A7B-7AA7-4A67-85A2-FF2B13729C98}">
      <dsp:nvSpPr>
        <dsp:cNvPr id="0" name=""/>
        <dsp:cNvSpPr/>
      </dsp:nvSpPr>
      <dsp:spPr>
        <a:xfrm>
          <a:off x="589849" y="4025326"/>
          <a:ext cx="5997247" cy="8049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895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</a:t>
          </a:r>
          <a:r>
            <a:rPr lang="uk-UA" sz="2000" kern="1200" dirty="0" err="1" smtClean="0"/>
            <a:t>кластеризацією</a:t>
          </a:r>
          <a:r>
            <a:rPr lang="uk-UA" sz="2000" kern="1200" dirty="0" smtClean="0"/>
            <a:t> повністю охоплені промисловість Данії, Норвегії, Швеції, Фінляндії</a:t>
          </a:r>
          <a:endParaRPr lang="ru-RU" sz="3200" kern="1200" dirty="0"/>
        </a:p>
      </dsp:txBody>
      <dsp:txXfrm>
        <a:off x="589849" y="4025326"/>
        <a:ext cx="5997247" cy="804981"/>
      </dsp:txXfrm>
    </dsp:sp>
    <dsp:sp modelId="{C533CAEB-04E7-4465-9EE4-BDF97FBFE65E}">
      <dsp:nvSpPr>
        <dsp:cNvPr id="0" name=""/>
        <dsp:cNvSpPr/>
      </dsp:nvSpPr>
      <dsp:spPr>
        <a:xfrm>
          <a:off x="86735" y="3924703"/>
          <a:ext cx="1006226" cy="1006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0C5B1-FD00-4652-BF17-FEF7F0AE1470}">
      <dsp:nvSpPr>
        <dsp:cNvPr id="0" name=""/>
        <dsp:cNvSpPr/>
      </dsp:nvSpPr>
      <dsp:spPr>
        <a:xfrm>
          <a:off x="-5915022" y="-905405"/>
          <a:ext cx="7043399" cy="7043399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282D0-C08D-4AE4-A863-2EA1D578523A}">
      <dsp:nvSpPr>
        <dsp:cNvPr id="0" name=""/>
        <dsp:cNvSpPr/>
      </dsp:nvSpPr>
      <dsp:spPr>
        <a:xfrm>
          <a:off x="726283" y="359766"/>
          <a:ext cx="5862246" cy="137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67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діє більше 2 тис. кластерів, з них 388 – промислових, 1657 – таких, що об’єднують ремісничі підприємства</a:t>
          </a:r>
          <a:endParaRPr lang="ru-RU" sz="2000" kern="1200" dirty="0"/>
        </a:p>
      </dsp:txBody>
      <dsp:txXfrm>
        <a:off x="726283" y="359766"/>
        <a:ext cx="5862246" cy="1373502"/>
      </dsp:txXfrm>
    </dsp:sp>
    <dsp:sp modelId="{A9FEF8B9-8C9D-4F9C-86BE-F5DFE0027F0F}">
      <dsp:nvSpPr>
        <dsp:cNvPr id="0" name=""/>
        <dsp:cNvSpPr/>
      </dsp:nvSpPr>
      <dsp:spPr>
        <a:xfrm>
          <a:off x="72209" y="392444"/>
          <a:ext cx="1308147" cy="1308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1FD5C-478D-4921-A492-88CDF71A0F64}">
      <dsp:nvSpPr>
        <dsp:cNvPr id="0" name=""/>
        <dsp:cNvSpPr/>
      </dsp:nvSpPr>
      <dsp:spPr>
        <a:xfrm>
          <a:off x="1106692" y="1920224"/>
          <a:ext cx="5481837" cy="1392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67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кластери забезпечують більше 60% експортної продукції країни</a:t>
          </a:r>
          <a:endParaRPr lang="ru-RU" sz="2000" kern="1200" dirty="0"/>
        </a:p>
      </dsp:txBody>
      <dsp:txXfrm>
        <a:off x="1106692" y="1920224"/>
        <a:ext cx="5481837" cy="1392140"/>
      </dsp:txXfrm>
    </dsp:sp>
    <dsp:sp modelId="{18E408BC-6ED8-4785-A51D-EBC9411CA412}">
      <dsp:nvSpPr>
        <dsp:cNvPr id="0" name=""/>
        <dsp:cNvSpPr/>
      </dsp:nvSpPr>
      <dsp:spPr>
        <a:xfrm>
          <a:off x="452618" y="1962220"/>
          <a:ext cx="1308147" cy="1308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A366-85E4-42CE-8164-147AC05B02AD}">
      <dsp:nvSpPr>
        <dsp:cNvPr id="0" name=""/>
        <dsp:cNvSpPr/>
      </dsp:nvSpPr>
      <dsp:spPr>
        <a:xfrm>
          <a:off x="726283" y="3662812"/>
          <a:ext cx="5862246" cy="104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067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деякі крупні кластери виробляють до 90% окремих видів продукції, що виробляється в країні (одяг, ювелірні та шкіряні вироби)</a:t>
          </a:r>
          <a:endParaRPr lang="ru-RU" sz="1900" kern="1200"/>
        </a:p>
      </dsp:txBody>
      <dsp:txXfrm>
        <a:off x="726283" y="3662812"/>
        <a:ext cx="5862246" cy="1046517"/>
      </dsp:txXfrm>
    </dsp:sp>
    <dsp:sp modelId="{BF64B590-05F9-44A9-8D01-0405734BD2A3}">
      <dsp:nvSpPr>
        <dsp:cNvPr id="0" name=""/>
        <dsp:cNvSpPr/>
      </dsp:nvSpPr>
      <dsp:spPr>
        <a:xfrm>
          <a:off x="72209" y="3531997"/>
          <a:ext cx="1308147" cy="1308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3BD73-71E5-4B7E-ABD6-85E5A0996451}">
      <dsp:nvSpPr>
        <dsp:cNvPr id="0" name=""/>
        <dsp:cNvSpPr/>
      </dsp:nvSpPr>
      <dsp:spPr>
        <a:xfrm>
          <a:off x="2371343" y="534414"/>
          <a:ext cx="3644230" cy="3644230"/>
        </a:xfrm>
        <a:prstGeom prst="blockArc">
          <a:avLst>
            <a:gd name="adj1" fmla="val 12598781"/>
            <a:gd name="adj2" fmla="val 16246681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627D6-86B2-41FF-BE3D-0CD40B57C687}">
      <dsp:nvSpPr>
        <dsp:cNvPr id="0" name=""/>
        <dsp:cNvSpPr/>
      </dsp:nvSpPr>
      <dsp:spPr>
        <a:xfrm>
          <a:off x="2371030" y="534956"/>
          <a:ext cx="3644230" cy="3644230"/>
        </a:xfrm>
        <a:prstGeom prst="blockArc">
          <a:avLst>
            <a:gd name="adj1" fmla="val 9000004"/>
            <a:gd name="adj2" fmla="val 12599991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3B51F-ED2D-457E-814B-42649632FF3A}">
      <dsp:nvSpPr>
        <dsp:cNvPr id="0" name=""/>
        <dsp:cNvSpPr/>
      </dsp:nvSpPr>
      <dsp:spPr>
        <a:xfrm>
          <a:off x="2371033" y="534962"/>
          <a:ext cx="3644230" cy="3644230"/>
        </a:xfrm>
        <a:prstGeom prst="blockArc">
          <a:avLst>
            <a:gd name="adj1" fmla="val 5400013"/>
            <a:gd name="adj2" fmla="val 9000012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5D154-37CB-4B94-8601-961F8EA8AD38}">
      <dsp:nvSpPr>
        <dsp:cNvPr id="0" name=""/>
        <dsp:cNvSpPr/>
      </dsp:nvSpPr>
      <dsp:spPr>
        <a:xfrm>
          <a:off x="2371027" y="534962"/>
          <a:ext cx="3644230" cy="3644230"/>
        </a:xfrm>
        <a:prstGeom prst="blockArc">
          <a:avLst>
            <a:gd name="adj1" fmla="val 1800004"/>
            <a:gd name="adj2" fmla="val 5400006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A327B-C13C-495F-8306-F9CFDBFB3712}">
      <dsp:nvSpPr>
        <dsp:cNvPr id="0" name=""/>
        <dsp:cNvSpPr/>
      </dsp:nvSpPr>
      <dsp:spPr>
        <a:xfrm>
          <a:off x="2371025" y="534965"/>
          <a:ext cx="3644230" cy="3644230"/>
        </a:xfrm>
        <a:prstGeom prst="blockArc">
          <a:avLst>
            <a:gd name="adj1" fmla="val 19799987"/>
            <a:gd name="adj2" fmla="val 1799992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31B27-FD53-42B6-907E-24504EDC5B6F}">
      <dsp:nvSpPr>
        <dsp:cNvPr id="0" name=""/>
        <dsp:cNvSpPr/>
      </dsp:nvSpPr>
      <dsp:spPr>
        <a:xfrm>
          <a:off x="2370702" y="534405"/>
          <a:ext cx="3644230" cy="3644230"/>
        </a:xfrm>
        <a:prstGeom prst="blockArc">
          <a:avLst>
            <a:gd name="adj1" fmla="val 16247919"/>
            <a:gd name="adj2" fmla="val 19801236"/>
            <a:gd name="adj3" fmla="val 4511"/>
          </a:avLst>
        </a:prstGeom>
        <a:solidFill>
          <a:sysClr val="windowText" lastClr="000000">
            <a:tint val="6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4B4E1-35F2-4535-B2A6-414CE4434708}">
      <dsp:nvSpPr>
        <dsp:cNvPr id="0" name=""/>
        <dsp:cNvSpPr/>
      </dsp:nvSpPr>
      <dsp:spPr>
        <a:xfrm>
          <a:off x="3341865" y="1537193"/>
          <a:ext cx="1637218" cy="163721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ЯДРО КЛАСТЕРА -</a:t>
          </a:r>
          <a:r>
            <a:rPr lang="en-US" sz="12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 </a:t>
          </a:r>
          <a:r>
            <a:rPr lang="ru-RU" sz="12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біотехнологічне підприємство</a:t>
          </a:r>
          <a:endParaRPr lang="ru-RU" sz="1200" b="1" kern="1200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3581630" y="1776958"/>
        <a:ext cx="1157688" cy="1157688"/>
      </dsp:txXfrm>
    </dsp:sp>
    <dsp:sp modelId="{76F6F462-122A-4ED3-8501-081DD9B710E9}">
      <dsp:nvSpPr>
        <dsp:cNvPr id="0" name=""/>
        <dsp:cNvSpPr/>
      </dsp:nvSpPr>
      <dsp:spPr>
        <a:xfrm>
          <a:off x="3528392" y="2809"/>
          <a:ext cx="1378495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R="0"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cap="none" spc="0" baseline="0" dirty="0" err="1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Сільськогосподарські</a:t>
          </a:r>
          <a:r>
            <a:rPr lang="ru-RU" sz="1400" b="1" i="0" u="none" strike="noStrike" kern="1200" cap="none" spc="0" baseline="0" dirty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 </a:t>
          </a:r>
          <a:r>
            <a:rPr lang="ru-RU" sz="1100" b="1" i="0" u="none" strike="noStrike" kern="1200" cap="none" spc="0" baseline="0" dirty="0" err="1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</a:t>
          </a:r>
          <a:endParaRPr lang="ru-RU" sz="1100" b="1" kern="1200" cap="none" spc="0" dirty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3730268" y="170645"/>
        <a:ext cx="974743" cy="810381"/>
      </dsp:txXfrm>
    </dsp:sp>
    <dsp:sp modelId="{4D4A0837-3EAB-4F02-8651-3C73AD19C3AE}">
      <dsp:nvSpPr>
        <dsp:cNvPr id="0" name=""/>
        <dsp:cNvSpPr/>
      </dsp:nvSpPr>
      <dsp:spPr>
        <a:xfrm>
          <a:off x="5162378" y="893619"/>
          <a:ext cx="1146053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Науково-дослідна установа</a:t>
          </a:r>
          <a:endParaRPr lang="ru-RU" sz="1000" b="1" kern="1200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5330214" y="1061455"/>
        <a:ext cx="810381" cy="810381"/>
      </dsp:txXfrm>
    </dsp:sp>
    <dsp:sp modelId="{5F98481A-0B69-4C51-BFED-C50AC1655B51}">
      <dsp:nvSpPr>
        <dsp:cNvPr id="0" name=""/>
        <dsp:cNvSpPr/>
      </dsp:nvSpPr>
      <dsp:spPr>
        <a:xfrm>
          <a:off x="5162383" y="2674479"/>
          <a:ext cx="1146053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Населений пункт</a:t>
          </a:r>
        </a:p>
      </dsp:txBody>
      <dsp:txXfrm>
        <a:off x="5330219" y="2842315"/>
        <a:ext cx="810381" cy="810381"/>
      </dsp:txXfrm>
    </dsp:sp>
    <dsp:sp modelId="{A4D98317-B49E-4951-8EC5-FC1968E3BC4E}">
      <dsp:nvSpPr>
        <dsp:cNvPr id="0" name=""/>
        <dsp:cNvSpPr/>
      </dsp:nvSpPr>
      <dsp:spPr>
        <a:xfrm>
          <a:off x="3620114" y="3564907"/>
          <a:ext cx="1146053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з вивезення побутових відходів</a:t>
          </a:r>
          <a:endParaRPr lang="ru-RU" sz="1000" b="1" kern="1200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3787950" y="3732743"/>
        <a:ext cx="810381" cy="810381"/>
      </dsp:txXfrm>
    </dsp:sp>
    <dsp:sp modelId="{6C4CA83E-67CF-4A14-9D59-5159F43BBCB5}">
      <dsp:nvSpPr>
        <dsp:cNvPr id="0" name=""/>
        <dsp:cNvSpPr/>
      </dsp:nvSpPr>
      <dsp:spPr>
        <a:xfrm>
          <a:off x="2077850" y="2674472"/>
          <a:ext cx="1146053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рибного господарства та інші</a:t>
          </a:r>
          <a:endParaRPr lang="ru-RU" sz="1000" b="1" kern="1200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2245686" y="2842308"/>
        <a:ext cx="810381" cy="810381"/>
      </dsp:txXfrm>
    </dsp:sp>
    <dsp:sp modelId="{9A882B8A-F950-4A2F-A716-517CD9759E12}">
      <dsp:nvSpPr>
        <dsp:cNvPr id="0" name=""/>
        <dsp:cNvSpPr/>
      </dsp:nvSpPr>
      <dsp:spPr>
        <a:xfrm>
          <a:off x="2077849" y="893620"/>
          <a:ext cx="1146053" cy="11460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strike="noStrike" kern="1200" cap="none" spc="0" baseline="0" smtClean="0">
              <a:ln w="4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  <a:ea typeface="+mn-ea"/>
              <a:cs typeface="+mn-cs"/>
            </a:rPr>
            <a:t>Підприємства лісового господарства</a:t>
          </a:r>
          <a:endParaRPr lang="ru-RU" sz="1000" b="1" kern="1200" cap="none" spc="0" smtClean="0">
            <a:ln w="450" cmpd="sng">
              <a:solidFill>
                <a:sysClr val="windowText" lastClr="000000">
                  <a:alpha val="55000"/>
                </a:sysClr>
              </a:solidFill>
              <a:prstDash val="solid"/>
            </a:ln>
            <a:solidFill>
              <a:sysClr val="windowText" lastClr="000000"/>
            </a:solidFill>
            <a:effectLst>
              <a:innerShdw blurRad="101600" dist="76200" dir="5400000">
                <a:srgbClr val="4F81BD">
                  <a:satMod val="190000"/>
                  <a:tint val="100000"/>
                  <a:alpha val="74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2245685" y="1061456"/>
        <a:ext cx="810381" cy="81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FD31E-9BB7-4314-9435-4F4B947A0DDB}">
      <dsp:nvSpPr>
        <dsp:cNvPr id="0" name=""/>
        <dsp:cNvSpPr/>
      </dsp:nvSpPr>
      <dsp:spPr>
        <a:xfrm rot="5071508">
          <a:off x="-119735" y="2223934"/>
          <a:ext cx="2076638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E68B40-03F1-4F79-A3A4-2BC8651F1AD6}">
      <dsp:nvSpPr>
        <dsp:cNvPr id="0" name=""/>
        <dsp:cNvSpPr/>
      </dsp:nvSpPr>
      <dsp:spPr>
        <a:xfrm>
          <a:off x="431809" y="990453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СІЛЬСЬКО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ГОСПОДАРСЬКІ </a:t>
          </a:r>
          <a:r>
            <a:rPr lang="uk-UA" sz="1100" b="1" kern="1200" dirty="0" smtClean="0"/>
            <a:t>ПІДПРИЄМСТВА</a:t>
          </a:r>
          <a:endParaRPr lang="ru-RU" sz="1100" b="1" kern="1200" dirty="0" smtClean="0"/>
        </a:p>
        <a:p>
          <a:pPr lvl="0" algn="ctr">
            <a:spcBef>
              <a:spcPct val="0"/>
            </a:spcBef>
          </a:pPr>
          <a:endParaRPr lang="ru-RU" sz="1100" kern="1200" dirty="0" smtClean="0"/>
        </a:p>
      </dsp:txBody>
      <dsp:txXfrm>
        <a:off x="465522" y="1024166"/>
        <a:ext cx="1850964" cy="1083608"/>
      </dsp:txXfrm>
    </dsp:sp>
    <dsp:sp modelId="{C00693E1-C216-48AB-B712-7C8E71D1FDCC}">
      <dsp:nvSpPr>
        <dsp:cNvPr id="0" name=""/>
        <dsp:cNvSpPr/>
      </dsp:nvSpPr>
      <dsp:spPr>
        <a:xfrm rot="3375720">
          <a:off x="609779" y="4031960"/>
          <a:ext cx="1852878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0EC670-89D6-436B-BFC0-A0B94FEB7CC1}">
      <dsp:nvSpPr>
        <dsp:cNvPr id="0" name=""/>
        <dsp:cNvSpPr/>
      </dsp:nvSpPr>
      <dsp:spPr>
        <a:xfrm>
          <a:off x="633970" y="3061648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НАУКОВО-ДОСЛІДНА УСТАНОВА</a:t>
          </a:r>
          <a:endParaRPr lang="ru-RU" sz="1100" b="1" kern="1200" dirty="0"/>
        </a:p>
      </dsp:txBody>
      <dsp:txXfrm>
        <a:off x="667683" y="3095361"/>
        <a:ext cx="1850964" cy="1083608"/>
      </dsp:txXfrm>
    </dsp:sp>
    <dsp:sp modelId="{3DD5374A-C11A-47B9-8EFD-4F48372FB02A}">
      <dsp:nvSpPr>
        <dsp:cNvPr id="0" name=""/>
        <dsp:cNvSpPr/>
      </dsp:nvSpPr>
      <dsp:spPr>
        <a:xfrm flipV="1">
          <a:off x="2103254" y="2257676"/>
          <a:ext cx="631010" cy="1144988"/>
        </a:xfrm>
        <a:prstGeom prst="upArrow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15C3C4-D889-4D7B-A801-299D91BD053A}">
      <dsp:nvSpPr>
        <dsp:cNvPr id="0" name=""/>
        <dsp:cNvSpPr/>
      </dsp:nvSpPr>
      <dsp:spPr>
        <a:xfrm>
          <a:off x="1667081" y="4895456"/>
          <a:ext cx="1918390" cy="577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ЗОВНІШНІ ПОСТАЧАЛЬНИКИ</a:t>
          </a:r>
          <a:endParaRPr lang="ru-RU" sz="1100" b="1" kern="1200" dirty="0"/>
        </a:p>
      </dsp:txBody>
      <dsp:txXfrm>
        <a:off x="1683985" y="4912360"/>
        <a:ext cx="1884582" cy="543343"/>
      </dsp:txXfrm>
    </dsp:sp>
    <dsp:sp modelId="{0E05107A-587A-4BA4-9037-200AF1B1D24D}">
      <dsp:nvSpPr>
        <dsp:cNvPr id="0" name=""/>
        <dsp:cNvSpPr/>
      </dsp:nvSpPr>
      <dsp:spPr>
        <a:xfrm rot="14704176">
          <a:off x="3328041" y="4012799"/>
          <a:ext cx="1739179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2994E6-AB46-4949-ACEA-8578AC1BF2E7}">
      <dsp:nvSpPr>
        <dsp:cNvPr id="0" name=""/>
        <dsp:cNvSpPr/>
      </dsp:nvSpPr>
      <dsp:spPr>
        <a:xfrm>
          <a:off x="4176470" y="4895456"/>
          <a:ext cx="1918390" cy="577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ЗОВНІШНІ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СПОЖИВАЧІ</a:t>
          </a:r>
          <a:endParaRPr lang="ru-RU" sz="1100" b="1" kern="1200" dirty="0"/>
        </a:p>
      </dsp:txBody>
      <dsp:txXfrm>
        <a:off x="4193374" y="4912360"/>
        <a:ext cx="1884582" cy="543343"/>
      </dsp:txXfrm>
    </dsp:sp>
    <dsp:sp modelId="{941BC2D9-41BF-44CF-9EDE-ACAE5CF928E8}">
      <dsp:nvSpPr>
        <dsp:cNvPr id="0" name=""/>
        <dsp:cNvSpPr/>
      </dsp:nvSpPr>
      <dsp:spPr>
        <a:xfrm rot="21573400">
          <a:off x="3835072" y="3209486"/>
          <a:ext cx="2771197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F479FF-9CD7-4E19-8A44-A4171682B8DC}">
      <dsp:nvSpPr>
        <dsp:cNvPr id="0" name=""/>
        <dsp:cNvSpPr/>
      </dsp:nvSpPr>
      <dsp:spPr>
        <a:xfrm>
          <a:off x="3443376" y="3024338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</a:t>
          </a:r>
          <a:r>
            <a:rPr lang="uk-UA" sz="18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іо</a:t>
          </a:r>
          <a:endParaRPr lang="uk-UA" sz="18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технологічне підприємство</a:t>
          </a:r>
          <a:endParaRPr lang="ru-RU" sz="18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477089" y="3058051"/>
        <a:ext cx="1850964" cy="1083608"/>
      </dsp:txXfrm>
    </dsp:sp>
    <dsp:sp modelId="{57BA19D6-547D-41C9-BF15-3D809036F1EE}">
      <dsp:nvSpPr>
        <dsp:cNvPr id="0" name=""/>
        <dsp:cNvSpPr/>
      </dsp:nvSpPr>
      <dsp:spPr>
        <a:xfrm rot="13474143">
          <a:off x="4175143" y="2194411"/>
          <a:ext cx="2839381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68AB33-3024-4F8E-8A9B-D705F700C30F}">
      <dsp:nvSpPr>
        <dsp:cNvPr id="0" name=""/>
        <dsp:cNvSpPr/>
      </dsp:nvSpPr>
      <dsp:spPr>
        <a:xfrm>
          <a:off x="6218520" y="2998866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ДОМО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ГОСПОДАРСТВА </a:t>
          </a:r>
          <a:endParaRPr lang="ru-RU" sz="1100" b="1" kern="1200" dirty="0"/>
        </a:p>
      </dsp:txBody>
      <dsp:txXfrm>
        <a:off x="6252233" y="3032579"/>
        <a:ext cx="1850964" cy="1083608"/>
      </dsp:txXfrm>
    </dsp:sp>
    <dsp:sp modelId="{66AE39E1-69E9-447D-AA47-A9A7757B1E73}">
      <dsp:nvSpPr>
        <dsp:cNvPr id="0" name=""/>
        <dsp:cNvSpPr/>
      </dsp:nvSpPr>
      <dsp:spPr>
        <a:xfrm rot="10800000">
          <a:off x="2694687" y="1198117"/>
          <a:ext cx="1888751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4E1F92-D6D3-4F77-9E4D-439AEFD0CA68}">
      <dsp:nvSpPr>
        <dsp:cNvPr id="0" name=""/>
        <dsp:cNvSpPr/>
      </dsp:nvSpPr>
      <dsp:spPr>
        <a:xfrm>
          <a:off x="4195731" y="998218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ПІДПРИЄМСТВА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 РИБНОГО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 ГОСПОДАРСТВА</a:t>
          </a:r>
          <a:endParaRPr lang="ru-RU" sz="1100" b="1" kern="1200" dirty="0"/>
        </a:p>
      </dsp:txBody>
      <dsp:txXfrm>
        <a:off x="4229444" y="1031931"/>
        <a:ext cx="1850964" cy="1083608"/>
      </dsp:txXfrm>
    </dsp:sp>
    <dsp:sp modelId="{833D6335-EA98-4E4B-9373-F64E2D9B8AE7}">
      <dsp:nvSpPr>
        <dsp:cNvPr id="0" name=""/>
        <dsp:cNvSpPr/>
      </dsp:nvSpPr>
      <dsp:spPr>
        <a:xfrm>
          <a:off x="2824798" y="969092"/>
          <a:ext cx="3805643" cy="172655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79BD98-0B25-4CB8-ADB0-E0EFE6BC0FE2}">
      <dsp:nvSpPr>
        <dsp:cNvPr id="0" name=""/>
        <dsp:cNvSpPr/>
      </dsp:nvSpPr>
      <dsp:spPr>
        <a:xfrm>
          <a:off x="2306979" y="998218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/>
            <a:t>ПІДПРИЄМСТВА  ЛІСОВОГО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/>
            <a:t> ГОСПОДАРСТВА</a:t>
          </a:r>
          <a:endParaRPr lang="ru-RU" sz="1100" b="1" kern="1200" dirty="0" smtClean="0"/>
        </a:p>
      </dsp:txBody>
      <dsp:txXfrm>
        <a:off x="2340692" y="1031931"/>
        <a:ext cx="1850964" cy="1083608"/>
      </dsp:txXfrm>
    </dsp:sp>
    <dsp:sp modelId="{BF18E17A-3DC4-4F15-A0E8-6872B91EBD42}">
      <dsp:nvSpPr>
        <dsp:cNvPr id="0" name=""/>
        <dsp:cNvSpPr/>
      </dsp:nvSpPr>
      <dsp:spPr>
        <a:xfrm rot="12243272">
          <a:off x="3264818" y="454712"/>
          <a:ext cx="3390805" cy="261234"/>
        </a:xfrm>
        <a:prstGeom prst="rect">
          <a:avLst/>
        </a:prstGeom>
        <a:noFill/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7307B9-8E8A-41D5-9EFE-1B6B1159AE8A}">
      <dsp:nvSpPr>
        <dsp:cNvPr id="0" name=""/>
        <dsp:cNvSpPr/>
      </dsp:nvSpPr>
      <dsp:spPr>
        <a:xfrm>
          <a:off x="6120683" y="998218"/>
          <a:ext cx="1918390" cy="115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ІНШІ ПОСТАЧАЛЬНИКИ ТОВАРІВ ТА ПОСЛУГ</a:t>
          </a:r>
          <a:endParaRPr lang="ru-RU" sz="1100" b="1" kern="1200" dirty="0"/>
        </a:p>
      </dsp:txBody>
      <dsp:txXfrm>
        <a:off x="6154396" y="1031931"/>
        <a:ext cx="1850964" cy="1083608"/>
      </dsp:txXfrm>
    </dsp:sp>
    <dsp:sp modelId="{068B2AA3-DE6D-426B-B942-AE1B3892F392}">
      <dsp:nvSpPr>
        <dsp:cNvPr id="0" name=""/>
        <dsp:cNvSpPr/>
      </dsp:nvSpPr>
      <dsp:spPr>
        <a:xfrm>
          <a:off x="3024342" y="0"/>
          <a:ext cx="1918390" cy="37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ВЛАДА ЯК РЕГУЛЯТОР</a:t>
          </a:r>
          <a:endParaRPr lang="ru-RU" sz="1100" b="1" kern="1200" dirty="0"/>
        </a:p>
      </dsp:txBody>
      <dsp:txXfrm>
        <a:off x="3035254" y="10912"/>
        <a:ext cx="1896566" cy="35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1008FC-89C4-4E60-873D-1B751568BEE1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D0E6DC-06B7-4874-86C1-08CDAA2FB7B3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500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Этот шаблон можно использовать как начальный файл для предоставления обновлений вех проекта.</a:t>
            </a:r>
          </a:p>
          <a:p>
            <a:pPr>
              <a:spcBef>
                <a:spcPct val="0"/>
              </a:spcBef>
            </a:pPr>
            <a:endParaRPr altLang="uk-UA" smtClean="0"/>
          </a:p>
          <a:p>
            <a:pPr>
              <a:spcBef>
                <a:spcPct val="0"/>
              </a:spcBef>
            </a:pPr>
            <a:r>
              <a:rPr altLang="uk-UA" sz="1000" b="1" smtClean="0"/>
              <a:t>Разделы</a:t>
            </a:r>
            <a:endParaRPr altLang="uk-UA" sz="1000" smtClean="0"/>
          </a:p>
          <a:p>
            <a:pPr>
              <a:spcBef>
                <a:spcPct val="0"/>
              </a:spcBef>
            </a:pPr>
            <a:r>
              <a:rPr altLang="uk-UA" sz="1000"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>
              <a:spcBef>
                <a:spcPct val="0"/>
              </a:spcBef>
            </a:pPr>
            <a:endParaRPr altLang="uk-UA" sz="1000" b="1" smtClean="0"/>
          </a:p>
          <a:p>
            <a:pPr>
              <a:spcBef>
                <a:spcPct val="0"/>
              </a:spcBef>
            </a:pPr>
            <a:r>
              <a:rPr altLang="uk-UA" sz="1000" b="1" smtClean="0"/>
              <a:t>Заметки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>
              <a:spcBef>
                <a:spcPct val="0"/>
              </a:spcBef>
            </a:pPr>
            <a:endParaRPr altLang="uk-UA" sz="1000" smtClean="0"/>
          </a:p>
          <a:p>
            <a:pPr>
              <a:spcBef>
                <a:spcPct val="0"/>
              </a:spcBef>
            </a:pPr>
            <a:r>
              <a:rPr altLang="uk-UA" sz="1000" b="1" smtClean="0"/>
              <a:t>Сочетаемые цвета 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Обратите особое внимание на графики, диаграммы и надписи. 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>
              <a:spcBef>
                <a:spcPct val="0"/>
              </a:spcBef>
            </a:pPr>
            <a:endParaRPr altLang="uk-UA" sz="1000" smtClean="0"/>
          </a:p>
          <a:p>
            <a:pPr>
              <a:spcBef>
                <a:spcPct val="0"/>
              </a:spcBef>
            </a:pPr>
            <a:r>
              <a:rPr altLang="uk-UA" sz="1000" b="1" smtClean="0"/>
              <a:t>Диаграммы, таблицы и графики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>
              <a:spcBef>
                <a:spcPct val="0"/>
              </a:spcBef>
            </a:pPr>
            <a:r>
              <a:rPr altLang="uk-UA" sz="1000" smtClean="0"/>
              <a:t>Снабдите все диаграммы и таблицы подписями.</a:t>
            </a:r>
          </a:p>
          <a:p>
            <a:pPr>
              <a:spcBef>
                <a:spcPct val="0"/>
              </a:spcBef>
            </a:pPr>
            <a:endParaRPr altLang="uk-UA" smtClean="0"/>
          </a:p>
          <a:p>
            <a:pPr>
              <a:spcBef>
                <a:spcPct val="0"/>
              </a:spcBef>
            </a:pPr>
            <a:endParaRPr altLang="uk-U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B86915-E7F0-4294-924F-2C7333BDA880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Чему посвящен этот проект?</a:t>
            </a:r>
          </a:p>
          <a:p>
            <a:pPr>
              <a:spcBef>
                <a:spcPct val="0"/>
              </a:spcBef>
            </a:pPr>
            <a:r>
              <a:rPr altLang="uk-UA" smtClean="0"/>
              <a:t>Определите цель проекта</a:t>
            </a:r>
          </a:p>
          <a:p>
            <a:pPr lvl="1">
              <a:spcBef>
                <a:spcPct val="0"/>
              </a:spcBef>
            </a:pPr>
            <a:r>
              <a:rPr altLang="uk-UA" smtClean="0"/>
              <a:t>Похож ли он на прошлые проекты или ставит новые задачи?</a:t>
            </a:r>
          </a:p>
          <a:p>
            <a:pPr>
              <a:spcBef>
                <a:spcPct val="0"/>
              </a:spcBef>
            </a:pPr>
            <a:r>
              <a:rPr altLang="uk-UA" smtClean="0"/>
              <a:t>Определите область проекта</a:t>
            </a:r>
          </a:p>
          <a:p>
            <a:pPr lvl="1">
              <a:spcBef>
                <a:spcPct val="0"/>
              </a:spcBef>
            </a:pPr>
            <a:r>
              <a:rPr altLang="uk-UA" smtClean="0"/>
              <a:t>Является ли проект независимым или имеет связь с другими проектами?</a:t>
            </a:r>
          </a:p>
          <a:p>
            <a:pPr>
              <a:spcBef>
                <a:spcPct val="0"/>
              </a:spcBef>
            </a:pPr>
            <a:endParaRPr altLang="uk-UA" smtClean="0"/>
          </a:p>
          <a:p>
            <a:pPr>
              <a:spcBef>
                <a:spcPct val="0"/>
              </a:spcBef>
            </a:pPr>
            <a:r>
              <a:rPr altLang="uk-UA" smtClean="0"/>
              <a:t>* Обратите внимание: этот слайд не является необходимым для еженедельных собраний</a:t>
            </a:r>
          </a:p>
          <a:p>
            <a:pPr>
              <a:spcBef>
                <a:spcPct val="0"/>
              </a:spcBef>
            </a:pPr>
            <a:endParaRPr altLang="uk-U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17216A-4C83-4F61-86C7-179CB4764ED0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При наличии более одной проблемы дублируйте этот слайд по мере необходимости.</a:t>
            </a:r>
          </a:p>
          <a:p>
            <a:pPr>
              <a:spcBef>
                <a:spcPct val="0"/>
              </a:spcBef>
            </a:pPr>
            <a:r>
              <a:rPr altLang="uk-UA" smtClean="0"/>
              <a:t>Этот слайд и связанные с ним слайды при необходимости можно переместить в приложение или скрыть.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2134B-2C76-4660-BD18-14525D6B98B7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При наличии более одной проблемы дублируйте этот слайд по мере необходимости.</a:t>
            </a:r>
          </a:p>
          <a:p>
            <a:pPr>
              <a:spcBef>
                <a:spcPct val="0"/>
              </a:spcBef>
            </a:pPr>
            <a:r>
              <a:rPr altLang="uk-UA" smtClean="0"/>
              <a:t>Этот слайд и связанные с ним слайды при необходимости можно переместить в приложение или скрыть.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4462A2-F1CA-450A-97D2-A121B4D626E7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При наличии более одной проблемы дублируйте этот слайд по мере необходимости.</a:t>
            </a:r>
          </a:p>
          <a:p>
            <a:pPr>
              <a:spcBef>
                <a:spcPct val="0"/>
              </a:spcBef>
            </a:pPr>
            <a:r>
              <a:rPr altLang="uk-UA" smtClean="0"/>
              <a:t>Этот слайд и связанные с ним слайды при необходимости можно переместить в приложение или скрыть.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8E3302-909C-4432-8940-27C1F7A46C94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uk-UA" smtClean="0"/>
              <a:t>* Если какая-либо из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spcBef>
                <a:spcPct val="0"/>
              </a:spcBef>
            </a:pPr>
            <a:endParaRPr altLang="uk-U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17FC7-2C75-4BAF-BEFB-4FFA48B2E76B}" type="slidenum">
              <a:rPr alt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alt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AE44-5040-4DE6-8702-1F66C114D2A2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FBA9-A321-4755-AE2A-5EB57A28E196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0984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EE1D-D433-4DAC-AF97-B15163D3AD5F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04AE-1968-40FC-AE2B-54A5E4741121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2916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5025-7613-40D3-8760-67FA43436CCC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2F89-535C-4215-9B83-99CF44189C7D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24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559B-A6B1-44F5-9201-8A3E8B957374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DC3D-50B0-49AB-B8AE-432A29223333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181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A4BA-4052-4D9F-9415-829499059B3B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5123-A412-4713-855E-A1C71445AE38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6597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A9F9-F73D-4E7E-B543-8805A48FCDDB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077F-D5D5-4259-ABC3-7AA90648BACF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7640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98F-E9E7-46E0-B795-36C691389126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CE32-4179-4830-B94B-5EE9E873E7F8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6885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A838-B352-4FC4-BADD-712A162D19BF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A28E-E120-4A73-8CE1-6BB528AE2464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6944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3614-F687-40CF-846B-3732767CB2DB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37DD-6CFA-4F39-985B-356C98054B14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4014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8105-FCEC-42AA-BF7D-838C22183DC6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137C-207B-4C82-81BE-35D7016FD389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0766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14F2-C046-46D4-92EC-D226AA61B5D6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EB21-85D3-45CF-82F9-91B136A16131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2701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15E08-C034-4B63-B290-3B55D3F89C8E}" type="datetimeFigureOut">
              <a:rPr/>
              <a:pPr>
                <a:defRPr/>
              </a:pPr>
              <a:t>08.04.2019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74D27-3BF6-4FD8-8762-3C4544F990D4}" type="slidenum">
              <a:rPr/>
              <a:pPr>
                <a:defRPr/>
              </a:pPr>
              <a:t>‹№›</a:t>
            </a:fld>
            <a:endParaRPr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3.png"/><Relationship Id="rId2" Type="http://schemas.openxmlformats.org/officeDocument/2006/relationships/tags" Target="../tags/tag9.xml"/><Relationship Id="rId16" Type="http://schemas.openxmlformats.org/officeDocument/2006/relationships/image" Target="../media/image27.png"/><Relationship Id="rId1" Type="http://schemas.openxmlformats.org/officeDocument/2006/relationships/tags" Target="../tags/tag8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2.png"/><Relationship Id="rId5" Type="http://schemas.openxmlformats.org/officeDocument/2006/relationships/diagramData" Target="../diagrams/data5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5.xml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7772400" cy="2039887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АГРОБІОТЕХНОЛОГІЧНИЙ  КЛАСТЕР – ІМПЕРАТИВ </a:t>
            </a:r>
            <a:b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РОЗВИТКУ БІОЕКОНОМІКИ</a:t>
            </a:r>
            <a:endParaRPr lang="ru-RU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771800" y="5085184"/>
            <a:ext cx="5275052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794750" cy="42973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uk-UA" altLang="uk-UA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-144524" y="1015861"/>
          <a:ext cx="6660740" cy="52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331913" y="460375"/>
            <a:ext cx="496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uk-UA" altLang="uk-UA" sz="3600"/>
              <a:t>Індія</a:t>
            </a:r>
            <a:endParaRPr lang="ru-RU" altLang="uk-UA" sz="36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089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22875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00538"/>
            <a:ext cx="23606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3312368" cy="64807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Україна</a:t>
            </a:r>
            <a:endParaRPr sz="36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497887" cy="562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416"/>
                <a:gridCol w="6625471"/>
              </a:tblGrid>
              <a:tr h="597167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Економічний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регіон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Реально діючі кластерні структури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</a:tr>
              <a:tr h="1768194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Подільський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Вінницька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Тернопільська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Хмельницька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Хмельницький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будівельний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Хмельницький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швейний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Кам’янець-Подільський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туристичний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сільського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туризму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Оберіг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   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с.Гриців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Хмельницька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інноваційно-інвестиційний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м.Тернопіль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Вінницький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переробно-харчовий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</a:tr>
              <a:tr h="1487783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Карпатський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Закарпатська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Львівська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Івано-Франківська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Чернівецька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виробництва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сувенірів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Сузір’я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транспортно-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логістичний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Закарпаття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Сім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чудес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Львівський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ІТ та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бізнес-послуг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біотехнологій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</a:tr>
              <a:tr h="1768194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Причорноморський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Миколаївська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Одеська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Херсонська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-м. Севастополь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кластерів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м. Севастополь,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-транспортно-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логістичний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Південні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ворота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м.Херсон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Транзитний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потенціал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м.Одеса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 кластера в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Придунав’ї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кластерів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Миколаївській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9" marB="28575"/>
                </a:tc>
              </a:tr>
            </a:tbl>
          </a:graphicData>
        </a:graphic>
      </p:graphicFrame>
      <p:pic>
        <p:nvPicPr>
          <p:cNvPr id="9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8"/>
            <a:ext cx="29527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3312368" cy="64807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Україна</a:t>
            </a:r>
            <a:endParaRPr sz="36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497887" cy="5362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448"/>
                <a:gridCol w="6481439"/>
              </a:tblGrid>
              <a:tr h="597139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Економічний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регіон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Реально діючі кластерні структури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</a:tr>
              <a:tr h="1662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Поліський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Волинська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Житомирська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Рівненська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Чернігівська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-Кластер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деревообробки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Рокітнівський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   р-н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Рівненської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.),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лісові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туристсько-рекреаційні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</a:tr>
              <a:tr h="1124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Донецький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Донецька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Луганська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технології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природокористування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транскордонний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нанокластер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</a:tr>
              <a:tr h="1978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Придніпровський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Дніпропетровська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Запорізька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Кіровоградська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машини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будівельний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(м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Дніпропетровськ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технологічний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АгроБУМ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медовий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Бджола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не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знає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кордонів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м.Мелітополь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харчовий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Купуй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Запорізьке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Обирай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своє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м.Запоріжжя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1" marR="0" marT="57146" marB="28573"/>
                </a:tc>
              </a:tr>
            </a:tbl>
          </a:graphicData>
        </a:graphic>
      </p:graphicFrame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8"/>
            <a:ext cx="29527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3312368" cy="648072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Україна</a:t>
            </a:r>
            <a:endParaRPr sz="36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569325" cy="5353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267"/>
                <a:gridCol w="6841058"/>
              </a:tblGrid>
              <a:tr h="661445">
                <a:tc>
                  <a:txBody>
                    <a:bodyPr/>
                    <a:lstStyle/>
                    <a:p>
                      <a:pPr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Економічний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регіон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  <a:tc>
                  <a:txBody>
                    <a:bodyPr/>
                    <a:lstStyle/>
                    <a:p>
                      <a:pPr indent="450215" algn="just" defTabSz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Реально діючі кластерні структури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</a:tr>
              <a:tr h="2362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Східний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Полтавська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Харківська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Регіональний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екологічно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чистої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агропродукції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Полтавська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Сумський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кластер 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екологічно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чистої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АПК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продукції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Сумський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будівельний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Харківський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технопарк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Технополіс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– кластер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альтернативної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енергетики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науково-освітній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авіаційний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космічної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енергомашинобудівний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фармацевтичний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нано-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біотехнологій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охорони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здоров’я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бронетехніки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сільськогосподарського машинобудування  (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Харків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</a:tr>
              <a:tr h="23289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Центральний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Київська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Черкаська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Енергетика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сталого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розвитку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м.Київ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Політехника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Технології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суспільства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м.Київ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Політехника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культура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суспільства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м.Київ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КНУ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ім.Т.Шевченка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Національний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інноваційний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кластер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Нові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харчування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Київська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обл.)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4" marR="0" marT="57146" marB="28573"/>
                </a:tc>
              </a:tr>
            </a:tbl>
          </a:graphicData>
        </a:graphic>
      </p:graphicFrame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8"/>
            <a:ext cx="29527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39" y="58335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НАЙВАЖЛИВІШІ ОРГАНІЗАЦІЙНІ ПРИНЦИПИ КЛАСТЕРІВ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3432"/>
            <a:ext cx="8243879" cy="48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912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4239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СТРУКТУРНА МОДЕЛЬ АГРОБІОКЛАСТЕРА</a:t>
            </a:r>
            <a:endParaRPr lang="uk-UA" sz="2400" b="1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731057"/>
              </p:ext>
            </p:extLst>
          </p:nvPr>
        </p:nvGraphicFramePr>
        <p:xfrm>
          <a:off x="457200" y="1412776"/>
          <a:ext cx="843528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6111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548680"/>
            <a:ext cx="8229600" cy="50405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Модель </a:t>
            </a:r>
            <a:r>
              <a:rPr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агробіотехнологічного</a:t>
            </a: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кластера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altLang="uk-UA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052736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50825" y="1773238"/>
            <a:ext cx="8713788" cy="0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0825" y="1797050"/>
            <a:ext cx="0" cy="379253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6388" y="5589588"/>
            <a:ext cx="8699500" cy="0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55088" y="1797050"/>
            <a:ext cx="9525" cy="379253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476375" y="3314700"/>
            <a:ext cx="287338" cy="762000"/>
          </a:xfrm>
          <a:prstGeom prst="downArrow">
            <a:avLst>
              <a:gd name="adj1" fmla="val 50000"/>
              <a:gd name="adj2" fmla="val 1168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5589588"/>
            <a:ext cx="4397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314700"/>
            <a:ext cx="309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602288"/>
            <a:ext cx="4397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314700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14700"/>
            <a:ext cx="295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412875"/>
            <a:ext cx="43973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3314700"/>
            <a:ext cx="352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419225"/>
            <a:ext cx="4397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84213" y="1984375"/>
            <a:ext cx="0" cy="13303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4213" y="1954213"/>
            <a:ext cx="7848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532813" y="1954213"/>
            <a:ext cx="0" cy="13223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684213" y="3314700"/>
            <a:ext cx="7848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3314700"/>
            <a:ext cx="344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1" name="TextBox 1037"/>
          <p:cNvSpPr txBox="1">
            <a:spLocks noChangeArrowheads="1"/>
          </p:cNvSpPr>
          <p:nvPr/>
        </p:nvSpPr>
        <p:spPr bwMode="auto">
          <a:xfrm>
            <a:off x="2389188" y="3482975"/>
            <a:ext cx="86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послуги</a:t>
            </a:r>
          </a:p>
          <a:p>
            <a:r>
              <a:rPr lang="uk-UA" altLang="uk-UA" sz="800"/>
              <a:t>технології</a:t>
            </a:r>
          </a:p>
          <a:p>
            <a:r>
              <a:rPr lang="uk-UA" altLang="uk-UA" sz="800"/>
              <a:t>консультації</a:t>
            </a:r>
            <a:endParaRPr lang="ru-RU" altLang="uk-UA" sz="800"/>
          </a:p>
        </p:txBody>
      </p:sp>
      <p:sp>
        <p:nvSpPr>
          <p:cNvPr id="12312" name="TextBox 47"/>
          <p:cNvSpPr txBox="1">
            <a:spLocks noChangeArrowheads="1"/>
          </p:cNvSpPr>
          <p:nvPr/>
        </p:nvSpPr>
        <p:spPr bwMode="auto">
          <a:xfrm>
            <a:off x="993775" y="3509963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ресурси</a:t>
            </a:r>
          </a:p>
          <a:p>
            <a:r>
              <a:rPr lang="uk-UA" altLang="uk-UA" sz="800"/>
              <a:t>блага</a:t>
            </a:r>
            <a:endParaRPr lang="ru-RU" altLang="uk-UA" sz="800"/>
          </a:p>
        </p:txBody>
      </p:sp>
      <p:pic>
        <p:nvPicPr>
          <p:cNvPr id="12313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7921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62450"/>
            <a:ext cx="7921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4711700"/>
            <a:ext cx="7921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81538"/>
            <a:ext cx="7921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7" name="TextBox 52"/>
          <p:cNvSpPr txBox="1">
            <a:spLocks noChangeArrowheads="1"/>
          </p:cNvSpPr>
          <p:nvPr/>
        </p:nvSpPr>
        <p:spPr bwMode="auto">
          <a:xfrm>
            <a:off x="2944813" y="497998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послуги</a:t>
            </a:r>
          </a:p>
          <a:p>
            <a:r>
              <a:rPr lang="uk-UA" altLang="uk-UA" sz="800"/>
              <a:t>технології</a:t>
            </a:r>
          </a:p>
          <a:p>
            <a:r>
              <a:rPr lang="uk-UA" altLang="uk-UA" sz="800"/>
              <a:t>консультації</a:t>
            </a:r>
            <a:endParaRPr lang="ru-RU" altLang="uk-UA" sz="800"/>
          </a:p>
        </p:txBody>
      </p:sp>
      <p:sp>
        <p:nvSpPr>
          <p:cNvPr id="12318" name="TextBox 53"/>
          <p:cNvSpPr txBox="1">
            <a:spLocks noChangeArrowheads="1"/>
          </p:cNvSpPr>
          <p:nvPr/>
        </p:nvSpPr>
        <p:spPr bwMode="auto">
          <a:xfrm>
            <a:off x="7740650" y="3513138"/>
            <a:ext cx="86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трудові та інші ресурси</a:t>
            </a:r>
            <a:endParaRPr lang="ru-RU" altLang="uk-UA" sz="800"/>
          </a:p>
        </p:txBody>
      </p:sp>
      <p:sp>
        <p:nvSpPr>
          <p:cNvPr id="12319" name="TextBox 54"/>
          <p:cNvSpPr txBox="1">
            <a:spLocks noChangeArrowheads="1"/>
          </p:cNvSpPr>
          <p:nvPr/>
        </p:nvSpPr>
        <p:spPr bwMode="auto">
          <a:xfrm>
            <a:off x="6524625" y="350202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товари</a:t>
            </a:r>
          </a:p>
          <a:p>
            <a:r>
              <a:rPr lang="uk-UA" altLang="uk-UA" sz="800"/>
              <a:t>послуги</a:t>
            </a:r>
          </a:p>
        </p:txBody>
      </p:sp>
      <p:sp>
        <p:nvSpPr>
          <p:cNvPr id="12320" name="TextBox 55"/>
          <p:cNvSpPr txBox="1">
            <a:spLocks noChangeArrowheads="1"/>
          </p:cNvSpPr>
          <p:nvPr/>
        </p:nvSpPr>
        <p:spPr bwMode="auto">
          <a:xfrm>
            <a:off x="4948238" y="3448050"/>
            <a:ext cx="86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біоресурси</a:t>
            </a:r>
          </a:p>
          <a:p>
            <a:r>
              <a:rPr lang="uk-UA" altLang="uk-UA" sz="800"/>
              <a:t>відходи</a:t>
            </a:r>
          </a:p>
          <a:p>
            <a:r>
              <a:rPr lang="uk-UA" altLang="uk-UA" sz="800"/>
              <a:t>тощо</a:t>
            </a:r>
            <a:endParaRPr lang="ru-RU" altLang="uk-UA" sz="800"/>
          </a:p>
        </p:txBody>
      </p:sp>
      <p:sp>
        <p:nvSpPr>
          <p:cNvPr id="12321" name="TextBox 56"/>
          <p:cNvSpPr txBox="1">
            <a:spLocks noChangeArrowheads="1"/>
          </p:cNvSpPr>
          <p:nvPr/>
        </p:nvSpPr>
        <p:spPr bwMode="auto">
          <a:xfrm>
            <a:off x="3759200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паливо</a:t>
            </a:r>
          </a:p>
          <a:p>
            <a:r>
              <a:rPr lang="uk-UA" altLang="uk-UA" sz="800"/>
              <a:t>добрива</a:t>
            </a:r>
          </a:p>
          <a:p>
            <a:r>
              <a:rPr lang="uk-UA" altLang="uk-UA" sz="800"/>
              <a:t>інші блага</a:t>
            </a:r>
            <a:endParaRPr lang="ru-RU" altLang="uk-UA" sz="800"/>
          </a:p>
        </p:txBody>
      </p:sp>
      <p:sp>
        <p:nvSpPr>
          <p:cNvPr id="12322" name="TextBox 57"/>
          <p:cNvSpPr txBox="1">
            <a:spLocks noChangeArrowheads="1"/>
          </p:cNvSpPr>
          <p:nvPr/>
        </p:nvSpPr>
        <p:spPr bwMode="auto">
          <a:xfrm>
            <a:off x="5773738" y="407670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трудові та інші ресурси</a:t>
            </a:r>
            <a:endParaRPr lang="ru-RU" altLang="uk-UA" sz="800"/>
          </a:p>
        </p:txBody>
      </p:sp>
      <p:sp>
        <p:nvSpPr>
          <p:cNvPr id="12323" name="TextBox 59"/>
          <p:cNvSpPr txBox="1">
            <a:spLocks noChangeArrowheads="1"/>
          </p:cNvSpPr>
          <p:nvPr/>
        </p:nvSpPr>
        <p:spPr bwMode="auto">
          <a:xfrm>
            <a:off x="5838825" y="4879975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товари</a:t>
            </a:r>
          </a:p>
          <a:p>
            <a:r>
              <a:rPr lang="uk-UA" altLang="uk-UA" sz="800"/>
              <a:t>послуги  </a:t>
            </a:r>
          </a:p>
          <a:p>
            <a:r>
              <a:rPr lang="uk-UA" altLang="uk-UA" sz="800"/>
              <a:t>інші блага</a:t>
            </a:r>
          </a:p>
        </p:txBody>
      </p:sp>
      <p:sp>
        <p:nvSpPr>
          <p:cNvPr id="12324" name="TextBox 60"/>
          <p:cNvSpPr txBox="1">
            <a:spLocks noChangeArrowheads="1"/>
          </p:cNvSpPr>
          <p:nvPr/>
        </p:nvSpPr>
        <p:spPr bwMode="auto">
          <a:xfrm>
            <a:off x="3067050" y="394493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товари</a:t>
            </a:r>
          </a:p>
          <a:p>
            <a:r>
              <a:rPr lang="uk-UA" altLang="uk-UA" sz="800"/>
              <a:t>послуги  </a:t>
            </a:r>
          </a:p>
          <a:p>
            <a:r>
              <a:rPr lang="uk-UA" altLang="uk-UA" sz="800"/>
              <a:t>інші блага</a:t>
            </a:r>
          </a:p>
        </p:txBody>
      </p:sp>
      <p:sp>
        <p:nvSpPr>
          <p:cNvPr id="12325" name="TextBox 61"/>
          <p:cNvSpPr txBox="1">
            <a:spLocks noChangeArrowheads="1"/>
          </p:cNvSpPr>
          <p:nvPr/>
        </p:nvSpPr>
        <p:spPr bwMode="auto">
          <a:xfrm>
            <a:off x="5897563" y="554513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товари</a:t>
            </a:r>
          </a:p>
          <a:p>
            <a:r>
              <a:rPr lang="uk-UA" altLang="uk-UA" sz="800"/>
              <a:t>послуги  </a:t>
            </a:r>
          </a:p>
          <a:p>
            <a:r>
              <a:rPr lang="uk-UA" altLang="uk-UA" sz="800"/>
              <a:t>інші блага</a:t>
            </a:r>
          </a:p>
        </p:txBody>
      </p:sp>
      <p:sp>
        <p:nvSpPr>
          <p:cNvPr id="12326" name="TextBox 63"/>
          <p:cNvSpPr txBox="1">
            <a:spLocks noChangeArrowheads="1"/>
          </p:cNvSpPr>
          <p:nvPr/>
        </p:nvSpPr>
        <p:spPr bwMode="auto">
          <a:xfrm>
            <a:off x="2447925" y="5616575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800"/>
              <a:t>ресурси</a:t>
            </a:r>
          </a:p>
          <a:p>
            <a:r>
              <a:rPr lang="uk-UA" altLang="uk-UA" sz="800"/>
              <a:t>капітал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1557338"/>
            <a:ext cx="6048375" cy="9350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/>
              <a:t>СИНЕРГЕТИЧНИЙ ЕФЕКТ</a:t>
            </a:r>
            <a:endParaRPr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8" y="2565400"/>
            <a:ext cx="8088312" cy="3671888"/>
          </a:xfrm>
        </p:spPr>
        <p:txBody>
          <a:bodyPr rtlCol="0">
            <a:normAutofit fontScale="85000" lnSpcReduction="20000"/>
          </a:bodyPr>
          <a:lstStyle/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400" dirty="0"/>
              <a:t>	</a:t>
            </a:r>
            <a:r>
              <a:rPr sz="2400" b="1" dirty="0" err="1"/>
              <a:t>Підвищується</a:t>
            </a:r>
            <a:r>
              <a:rPr sz="2400" b="1" dirty="0"/>
              <a:t> </a:t>
            </a:r>
            <a:r>
              <a:rPr sz="2400" b="1" dirty="0" err="1"/>
              <a:t>ефективність</a:t>
            </a:r>
            <a:r>
              <a:rPr sz="2400" b="1" dirty="0"/>
              <a:t> і </a:t>
            </a:r>
            <a:r>
              <a:rPr sz="2400" b="1" dirty="0" err="1"/>
              <a:t>обсяги</a:t>
            </a:r>
            <a:r>
              <a:rPr sz="2400" b="1" dirty="0"/>
              <a:t> </a:t>
            </a:r>
            <a:r>
              <a:rPr sz="2400" b="1" dirty="0" err="1"/>
              <a:t>сільськогосподарського</a:t>
            </a:r>
            <a:r>
              <a:rPr sz="2400" b="1" dirty="0"/>
              <a:t> </a:t>
            </a:r>
            <a:r>
              <a:rPr sz="2400" b="1" dirty="0" err="1"/>
              <a:t>виробництва</a:t>
            </a:r>
            <a:r>
              <a:rPr sz="2400" b="1" dirty="0"/>
              <a:t> за </a:t>
            </a:r>
            <a:r>
              <a:rPr sz="2400" b="1" dirty="0" err="1"/>
              <a:t>рахунок</a:t>
            </a:r>
            <a:r>
              <a:rPr sz="2400" b="1" dirty="0"/>
              <a:t> </a:t>
            </a:r>
            <a:r>
              <a:rPr sz="2400" b="1" dirty="0" err="1"/>
              <a:t>продуктів</a:t>
            </a:r>
            <a:r>
              <a:rPr sz="2400" b="1" dirty="0"/>
              <a:t> </a:t>
            </a:r>
            <a:r>
              <a:rPr sz="2400" b="1" dirty="0" err="1"/>
              <a:t>біовиробництва</a:t>
            </a:r>
            <a:r>
              <a:rPr sz="2400" b="1" dirty="0"/>
              <a:t> (</a:t>
            </a:r>
            <a:r>
              <a:rPr sz="2400" b="1" dirty="0" err="1"/>
              <a:t>паливо</a:t>
            </a:r>
            <a:r>
              <a:rPr sz="2400" b="1" dirty="0"/>
              <a:t>, </a:t>
            </a:r>
            <a:r>
              <a:rPr sz="2400" b="1" dirty="0" err="1"/>
              <a:t>добрива</a:t>
            </a:r>
            <a:r>
              <a:rPr sz="2400" b="1" dirty="0"/>
              <a:t>);</a:t>
            </a:r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400" b="1" dirty="0"/>
              <a:t>	</a:t>
            </a:r>
            <a:r>
              <a:rPr sz="2400" b="1" dirty="0" err="1"/>
              <a:t>Скорочення</a:t>
            </a:r>
            <a:r>
              <a:rPr sz="2400" b="1" dirty="0"/>
              <a:t> </a:t>
            </a:r>
            <a:r>
              <a:rPr sz="2400" b="1" dirty="0" err="1"/>
              <a:t>процесу</a:t>
            </a:r>
            <a:r>
              <a:rPr sz="2400" b="1" dirty="0"/>
              <a:t> </a:t>
            </a:r>
            <a:r>
              <a:rPr sz="2400" b="1" dirty="0" err="1"/>
              <a:t>комерціалізації</a:t>
            </a:r>
            <a:r>
              <a:rPr sz="2400" b="1" dirty="0"/>
              <a:t> </a:t>
            </a:r>
            <a:r>
              <a:rPr sz="2400" b="1" dirty="0" err="1"/>
              <a:t>технологій</a:t>
            </a:r>
            <a:r>
              <a:rPr sz="2400" b="1" dirty="0"/>
              <a:t> </a:t>
            </a:r>
            <a:r>
              <a:rPr sz="2400" b="1" dirty="0" err="1"/>
              <a:t>підвищує</a:t>
            </a:r>
            <a:r>
              <a:rPr sz="2400" b="1" dirty="0"/>
              <a:t> </a:t>
            </a:r>
            <a:r>
              <a:rPr sz="2400" b="1" dirty="0" err="1"/>
              <a:t>ефективність</a:t>
            </a:r>
            <a:r>
              <a:rPr sz="2400" b="1" dirty="0"/>
              <a:t> </a:t>
            </a:r>
            <a:r>
              <a:rPr sz="2400" b="1" dirty="0" err="1"/>
              <a:t>роботи</a:t>
            </a:r>
            <a:r>
              <a:rPr sz="2400" b="1" dirty="0"/>
              <a:t> </a:t>
            </a:r>
            <a:r>
              <a:rPr sz="2400" b="1" dirty="0" err="1"/>
              <a:t>всіх</a:t>
            </a:r>
            <a:r>
              <a:rPr sz="2400" b="1" dirty="0"/>
              <a:t> </a:t>
            </a:r>
            <a:r>
              <a:rPr sz="2400" b="1" dirty="0" err="1"/>
              <a:t>учасників</a:t>
            </a:r>
            <a:r>
              <a:rPr sz="2400" b="1" dirty="0"/>
              <a:t> кластера;</a:t>
            </a:r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400" b="1" dirty="0"/>
              <a:t>	</a:t>
            </a:r>
            <a:r>
              <a:rPr sz="2400" b="1" dirty="0" err="1"/>
              <a:t>Завдяки</a:t>
            </a:r>
            <a:r>
              <a:rPr sz="2400" b="1" dirty="0"/>
              <a:t> </a:t>
            </a:r>
            <a:r>
              <a:rPr sz="2400" b="1" dirty="0" err="1"/>
              <a:t>скороченню</a:t>
            </a:r>
            <a:r>
              <a:rPr sz="2400" b="1" dirty="0"/>
              <a:t> </a:t>
            </a:r>
            <a:r>
              <a:rPr sz="2400" b="1" dirty="0" err="1"/>
              <a:t>ланцюжків</a:t>
            </a:r>
            <a:r>
              <a:rPr sz="2400" b="1" dirty="0"/>
              <a:t> </a:t>
            </a:r>
            <a:r>
              <a:rPr sz="2400" b="1" dirty="0" err="1"/>
              <a:t>товарообмінних</a:t>
            </a:r>
            <a:r>
              <a:rPr sz="2400" b="1" dirty="0"/>
              <a:t> </a:t>
            </a:r>
            <a:r>
              <a:rPr sz="2400" b="1" dirty="0" err="1"/>
              <a:t>операцій</a:t>
            </a:r>
            <a:r>
              <a:rPr sz="2400" b="1" dirty="0"/>
              <a:t> </a:t>
            </a:r>
            <a:r>
              <a:rPr sz="2400" b="1" dirty="0" err="1"/>
              <a:t>знижується</a:t>
            </a:r>
            <a:r>
              <a:rPr sz="2400" b="1" dirty="0"/>
              <a:t> </a:t>
            </a:r>
            <a:r>
              <a:rPr sz="2400" b="1" dirty="0" err="1"/>
              <a:t>собівартість</a:t>
            </a:r>
            <a:r>
              <a:rPr sz="2400" b="1" dirty="0"/>
              <a:t> </a:t>
            </a:r>
            <a:r>
              <a:rPr sz="2400" b="1" dirty="0" err="1"/>
              <a:t>продуктів</a:t>
            </a:r>
            <a:r>
              <a:rPr sz="2400" b="1" dirty="0"/>
              <a:t> </a:t>
            </a:r>
            <a:r>
              <a:rPr sz="2400" b="1" dirty="0" err="1"/>
              <a:t>біовиробництва</a:t>
            </a:r>
            <a:r>
              <a:rPr sz="2400" b="1" dirty="0"/>
              <a:t>;</a:t>
            </a:r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400" b="1" dirty="0"/>
              <a:t>	Як </a:t>
            </a:r>
            <a:r>
              <a:rPr sz="2400" b="1" dirty="0" err="1"/>
              <a:t>наслідок</a:t>
            </a:r>
            <a:r>
              <a:rPr sz="2400" b="1" dirty="0"/>
              <a:t> </a:t>
            </a:r>
            <a:r>
              <a:rPr sz="2400" b="1" dirty="0" err="1"/>
              <a:t>вище</a:t>
            </a:r>
            <a:r>
              <a:rPr sz="2400" b="1" dirty="0"/>
              <a:t> </a:t>
            </a:r>
            <a:r>
              <a:rPr sz="2400" b="1" dirty="0" err="1" smtClean="0"/>
              <a:t>переліченого</a:t>
            </a:r>
            <a:r>
              <a:rPr sz="2400" b="1" dirty="0" smtClean="0"/>
              <a:t>, </a:t>
            </a:r>
            <a:r>
              <a:rPr sz="2400" b="1" dirty="0" err="1"/>
              <a:t>підвищується</a:t>
            </a:r>
            <a:r>
              <a:rPr sz="2400" b="1" dirty="0"/>
              <a:t> </a:t>
            </a:r>
            <a:r>
              <a:rPr sz="2400" b="1" dirty="0" err="1"/>
              <a:t>конкурентоспроможність</a:t>
            </a:r>
            <a:r>
              <a:rPr sz="2400" b="1" dirty="0"/>
              <a:t> </a:t>
            </a:r>
            <a:r>
              <a:rPr sz="2400" b="1" dirty="0" err="1"/>
              <a:t>сільгоспвиробників</a:t>
            </a:r>
            <a:r>
              <a:rPr sz="2400" b="1" dirty="0"/>
              <a:t> та </a:t>
            </a:r>
            <a:r>
              <a:rPr sz="2400" b="1" dirty="0" err="1"/>
              <a:t>інших</a:t>
            </a:r>
            <a:r>
              <a:rPr sz="2400" b="1" dirty="0"/>
              <a:t> </a:t>
            </a:r>
            <a:r>
              <a:rPr sz="2400" b="1" dirty="0" err="1" smtClean="0"/>
              <a:t>підприємств</a:t>
            </a:r>
            <a:r>
              <a:rPr sz="2400" b="1" dirty="0" smtClean="0"/>
              <a:t> кластера</a:t>
            </a:r>
            <a:endParaRPr sz="2400" b="1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339975" y="908050"/>
            <a:ext cx="6696075" cy="1584325"/>
          </a:xfrm>
        </p:spPr>
        <p:txBody>
          <a:bodyPr/>
          <a:lstStyle/>
          <a:p>
            <a:pPr algn="ctr"/>
            <a:r>
              <a:rPr lang="uk-UA" altLang="uk-UA" sz="2800" b="1" smtClean="0"/>
              <a:t>СОЦІАЛЬНО-ЕКОНОМІЧНИЙ</a:t>
            </a:r>
            <a:br>
              <a:rPr lang="uk-UA" altLang="uk-UA" sz="2800" b="1" smtClean="0"/>
            </a:br>
            <a:r>
              <a:rPr lang="uk-UA" altLang="uk-UA" sz="2800" b="1" smtClean="0"/>
              <a:t> ЕФЕКТ</a:t>
            </a:r>
            <a:endParaRPr altLang="uk-UA" sz="2800" b="1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8" y="2565400"/>
            <a:ext cx="8088312" cy="3671888"/>
          </a:xfrm>
        </p:spPr>
        <p:txBody>
          <a:bodyPr rtlCol="0">
            <a:normAutofit fontScale="92500" lnSpcReduction="10000"/>
          </a:bodyPr>
          <a:lstStyle/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400" dirty="0"/>
              <a:t>		</a:t>
            </a:r>
            <a:r>
              <a:rPr sz="2800" b="1" dirty="0" err="1"/>
              <a:t>Підвищення</a:t>
            </a:r>
            <a:r>
              <a:rPr sz="2800" b="1" dirty="0"/>
              <a:t> валового </a:t>
            </a:r>
            <a:r>
              <a:rPr sz="2800" b="1" dirty="0" err="1"/>
              <a:t>регіонального</a:t>
            </a:r>
            <a:r>
              <a:rPr sz="2800" b="1" dirty="0"/>
              <a:t> </a:t>
            </a:r>
            <a:r>
              <a:rPr sz="2800" b="1" dirty="0" smtClean="0"/>
              <a:t>продукту</a:t>
            </a:r>
            <a:endParaRPr sz="2800" b="1" dirty="0"/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800" b="1" dirty="0" smtClean="0"/>
              <a:t> </a:t>
            </a:r>
            <a:r>
              <a:rPr sz="2800" b="1" dirty="0" err="1" smtClean="0"/>
              <a:t>Збільшення</a:t>
            </a:r>
            <a:r>
              <a:rPr sz="2800" b="1" dirty="0" smtClean="0"/>
              <a:t> </a:t>
            </a:r>
            <a:r>
              <a:rPr sz="2800" b="1" dirty="0" err="1"/>
              <a:t>зайнятості</a:t>
            </a:r>
            <a:r>
              <a:rPr sz="2800" b="1" dirty="0"/>
              <a:t> та  </a:t>
            </a:r>
            <a:r>
              <a:rPr sz="2800" b="1" dirty="0" err="1"/>
              <a:t>добробуту</a:t>
            </a:r>
            <a:r>
              <a:rPr sz="2800" b="1" dirty="0"/>
              <a:t> </a:t>
            </a:r>
            <a:r>
              <a:rPr sz="2800" b="1" dirty="0" err="1" smtClean="0"/>
              <a:t>населення</a:t>
            </a:r>
            <a:endParaRPr sz="2800" b="1" dirty="0"/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800" b="1" dirty="0" err="1" smtClean="0"/>
              <a:t>Збільшення</a:t>
            </a:r>
            <a:r>
              <a:rPr sz="2800" b="1" dirty="0" smtClean="0"/>
              <a:t> </a:t>
            </a:r>
            <a:r>
              <a:rPr sz="2800" b="1" dirty="0" err="1"/>
              <a:t>надходжень</a:t>
            </a:r>
            <a:r>
              <a:rPr sz="2800" b="1" dirty="0"/>
              <a:t> до </a:t>
            </a:r>
            <a:r>
              <a:rPr sz="2800" b="1" dirty="0" smtClean="0"/>
              <a:t>бюджету</a:t>
            </a:r>
            <a:endParaRPr sz="2800" b="1" dirty="0"/>
          </a:p>
          <a:p>
            <a:pPr marL="342900" indent="-342900" algn="just" fontAlgn="auto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sz="2800" b="1" dirty="0" err="1" smtClean="0"/>
              <a:t>Зменшення</a:t>
            </a:r>
            <a:r>
              <a:rPr sz="2800" b="1" dirty="0" smtClean="0"/>
              <a:t> </a:t>
            </a:r>
            <a:r>
              <a:rPr sz="2800" b="1" dirty="0" err="1"/>
              <a:t>навантаження</a:t>
            </a:r>
            <a:r>
              <a:rPr sz="2800" b="1" dirty="0"/>
              <a:t> на </a:t>
            </a:r>
            <a:r>
              <a:rPr sz="2800" b="1" dirty="0" err="1"/>
              <a:t>довкілля</a:t>
            </a:r>
            <a:r>
              <a:rPr sz="2800" b="1" dirty="0"/>
              <a:t> за </a:t>
            </a:r>
            <a:r>
              <a:rPr sz="2800" b="1" dirty="0" err="1"/>
              <a:t>рахунок</a:t>
            </a:r>
            <a:r>
              <a:rPr sz="2800" b="1" dirty="0"/>
              <a:t> </a:t>
            </a:r>
            <a:r>
              <a:rPr sz="2800" b="1" dirty="0" err="1"/>
              <a:t>використання</a:t>
            </a:r>
            <a:r>
              <a:rPr sz="2800" b="1" dirty="0"/>
              <a:t> </a:t>
            </a:r>
            <a:r>
              <a:rPr sz="2800" b="1" dirty="0" err="1"/>
              <a:t>поновлюваних</a:t>
            </a:r>
            <a:r>
              <a:rPr sz="2800" b="1" dirty="0"/>
              <a:t> </a:t>
            </a:r>
            <a:r>
              <a:rPr sz="2800" b="1" dirty="0" err="1"/>
              <a:t>ресурсів</a:t>
            </a:r>
            <a:r>
              <a:rPr sz="2800" b="1" dirty="0"/>
              <a:t> та </a:t>
            </a:r>
            <a:r>
              <a:rPr sz="2800" b="1" dirty="0" err="1" smtClean="0"/>
              <a:t>біотехнологій</a:t>
            </a:r>
            <a:endParaRPr sz="2800" b="1" dirty="0"/>
          </a:p>
          <a:p>
            <a:pPr marL="342900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088" y="260350"/>
            <a:ext cx="5410200" cy="7921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b="1" dirty="0" smtClean="0"/>
              <a:t>АГРОБІОКЛАСТЕРИ:</a:t>
            </a:r>
            <a:endParaRPr b="1" dirty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100013"/>
            <a:ext cx="30781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96752"/>
            <a:ext cx="5410944" cy="5256584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 перспективною формою </a:t>
            </a:r>
            <a:r>
              <a:rPr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господарювання</a:t>
            </a:r>
            <a:r>
              <a:rPr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розвитку</a:t>
            </a:r>
            <a:r>
              <a:rPr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біоекономіки</a:t>
            </a:r>
            <a:endParaRPr sz="2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uk-UA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відповідають 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основним принципам стійкого розвитку </a:t>
            </a:r>
            <a:r>
              <a:rPr lang="uk-UA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економіки</a:t>
            </a:r>
            <a:endParaRPr sz="2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uk-UA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рахунок своїх складових є інноваційними точками зростання економіки в </a:t>
            </a:r>
            <a:r>
              <a:rPr lang="uk-UA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цілому </a:t>
            </a:r>
          </a:p>
          <a:p>
            <a:pPr algn="just" fontAlgn="auto">
              <a:spcAft>
                <a:spcPts val="1800"/>
              </a:spcAft>
              <a:buFont typeface="Wingdings" pitchFamily="2" charset="2"/>
              <a:buChar char="q"/>
              <a:defRPr/>
            </a:pPr>
            <a:r>
              <a:rPr lang="uk-UA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 </a:t>
            </a:r>
            <a:r>
              <a:rPr lang="uk-U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надзвичайно важливими для розвитку сільських територій, що актуально для України на сучасному етапі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052736"/>
            <a:ext cx="5105400" cy="1143001"/>
          </a:xfrm>
        </p:spPr>
        <p:txBody>
          <a:bodyPr/>
          <a:lstStyle/>
          <a:p>
            <a:pPr algn="ctr"/>
            <a:r>
              <a:rPr lang="uk-UA" b="1" dirty="0" smtClean="0"/>
              <a:t>ПИТАННЯ</a:t>
            </a:r>
            <a:endParaRPr lang="uk-UA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75656" y="2636912"/>
            <a:ext cx="7439744" cy="4221088"/>
          </a:xfrm>
        </p:spPr>
        <p:txBody>
          <a:bodyPr/>
          <a:lstStyle/>
          <a:p>
            <a:r>
              <a:rPr lang="uk-UA" sz="2800" dirty="0">
                <a:latin typeface="Arial Black" panose="020B0A04020102020204" pitchFamily="34" charset="0"/>
              </a:rPr>
              <a:t>1. Поняття та типи кластерів.</a:t>
            </a:r>
          </a:p>
          <a:p>
            <a:r>
              <a:rPr lang="uk-UA" sz="2800" dirty="0">
                <a:latin typeface="Arial Black" panose="020B0A04020102020204" pitchFamily="34" charset="0"/>
              </a:rPr>
              <a:t>2. Організаційні принципи створення кластерів.</a:t>
            </a:r>
          </a:p>
          <a:p>
            <a:r>
              <a:rPr lang="uk-UA" sz="2800" dirty="0">
                <a:latin typeface="Arial Black" panose="020B0A04020102020204" pitchFamily="34" charset="0"/>
              </a:rPr>
              <a:t>3. Перспективи створення </a:t>
            </a:r>
            <a:r>
              <a:rPr lang="uk-UA" sz="2800" dirty="0" err="1">
                <a:latin typeface="Arial Black" panose="020B0A04020102020204" pitchFamily="34" charset="0"/>
              </a:rPr>
              <a:t>агробіокластерів</a:t>
            </a:r>
            <a:r>
              <a:rPr lang="uk-UA" sz="2800" dirty="0">
                <a:latin typeface="Arial Black" panose="020B0A04020102020204" pitchFamily="34" charset="0"/>
              </a:rPr>
              <a:t> в Україні як моделі соціального партнерства</a:t>
            </a:r>
            <a:endParaRPr lang="uk-UA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0081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УВАГУ! </a:t>
            </a:r>
            <a:endParaRPr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738" y="1219200"/>
            <a:ext cx="5275262" cy="1295400"/>
          </a:xfrm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16322"/>
            <a:ext cx="4648200" cy="5001419"/>
          </a:xfrm>
        </p:spPr>
        <p:txBody>
          <a:bodyPr rtlCol="0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 algn="just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Кластер - </a:t>
            </a:r>
            <a:r>
              <a:rPr lang="uk-UA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це група взаємозв'язаних компаній, що є сусідами, і пов'язаних з ними організацій, діючих в певній сфері і таких, що характеризуються спільністю діяльності і взаємодоповнюючих один </a:t>
            </a:r>
            <a:r>
              <a:rPr lang="uk-UA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одного</a:t>
            </a:r>
          </a:p>
          <a:p>
            <a:pPr indent="0" algn="r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</a:t>
            </a: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Портер</a:t>
            </a:r>
            <a:endParaRPr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57300"/>
            <a:ext cx="3959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40150"/>
            <a:ext cx="40036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ІНФРАСТРУКТУРНО-ІННОВАЦІЙНИЙ КЛАСТЕР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Технологічне</a:t>
            </a:r>
            <a:r>
              <a:rPr lang="ru-RU" sz="2400" dirty="0" smtClean="0"/>
              <a:t> </a:t>
            </a:r>
            <a:r>
              <a:rPr lang="ru-RU" sz="2400" dirty="0" err="1"/>
              <a:t>переоснащення</a:t>
            </a:r>
            <a:r>
              <a:rPr lang="ru-RU" sz="2400" dirty="0"/>
              <a:t> і </a:t>
            </a:r>
            <a:r>
              <a:rPr lang="ru-RU" sz="2400" dirty="0" err="1"/>
              <a:t>переосвоєння</a:t>
            </a:r>
            <a:r>
              <a:rPr lang="ru-RU" sz="2400" dirty="0"/>
              <a:t> </a:t>
            </a:r>
            <a:r>
              <a:rPr lang="ru-RU" sz="2400" dirty="0" err="1"/>
              <a:t>деякої</a:t>
            </a:r>
            <a:r>
              <a:rPr lang="ru-RU" sz="2400" dirty="0"/>
              <a:t> </a:t>
            </a:r>
            <a:r>
              <a:rPr lang="ru-RU" sz="2400" dirty="0" err="1"/>
              <a:t>наявної</a:t>
            </a:r>
            <a:r>
              <a:rPr lang="ru-RU" sz="2400" dirty="0"/>
              <a:t> </a:t>
            </a:r>
            <a:r>
              <a:rPr lang="ru-RU" sz="2400" dirty="0" err="1"/>
              <a:t>інфраструктурної</a:t>
            </a:r>
            <a:r>
              <a:rPr lang="ru-RU" sz="2400" dirty="0"/>
              <a:t> </a:t>
            </a:r>
            <a:r>
              <a:rPr lang="ru-RU" sz="2400" dirty="0" err="1"/>
              <a:t>платформи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принципово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</a:t>
            </a:r>
            <a:r>
              <a:rPr lang="ru-RU" sz="2400" dirty="0" err="1"/>
              <a:t>наступного</a:t>
            </a:r>
            <a:r>
              <a:rPr lang="ru-RU" sz="2400" dirty="0"/>
              <a:t> техно-</a:t>
            </a:r>
            <a:r>
              <a:rPr lang="ru-RU" sz="2400" dirty="0" err="1"/>
              <a:t>промислового</a:t>
            </a:r>
            <a:r>
              <a:rPr lang="ru-RU" sz="2400" dirty="0"/>
              <a:t> і </a:t>
            </a:r>
            <a:r>
              <a:rPr lang="ru-RU" sz="2400" dirty="0" err="1"/>
              <a:t>соціо</a:t>
            </a:r>
            <a:r>
              <a:rPr lang="ru-RU" sz="2400" dirty="0"/>
              <a:t>-культурного устрою. Кластер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/>
              <a:t>формуватися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стикованих</a:t>
            </a:r>
            <a:r>
              <a:rPr lang="ru-RU" sz="2400" dirty="0"/>
              <a:t> зон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Одні</a:t>
            </a:r>
            <a:r>
              <a:rPr lang="ru-RU" sz="2400" dirty="0" smtClean="0"/>
              <a:t> </a:t>
            </a:r>
            <a:r>
              <a:rPr lang="ru-RU" sz="2400" dirty="0" err="1"/>
              <a:t>технологічні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незабаром</a:t>
            </a:r>
            <a:r>
              <a:rPr lang="ru-RU" sz="2400" dirty="0"/>
              <a:t> </a:t>
            </a:r>
            <a:r>
              <a:rPr lang="ru-RU" sz="2400" dirty="0" err="1"/>
              <a:t>спричинять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3461623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ІНФРАСТРУКТУРНИЙ</a:t>
            </a: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і </a:t>
            </a:r>
            <a:r>
              <a:rPr lang="ru-RU" sz="2400" dirty="0" err="1"/>
              <a:t>ефектів</a:t>
            </a:r>
            <a:r>
              <a:rPr lang="ru-RU" sz="2400" dirty="0"/>
              <a:t> </a:t>
            </a:r>
            <a:r>
              <a:rPr lang="ru-RU" sz="2400" dirty="0" err="1"/>
              <a:t>неіснуючих</a:t>
            </a:r>
            <a:r>
              <a:rPr lang="ru-RU" sz="2400" dirty="0"/>
              <a:t> зараз </a:t>
            </a:r>
            <a:r>
              <a:rPr lang="ru-RU" sz="2400" dirty="0" err="1"/>
              <a:t>інфраструктур</a:t>
            </a:r>
            <a:r>
              <a:rPr lang="ru-RU" sz="2400" dirty="0"/>
              <a:t>.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b="1" dirty="0" err="1"/>
              <a:t>перевага</a:t>
            </a:r>
            <a:r>
              <a:rPr lang="ru-RU" sz="2400" dirty="0"/>
              <a:t> у </a:t>
            </a:r>
            <a:r>
              <a:rPr lang="ru-RU" sz="2400" dirty="0" err="1"/>
              <a:t>формуванні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кластера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вписувати</a:t>
            </a:r>
            <a:r>
              <a:rPr lang="ru-RU" sz="2400" dirty="0"/>
              <a:t> в </a:t>
            </a:r>
            <a:r>
              <a:rPr lang="ru-RU" sz="2400" dirty="0" err="1"/>
              <a:t>існуючі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на новому </a:t>
            </a:r>
            <a:r>
              <a:rPr lang="ru-RU" sz="2400" dirty="0" err="1"/>
              <a:t>вільному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b="1" dirty="0" err="1"/>
              <a:t>недолік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кластера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ніколи</a:t>
            </a:r>
            <a:r>
              <a:rPr lang="ru-RU" sz="2400" dirty="0"/>
              <a:t>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 </a:t>
            </a:r>
            <a:r>
              <a:rPr lang="ru-RU" sz="2400" dirty="0" err="1"/>
              <a:t>прорахувати</a:t>
            </a:r>
            <a:r>
              <a:rPr lang="ru-RU" sz="2400" dirty="0"/>
              <a:t> </a:t>
            </a:r>
            <a:r>
              <a:rPr lang="ru-RU" sz="2400" dirty="0" err="1"/>
              <a:t>гарантований</a:t>
            </a:r>
            <a:r>
              <a:rPr lang="ru-RU" sz="2400" dirty="0"/>
              <a:t> попит на </a:t>
            </a:r>
            <a:r>
              <a:rPr lang="ru-RU" sz="2400" dirty="0" err="1"/>
              <a:t>продукцію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кластер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43564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/>
              <a:t>УЛЬТРАСТРУКТУРНИЙ</a:t>
            </a:r>
            <a:br>
              <a:rPr lang="uk-UA" sz="2400" b="1" dirty="0" smtClean="0"/>
            </a:br>
            <a:r>
              <a:rPr lang="uk-UA" sz="2400" b="1" dirty="0" smtClean="0"/>
              <a:t>МЕТАПРОМИСЛОВИЙ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 по </a:t>
            </a:r>
            <a:r>
              <a:rPr lang="ru-RU" sz="2400" dirty="0" err="1"/>
              <a:t>перетворенню</a:t>
            </a:r>
            <a:r>
              <a:rPr lang="ru-RU" sz="2400" dirty="0"/>
              <a:t> </a:t>
            </a:r>
            <a:r>
              <a:rPr lang="ru-RU" sz="2400" dirty="0" err="1"/>
              <a:t>існуючих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 smtClean="0"/>
              <a:t>.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b="1" dirty="0" err="1"/>
              <a:t>перевага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кластера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сформувати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передової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нового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ціле</a:t>
            </a:r>
            <a:r>
              <a:rPr lang="ru-RU" sz="2400" dirty="0"/>
              <a:t> </a:t>
            </a:r>
            <a:r>
              <a:rPr lang="ru-RU" sz="2400" dirty="0" err="1"/>
              <a:t>гроно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на </a:t>
            </a:r>
            <a:r>
              <a:rPr lang="ru-RU" sz="2400" dirty="0" err="1"/>
              <a:t>яких</a:t>
            </a:r>
            <a:r>
              <a:rPr lang="ru-RU" sz="2400" dirty="0"/>
              <a:t> вона </a:t>
            </a:r>
            <a:r>
              <a:rPr lang="ru-RU" sz="2400" dirty="0" err="1"/>
              <a:t>реалізовуватиметься</a:t>
            </a:r>
            <a:r>
              <a:rPr lang="ru-RU" sz="2400" dirty="0"/>
              <a:t>.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b="1" dirty="0" err="1"/>
              <a:t>складність</a:t>
            </a:r>
            <a:r>
              <a:rPr lang="ru-RU" sz="2400" dirty="0"/>
              <a:t>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кластера </a:t>
            </a:r>
            <a:r>
              <a:rPr lang="ru-RU" sz="2400" dirty="0" err="1"/>
              <a:t>полягає</a:t>
            </a:r>
            <a:r>
              <a:rPr lang="ru-RU" sz="2400" dirty="0"/>
              <a:t> в 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складній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узгоджень</a:t>
            </a:r>
            <a:r>
              <a:rPr lang="ru-RU" sz="2400" dirty="0"/>
              <a:t> </a:t>
            </a:r>
            <a:r>
              <a:rPr lang="ru-RU" sz="2400" dirty="0" err="1"/>
              <a:t>науково-технологічних</a:t>
            </a:r>
            <a:r>
              <a:rPr lang="ru-RU" sz="2400" dirty="0"/>
              <a:t>, </a:t>
            </a:r>
            <a:r>
              <a:rPr lang="ru-RU" sz="2400" dirty="0" err="1"/>
              <a:t>фінансово-організаційних</a:t>
            </a:r>
            <a:r>
              <a:rPr lang="ru-RU" sz="2400" dirty="0"/>
              <a:t> і </a:t>
            </a:r>
            <a:r>
              <a:rPr lang="ru-RU" sz="2400" dirty="0" err="1"/>
              <a:t>промислово-виробничих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076093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"ЗАПОЗИЧЕННЯ РУБІЖНОЇ ТЕХНОЛОГІЧНОЇ ПЛАТФОРМИ"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/>
              <a:t>Просування до формування нового </a:t>
            </a:r>
            <a:r>
              <a:rPr lang="uk-UA" dirty="0" err="1"/>
              <a:t>техно</a:t>
            </a:r>
            <a:r>
              <a:rPr lang="uk-UA" dirty="0"/>
              <a:t>-промислового укладу передбачає створення умов для освоєння технологій, які </a:t>
            </a:r>
            <a:r>
              <a:rPr lang="uk-UA" dirty="0" smtClean="0"/>
              <a:t>формують </a:t>
            </a:r>
            <a:r>
              <a:rPr lang="uk-UA" dirty="0"/>
              <a:t>передній край технологічного розвитку</a:t>
            </a:r>
            <a:r>
              <a:rPr lang="uk-UA" dirty="0" smtClean="0"/>
              <a:t>. </a:t>
            </a:r>
            <a:r>
              <a:rPr lang="uk-UA" dirty="0"/>
              <a:t>Завдання полягає в тому, щоб на основі підключення до аналізу технологічних рішень, закладених в цю платформу фундаментальної практико-орієнтованої науки, через якийсь час запропонувати наступний крок розвитку цієї технологічної платформи. </a:t>
            </a:r>
            <a:r>
              <a:rPr lang="uk-UA" dirty="0" smtClean="0"/>
              <a:t> </a:t>
            </a:r>
            <a:r>
              <a:rPr lang="uk-UA" b="1" dirty="0" smtClean="0"/>
              <a:t>Перевага</a:t>
            </a:r>
            <a:r>
              <a:rPr lang="uk-UA" dirty="0" smtClean="0"/>
              <a:t>: в його основі знаходяться </a:t>
            </a:r>
            <a:r>
              <a:rPr lang="uk-UA" dirty="0" err="1" smtClean="0"/>
              <a:t>імпортозаміщуючі</a:t>
            </a:r>
            <a:r>
              <a:rPr lang="uk-UA" dirty="0" smtClean="0"/>
              <a:t> </a:t>
            </a:r>
            <a:r>
              <a:rPr lang="uk-UA" dirty="0"/>
              <a:t>технології. </a:t>
            </a:r>
            <a:r>
              <a:rPr lang="uk-UA" dirty="0" smtClean="0"/>
              <a:t>Основні </a:t>
            </a:r>
            <a:r>
              <a:rPr lang="uk-UA" b="1" dirty="0"/>
              <a:t>складнощі</a:t>
            </a:r>
            <a:r>
              <a:rPr lang="uk-UA" dirty="0"/>
              <a:t> формування цього кластера пов'язані, передусім, з вітчизняною культурою промислово-виробничої праці.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00661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794750" cy="42973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uk-UA" altLang="uk-UA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-144524" y="1015861"/>
          <a:ext cx="6660740" cy="52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843213" y="692150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uk-UA" altLang="uk-UA" sz="3600"/>
              <a:t>США</a:t>
            </a:r>
            <a:endParaRPr lang="ru-RU" altLang="uk-UA" sz="36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745038"/>
            <a:ext cx="24844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651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2256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794750" cy="42973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uk-UA" altLang="uk-UA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-144524" y="1015861"/>
          <a:ext cx="6660740" cy="52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331913" y="460375"/>
            <a:ext cx="496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uk-UA" altLang="uk-UA" sz="3600"/>
              <a:t>Європейський Союз</a:t>
            </a:r>
            <a:endParaRPr lang="ru-RU" altLang="uk-UA" sz="36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460375"/>
            <a:ext cx="2447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4149725"/>
            <a:ext cx="2447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220503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1334</Words>
  <Application>Microsoft Office PowerPoint</Application>
  <PresentationFormat>Екран (4:3)</PresentationFormat>
  <Paragraphs>219</Paragraphs>
  <Slides>20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Georgia</vt:lpstr>
      <vt:lpstr>Arial</vt:lpstr>
      <vt:lpstr>Calibri</vt:lpstr>
      <vt:lpstr>Times New Roman</vt:lpstr>
      <vt:lpstr>Wingdings</vt:lpstr>
      <vt:lpstr>Отчет о состоянии проекта</vt:lpstr>
      <vt:lpstr>АГРОБІОТЕХНОЛОГІЧНИЙ  КЛАСТЕР – ІМПЕРАТИВ  РОЗВИТКУ БІОЕКОНОМІКИ</vt:lpstr>
      <vt:lpstr>ПИТАННЯ</vt:lpstr>
      <vt:lpstr>Презентація PowerPoint</vt:lpstr>
      <vt:lpstr>ІНФРАСТРУКТУРНО-ІННОВАЦІЙНИЙ КЛАСТЕР</vt:lpstr>
      <vt:lpstr>ІНФРАСТРУКТУРНИЙ</vt:lpstr>
      <vt:lpstr>УЛЬТРАСТРУКТУРНИЙ МЕТАПРОМИСЛОВИЙ</vt:lpstr>
      <vt:lpstr>"ЗАПОЗИЧЕННЯ РУБІЖНОЇ ТЕХНОЛОГІЧНОЇ ПЛАТФОРМИ"</vt:lpstr>
      <vt:lpstr>Презентація PowerPoint</vt:lpstr>
      <vt:lpstr>Презентація PowerPoint</vt:lpstr>
      <vt:lpstr>Презентація PowerPoint</vt:lpstr>
      <vt:lpstr>Україна</vt:lpstr>
      <vt:lpstr>Україна</vt:lpstr>
      <vt:lpstr>Україна</vt:lpstr>
      <vt:lpstr>НАЙВАЖЛИВІШІ ОРГАНІЗАЦІЙНІ ПРИНЦИПИ КЛАСТЕРІВ</vt:lpstr>
      <vt:lpstr>СТРУКТУРНА МОДЕЛЬ АГРОБІОКЛАСТЕРА</vt:lpstr>
      <vt:lpstr>Модель агробіотехнологічного кластера</vt:lpstr>
      <vt:lpstr>СИНЕРГЕТИЧНИЙ ЕФЕКТ</vt:lpstr>
      <vt:lpstr>СОЦІАЛЬНО-ЕКОНОМІЧНИЙ  ЕФЕКТ</vt:lpstr>
      <vt:lpstr> АГРОБІОКЛАСТЕРИ: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Vera</dc:creator>
  <cp:lastModifiedBy/>
  <cp:revision>1</cp:revision>
  <dcterms:created xsi:type="dcterms:W3CDTF">2014-05-26T08:18:42Z</dcterms:created>
  <dcterms:modified xsi:type="dcterms:W3CDTF">2019-04-08T16:35:11Z</dcterms:modified>
</cp:coreProperties>
</file>