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312" r:id="rId15"/>
    <p:sldId id="314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8A4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37D172-9A88-43E8-8685-8A38F58BE674}" type="doc">
      <dgm:prSet loTypeId="urn:microsoft.com/office/officeart/2005/8/layout/cycle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678E1A9B-275E-4B4D-A882-6C2D421C80E1}">
      <dgm:prSet phldrT="[Текст]" custT="1"/>
      <dgm:spPr>
        <a:xfrm>
          <a:off x="1474470" y="217169"/>
          <a:ext cx="1649730" cy="1649730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ЕКОНОМІЧНА СКЛАДОВА</a:t>
          </a:r>
        </a:p>
      </dgm:t>
    </dgm:pt>
    <dgm:pt modelId="{4824DEE7-4323-417E-BA47-95AE0DBA3901}" type="parTrans" cxnId="{0433419D-6BD1-45A3-A613-6F38326E3E1B}">
      <dgm:prSet/>
      <dgm:spPr/>
      <dgm:t>
        <a:bodyPr/>
        <a:lstStyle/>
        <a:p>
          <a:pPr algn="ctr"/>
          <a:endParaRPr lang="ru-RU"/>
        </a:p>
      </dgm:t>
    </dgm:pt>
    <dgm:pt modelId="{DB10DB73-753C-454E-A297-A60903ADE602}" type="sibTrans" cxnId="{0433419D-6BD1-45A3-A613-6F38326E3E1B}">
      <dgm:prSet/>
      <dgm:spPr/>
      <dgm:t>
        <a:bodyPr/>
        <a:lstStyle/>
        <a:p>
          <a:pPr algn="ctr"/>
          <a:endParaRPr lang="ru-RU"/>
        </a:p>
      </dgm:t>
    </dgm:pt>
    <dgm:pt modelId="{81A4B995-0216-4F62-AFEA-C7130364AD05}">
      <dgm:prSet phldrT="[Текст]" custT="1"/>
      <dgm:spPr>
        <a:xfrm>
          <a:off x="259485" y="0"/>
          <a:ext cx="268323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трудові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9E7A2C71-5167-4B3C-B2F7-637EF5B2DBBD}" type="parTrans" cxnId="{7E8C4B84-8EC6-4DBF-98EC-B9DB96336728}">
      <dgm:prSet/>
      <dgm:spPr/>
      <dgm:t>
        <a:bodyPr/>
        <a:lstStyle/>
        <a:p>
          <a:pPr algn="ctr"/>
          <a:endParaRPr lang="ru-RU"/>
        </a:p>
      </dgm:t>
    </dgm:pt>
    <dgm:pt modelId="{D5793033-4DCD-4EC8-9424-7AF1CD3F339C}" type="sibTrans" cxnId="{7E8C4B84-8EC6-4DBF-98EC-B9DB96336728}">
      <dgm:prSet/>
      <dgm:spPr/>
      <dgm:t>
        <a:bodyPr/>
        <a:lstStyle/>
        <a:p>
          <a:pPr algn="ctr"/>
          <a:endParaRPr lang="ru-RU"/>
        </a:p>
      </dgm:t>
    </dgm:pt>
    <dgm:pt modelId="{C780D48B-3F0B-4F12-810E-487E09E25786}">
      <dgm:prSet phldrT="[Текст]" custT="1"/>
      <dgm:spPr>
        <a:xfrm rot="5400000">
          <a:off x="3200400" y="190906"/>
          <a:ext cx="1649730" cy="1702257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ІНСТИТУЦІЙНА СКЛАДОВА</a:t>
          </a:r>
        </a:p>
      </dgm:t>
    </dgm:pt>
    <dgm:pt modelId="{2FBB397B-7539-4DE7-ACB0-C7E2AB14ADD2}" type="parTrans" cxnId="{4CE5622F-6702-4C77-8E7D-C2D49287A5A4}">
      <dgm:prSet/>
      <dgm:spPr/>
      <dgm:t>
        <a:bodyPr/>
        <a:lstStyle/>
        <a:p>
          <a:pPr algn="ctr"/>
          <a:endParaRPr lang="ru-RU"/>
        </a:p>
      </dgm:t>
    </dgm:pt>
    <dgm:pt modelId="{42E071D6-D3A6-4F75-8D29-28B5CD60338E}" type="sibTrans" cxnId="{4CE5622F-6702-4C77-8E7D-C2D49287A5A4}">
      <dgm:prSet/>
      <dgm:spPr/>
      <dgm:t>
        <a:bodyPr/>
        <a:lstStyle/>
        <a:p>
          <a:pPr algn="ctr"/>
          <a:endParaRPr lang="ru-RU"/>
        </a:p>
      </dgm:t>
    </dgm:pt>
    <dgm:pt modelId="{A8DC750B-DD9F-47C1-8B4A-E8405737A041}">
      <dgm:prSet phldrT="[Текст]" custT="1"/>
      <dgm:spPr>
        <a:xfrm>
          <a:off x="3411823" y="0"/>
          <a:ext cx="264378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науково-дослідні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розробки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069C7EA-EB89-4C97-BBEE-E84EC1997CE6}" type="parTrans" cxnId="{C737389C-167C-4A10-B3DE-44C260252C02}">
      <dgm:prSet/>
      <dgm:spPr/>
      <dgm:t>
        <a:bodyPr/>
        <a:lstStyle/>
        <a:p>
          <a:pPr algn="ctr"/>
          <a:endParaRPr lang="ru-RU"/>
        </a:p>
      </dgm:t>
    </dgm:pt>
    <dgm:pt modelId="{9EF1426C-2EAE-4398-BD11-6934452575D0}" type="sibTrans" cxnId="{C737389C-167C-4A10-B3DE-44C260252C02}">
      <dgm:prSet/>
      <dgm:spPr/>
      <dgm:t>
        <a:bodyPr/>
        <a:lstStyle/>
        <a:p>
          <a:pPr algn="ctr"/>
          <a:endParaRPr lang="ru-RU"/>
        </a:p>
      </dgm:t>
    </dgm:pt>
    <dgm:pt modelId="{CE60ECE4-0568-4B22-8018-19E7E154A872}">
      <dgm:prSet phldrT="[Текст]" custT="1"/>
      <dgm:spPr>
        <a:xfrm>
          <a:off x="3570648" y="2590800"/>
          <a:ext cx="2569986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формування</a:t>
          </a: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 </a:t>
          </a:r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населення</a:t>
          </a: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і  </a:t>
          </a:r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бізнесу</a:t>
          </a: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</dgm:t>
    </dgm:pt>
    <dgm:pt modelId="{58156B41-1AB4-4735-87B5-4F1C891D6CCF}" type="parTrans" cxnId="{5BECA564-31E3-4970-BBA6-00BFA462C4BC}">
      <dgm:prSet/>
      <dgm:spPr/>
      <dgm:t>
        <a:bodyPr/>
        <a:lstStyle/>
        <a:p>
          <a:pPr algn="ctr"/>
          <a:endParaRPr lang="ru-RU"/>
        </a:p>
      </dgm:t>
    </dgm:pt>
    <dgm:pt modelId="{5FEC609B-5941-40C0-8FB6-0AED06DD699A}" type="sibTrans" cxnId="{5BECA564-31E3-4970-BBA6-00BFA462C4BC}">
      <dgm:prSet/>
      <dgm:spPr/>
      <dgm:t>
        <a:bodyPr/>
        <a:lstStyle/>
        <a:p>
          <a:pPr algn="ctr"/>
          <a:endParaRPr lang="ru-RU"/>
        </a:p>
      </dgm:t>
    </dgm:pt>
    <dgm:pt modelId="{A068C115-ABAA-45D0-8ECF-EBDB39DF5EE2}">
      <dgm:prSet phldrT="[Текст]" custT="1"/>
      <dgm:spPr>
        <a:xfrm rot="16200000">
          <a:off x="1474470" y="1943099"/>
          <a:ext cx="1649730" cy="1649730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РИНКОВЕ СЕРЕДОВИЩЕ</a:t>
          </a:r>
        </a:p>
      </dgm:t>
    </dgm:pt>
    <dgm:pt modelId="{2FFC0F6B-5305-4A3A-8494-CAD05B363AF6}" type="parTrans" cxnId="{B2E2F7D7-E577-4B5F-B8A1-7E426590B770}">
      <dgm:prSet/>
      <dgm:spPr/>
      <dgm:t>
        <a:bodyPr/>
        <a:lstStyle/>
        <a:p>
          <a:pPr algn="ctr"/>
          <a:endParaRPr lang="ru-RU"/>
        </a:p>
      </dgm:t>
    </dgm:pt>
    <dgm:pt modelId="{DE06CDFE-CCC1-4EB0-BB59-1DC6DE8DA330}" type="sibTrans" cxnId="{B2E2F7D7-E577-4B5F-B8A1-7E426590B770}">
      <dgm:prSet/>
      <dgm:spPr/>
      <dgm:t>
        <a:bodyPr/>
        <a:lstStyle/>
        <a:p>
          <a:pPr algn="ctr"/>
          <a:endParaRPr lang="ru-RU"/>
        </a:p>
      </dgm:t>
    </dgm:pt>
    <dgm:pt modelId="{7569960B-7566-4A1B-A0FB-999BB9850E0E}">
      <dgm:prSet phldrT="[Текст]" custT="1"/>
      <dgm:spPr>
        <a:xfrm>
          <a:off x="199953" y="2590800"/>
          <a:ext cx="2608777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36000" algn="ctr">
            <a:lnSpc>
              <a:spcPct val="100000"/>
            </a:lnSpc>
          </a:pP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конкурентне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середовище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D12ACA1-217E-4DC3-BE7C-09AAA51189AB}" type="parTrans" cxnId="{16DBE381-73A9-4924-A312-CA5187C31495}">
      <dgm:prSet/>
      <dgm:spPr/>
      <dgm:t>
        <a:bodyPr/>
        <a:lstStyle/>
        <a:p>
          <a:pPr algn="ctr"/>
          <a:endParaRPr lang="ru-RU"/>
        </a:p>
      </dgm:t>
    </dgm:pt>
    <dgm:pt modelId="{1E2D0793-74AE-4A31-B2C0-15977C5DF8EB}" type="sibTrans" cxnId="{16DBE381-73A9-4924-A312-CA5187C31495}">
      <dgm:prSet/>
      <dgm:spPr/>
      <dgm:t>
        <a:bodyPr/>
        <a:lstStyle/>
        <a:p>
          <a:pPr algn="ctr"/>
          <a:endParaRPr lang="ru-RU"/>
        </a:p>
      </dgm:t>
    </dgm:pt>
    <dgm:pt modelId="{EC0C7F27-E6A6-432A-98F4-319996D71FA5}">
      <dgm:prSet phldrT="[Текст]" custT="1"/>
      <dgm:spPr>
        <a:xfrm>
          <a:off x="259485" y="0"/>
          <a:ext cx="268323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природні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8E06D24-1EE4-448D-8061-30ED7DC6C136}" type="parTrans" cxnId="{442BC9A4-D90F-429A-BEBB-40C49AD66CFE}">
      <dgm:prSet/>
      <dgm:spPr/>
      <dgm:t>
        <a:bodyPr/>
        <a:lstStyle/>
        <a:p>
          <a:pPr algn="ctr"/>
          <a:endParaRPr lang="ru-RU"/>
        </a:p>
      </dgm:t>
    </dgm:pt>
    <dgm:pt modelId="{0CC2C0C9-9F42-4029-94CD-B9CD939F06FF}" type="sibTrans" cxnId="{442BC9A4-D90F-429A-BEBB-40C49AD66CFE}">
      <dgm:prSet/>
      <dgm:spPr/>
      <dgm:t>
        <a:bodyPr/>
        <a:lstStyle/>
        <a:p>
          <a:pPr algn="ctr"/>
          <a:endParaRPr lang="ru-RU"/>
        </a:p>
      </dgm:t>
    </dgm:pt>
    <dgm:pt modelId="{C0998158-F04A-4450-AE44-E470F5960648}">
      <dgm:prSet phldrT="[Текст]" custT="1"/>
      <dgm:spPr>
        <a:xfrm>
          <a:off x="259485" y="0"/>
          <a:ext cx="268323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матеріальні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FFC526D-488F-4827-8674-F7C1DE435592}" type="parTrans" cxnId="{55392B88-9489-4914-B272-AB64ADE63E9E}">
      <dgm:prSet/>
      <dgm:spPr/>
      <dgm:t>
        <a:bodyPr/>
        <a:lstStyle/>
        <a:p>
          <a:pPr algn="ctr"/>
          <a:endParaRPr lang="ru-RU"/>
        </a:p>
      </dgm:t>
    </dgm:pt>
    <dgm:pt modelId="{11015088-99C5-4A59-A389-AFB2BB8A5234}" type="sibTrans" cxnId="{55392B88-9489-4914-B272-AB64ADE63E9E}">
      <dgm:prSet/>
      <dgm:spPr/>
      <dgm:t>
        <a:bodyPr/>
        <a:lstStyle/>
        <a:p>
          <a:pPr algn="ctr"/>
          <a:endParaRPr lang="ru-RU"/>
        </a:p>
      </dgm:t>
    </dgm:pt>
    <dgm:pt modelId="{1BC4F4DE-99FE-4788-9602-18093A8CBAE2}">
      <dgm:prSet phldrT="[Текст]" custT="1"/>
      <dgm:spPr>
        <a:xfrm>
          <a:off x="3411823" y="0"/>
          <a:ext cx="264378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інноваційна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діяльнсть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04E9CABB-5E72-402B-9063-233A7B36C723}" type="parTrans" cxnId="{CA25D45F-81EB-4C36-B5D2-7FF979170DDD}">
      <dgm:prSet/>
      <dgm:spPr/>
      <dgm:t>
        <a:bodyPr/>
        <a:lstStyle/>
        <a:p>
          <a:pPr algn="ctr"/>
          <a:endParaRPr lang="ru-RU"/>
        </a:p>
      </dgm:t>
    </dgm:pt>
    <dgm:pt modelId="{B5A2ABF8-60F0-489D-9601-7B738AA91628}" type="sibTrans" cxnId="{CA25D45F-81EB-4C36-B5D2-7FF979170DDD}">
      <dgm:prSet/>
      <dgm:spPr/>
      <dgm:t>
        <a:bodyPr/>
        <a:lstStyle/>
        <a:p>
          <a:pPr algn="ctr"/>
          <a:endParaRPr lang="ru-RU"/>
        </a:p>
      </dgm:t>
    </dgm:pt>
    <dgm:pt modelId="{95842D1C-BA32-4A24-9063-4E76360AA60C}">
      <dgm:prSet phldrT="[Текст]" custT="1"/>
      <dgm:spPr>
        <a:xfrm>
          <a:off x="3411823" y="0"/>
          <a:ext cx="2643785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законодавче</a:t>
          </a:r>
          <a:r>
            <a:rPr lang="ru-RU" sz="18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552596B-5941-4F6C-9225-68AB255034DD}" type="parTrans" cxnId="{98AA8AA7-E346-4C43-BB32-7B137EF34964}">
      <dgm:prSet/>
      <dgm:spPr/>
      <dgm:t>
        <a:bodyPr/>
        <a:lstStyle/>
        <a:p>
          <a:pPr algn="ctr"/>
          <a:endParaRPr lang="ru-RU"/>
        </a:p>
      </dgm:t>
    </dgm:pt>
    <dgm:pt modelId="{F61F3A49-39D0-4019-9C36-2D33440AE20A}" type="sibTrans" cxnId="{98AA8AA7-E346-4C43-BB32-7B137EF34964}">
      <dgm:prSet/>
      <dgm:spPr/>
      <dgm:t>
        <a:bodyPr/>
        <a:lstStyle/>
        <a:p>
          <a:pPr algn="ctr"/>
          <a:endParaRPr lang="ru-RU"/>
        </a:p>
      </dgm:t>
    </dgm:pt>
    <dgm:pt modelId="{4E04B2EA-B55C-4D56-AC93-78C2AC091C25}">
      <dgm:prSet phldrT="[Текст]" custT="1"/>
      <dgm:spPr>
        <a:xfrm>
          <a:off x="3570648" y="2590800"/>
          <a:ext cx="2569986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соціальне</a:t>
          </a: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партнерство</a:t>
          </a:r>
        </a:p>
      </dgm:t>
    </dgm:pt>
    <dgm:pt modelId="{B86169A6-0E6E-431A-96B5-8CB51D109466}" type="parTrans" cxnId="{CB96E9E7-6C1B-45CA-8DFD-6268677A1B0F}">
      <dgm:prSet/>
      <dgm:spPr/>
      <dgm:t>
        <a:bodyPr/>
        <a:lstStyle/>
        <a:p>
          <a:pPr algn="ctr"/>
          <a:endParaRPr lang="ru-RU"/>
        </a:p>
      </dgm:t>
    </dgm:pt>
    <dgm:pt modelId="{5426342F-4F57-43F1-AE9D-A58BA3DEDE07}" type="sibTrans" cxnId="{CB96E9E7-6C1B-45CA-8DFD-6268677A1B0F}">
      <dgm:prSet/>
      <dgm:spPr/>
      <dgm:t>
        <a:bodyPr/>
        <a:lstStyle/>
        <a:p>
          <a:pPr algn="ctr"/>
          <a:endParaRPr lang="ru-RU"/>
        </a:p>
      </dgm:t>
    </dgm:pt>
    <dgm:pt modelId="{5BD39438-BE6D-4061-835D-CBDE66EC10D3}">
      <dgm:prSet phldrT="[Текст]" custT="1"/>
      <dgm:spPr>
        <a:xfrm>
          <a:off x="199953" y="2590800"/>
          <a:ext cx="2608777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36000" algn="ctr">
            <a:lnSpc>
              <a:spcPct val="100000"/>
            </a:lnSpc>
          </a:pP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попит на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біотехнологічну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продукцію</a:t>
          </a:r>
          <a:endParaRPr lang="ru-RU" sz="1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C10D2DE-0DDD-40D2-BE7D-343EFE36706C}" type="parTrans" cxnId="{7B9C4C13-9E57-4B2B-A8D2-8218C510038C}">
      <dgm:prSet/>
      <dgm:spPr/>
      <dgm:t>
        <a:bodyPr/>
        <a:lstStyle/>
        <a:p>
          <a:pPr algn="ctr"/>
          <a:endParaRPr lang="ru-RU"/>
        </a:p>
      </dgm:t>
    </dgm:pt>
    <dgm:pt modelId="{0429C025-C4E7-4F76-9986-F1D2F883420F}" type="sibTrans" cxnId="{7B9C4C13-9E57-4B2B-A8D2-8218C510038C}">
      <dgm:prSet/>
      <dgm:spPr/>
      <dgm:t>
        <a:bodyPr/>
        <a:lstStyle/>
        <a:p>
          <a:pPr algn="ctr"/>
          <a:endParaRPr lang="ru-RU"/>
        </a:p>
      </dgm:t>
    </dgm:pt>
    <dgm:pt modelId="{65514FB7-201A-4E6E-B453-2F69494A2DEA}">
      <dgm:prSet phldrT="[Текст]" custT="1"/>
      <dgm:spPr>
        <a:xfrm>
          <a:off x="199953" y="2590800"/>
          <a:ext cx="2608777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marL="36000" algn="ctr">
            <a:lnSpc>
              <a:spcPct val="100000"/>
            </a:lnSpc>
          </a:pP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пропозиція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біотехнологічної</a:t>
          </a:r>
          <a:r>
            <a:rPr lang="ru-RU" sz="14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продукц</a:t>
          </a:r>
          <a:r>
            <a:rPr lang="ru-RU" sz="18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ії</a:t>
          </a:r>
          <a:endParaRPr lang="ru-RU" sz="1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03CDD91-07CE-4C55-85E3-EA9C874D4262}" type="parTrans" cxnId="{512CC1D9-9D0F-4517-A2EE-FB040B7ED98D}">
      <dgm:prSet/>
      <dgm:spPr/>
      <dgm:t>
        <a:bodyPr/>
        <a:lstStyle/>
        <a:p>
          <a:pPr algn="ctr"/>
          <a:endParaRPr lang="ru-RU"/>
        </a:p>
      </dgm:t>
    </dgm:pt>
    <dgm:pt modelId="{C144BBFF-4BBA-4EB9-825D-436551300E63}" type="sibTrans" cxnId="{512CC1D9-9D0F-4517-A2EE-FB040B7ED98D}">
      <dgm:prSet/>
      <dgm:spPr/>
      <dgm:t>
        <a:bodyPr/>
        <a:lstStyle/>
        <a:p>
          <a:pPr algn="ctr"/>
          <a:endParaRPr lang="ru-RU"/>
        </a:p>
      </dgm:t>
    </dgm:pt>
    <dgm:pt modelId="{CA1FA337-A559-481E-A023-84F497994B55}">
      <dgm:prSet phldrT="[Текст]" custT="1"/>
      <dgm:spPr>
        <a:xfrm rot="10800000">
          <a:off x="3200399" y="1943099"/>
          <a:ext cx="1649730" cy="1649730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СОЦІАЛЬНА СКЛАДОВА</a:t>
          </a:r>
        </a:p>
      </dgm:t>
    </dgm:pt>
    <dgm:pt modelId="{0DDA1FCE-4647-4F86-BDE7-6511D0E57668}" type="parTrans" cxnId="{5B4F2F8D-68F2-457A-A3C2-6215E8A197DB}">
      <dgm:prSet/>
      <dgm:spPr/>
      <dgm:t>
        <a:bodyPr/>
        <a:lstStyle/>
        <a:p>
          <a:endParaRPr lang="ru-RU"/>
        </a:p>
      </dgm:t>
    </dgm:pt>
    <dgm:pt modelId="{35F883E6-56EE-4B11-BC64-C1A4A3924C61}" type="sibTrans" cxnId="{5B4F2F8D-68F2-457A-A3C2-6215E8A197DB}">
      <dgm:prSet/>
      <dgm:spPr/>
      <dgm:t>
        <a:bodyPr/>
        <a:lstStyle/>
        <a:p>
          <a:endParaRPr lang="ru-RU"/>
        </a:p>
      </dgm:t>
    </dgm:pt>
    <dgm:pt modelId="{87C7B664-47DD-4E4D-98D1-E61C62EAB713}">
      <dgm:prSet phldrT="[Текст]" custT="1"/>
      <dgm:spPr>
        <a:xfrm>
          <a:off x="3570648" y="2590800"/>
          <a:ext cx="2569986" cy="1219200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громадські</a:t>
          </a:r>
          <a:r>
            <a:rPr lang="ru-RU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інститути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D0097FAA-90C1-4676-810C-1A7ABEBF160A}" type="parTrans" cxnId="{35C04CAB-27C3-47C9-B8AB-F089301AE5CC}">
      <dgm:prSet/>
      <dgm:spPr/>
      <dgm:t>
        <a:bodyPr/>
        <a:lstStyle/>
        <a:p>
          <a:endParaRPr lang="ru-RU"/>
        </a:p>
      </dgm:t>
    </dgm:pt>
    <dgm:pt modelId="{8C9232B9-7EC4-414E-846B-7F8DFE09894B}" type="sibTrans" cxnId="{35C04CAB-27C3-47C9-B8AB-F089301AE5CC}">
      <dgm:prSet/>
      <dgm:spPr/>
      <dgm:t>
        <a:bodyPr/>
        <a:lstStyle/>
        <a:p>
          <a:endParaRPr lang="ru-RU"/>
        </a:p>
      </dgm:t>
    </dgm:pt>
    <dgm:pt modelId="{06DE648E-C2AC-41F6-A574-C9404BDB8AE5}" type="pres">
      <dgm:prSet presAssocID="{C437D172-9A88-43E8-8685-8A38F58BE67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3B0807-3983-4CAB-B793-6C72F7E8D25F}" type="pres">
      <dgm:prSet presAssocID="{C437D172-9A88-43E8-8685-8A38F58BE674}" presName="children" presStyleCnt="0"/>
      <dgm:spPr/>
      <dgm:t>
        <a:bodyPr/>
        <a:lstStyle/>
        <a:p>
          <a:endParaRPr lang="uk-UA"/>
        </a:p>
      </dgm:t>
    </dgm:pt>
    <dgm:pt modelId="{206940E1-1F73-49AC-96A5-9FD0F18AC94F}" type="pres">
      <dgm:prSet presAssocID="{C437D172-9A88-43E8-8685-8A38F58BE674}" presName="child1group" presStyleCnt="0"/>
      <dgm:spPr/>
      <dgm:t>
        <a:bodyPr/>
        <a:lstStyle/>
        <a:p>
          <a:endParaRPr lang="uk-UA"/>
        </a:p>
      </dgm:t>
    </dgm:pt>
    <dgm:pt modelId="{60296D6C-C26E-4854-A37C-BA158323EB4F}" type="pres">
      <dgm:prSet presAssocID="{C437D172-9A88-43E8-8685-8A38F58BE674}" presName="child1" presStyleLbl="bgAcc1" presStyleIdx="0" presStyleCnt="4" custScaleX="142563" custLinFactNeighborX="-189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686CF33-422D-45E9-BE94-75C1B3815211}" type="pres">
      <dgm:prSet presAssocID="{C437D172-9A88-43E8-8685-8A38F58BE674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2DCE9-7657-469C-8AE0-6928FC55A172}" type="pres">
      <dgm:prSet presAssocID="{C437D172-9A88-43E8-8685-8A38F58BE674}" presName="child2group" presStyleCnt="0"/>
      <dgm:spPr/>
      <dgm:t>
        <a:bodyPr/>
        <a:lstStyle/>
        <a:p>
          <a:endParaRPr lang="uk-UA"/>
        </a:p>
      </dgm:t>
    </dgm:pt>
    <dgm:pt modelId="{F7EC644F-FB2B-4D29-B269-F0B0513A152D}" type="pres">
      <dgm:prSet presAssocID="{C437D172-9A88-43E8-8685-8A38F58BE674}" presName="child2" presStyleLbl="bgAcc1" presStyleIdx="1" presStyleCnt="4" custScaleX="140467" custLinFactNeighborX="1388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59AF452-826B-4B35-9DF1-24850BE26C5F}" type="pres">
      <dgm:prSet presAssocID="{C437D172-9A88-43E8-8685-8A38F58BE674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CE604-AD3A-4EA5-84F9-55539A135C22}" type="pres">
      <dgm:prSet presAssocID="{C437D172-9A88-43E8-8685-8A38F58BE674}" presName="child3group" presStyleCnt="0"/>
      <dgm:spPr/>
      <dgm:t>
        <a:bodyPr/>
        <a:lstStyle/>
        <a:p>
          <a:endParaRPr lang="uk-UA"/>
        </a:p>
      </dgm:t>
    </dgm:pt>
    <dgm:pt modelId="{56676BFB-2037-4DCF-BB54-4FD83B266415}" type="pres">
      <dgm:prSet presAssocID="{C437D172-9A88-43E8-8685-8A38F58BE674}" presName="child3" presStyleLbl="bgAcc1" presStyleIdx="2" presStyleCnt="4" custScaleX="136546" custLinFactNeighborX="7866" custLinFactNeighborY="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D103456-1F1C-4943-8F63-22CFDC4172DB}" type="pres">
      <dgm:prSet presAssocID="{C437D172-9A88-43E8-8685-8A38F58BE674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E3CAC3-DCFF-4197-9868-69D62A2667E2}" type="pres">
      <dgm:prSet presAssocID="{C437D172-9A88-43E8-8685-8A38F58BE674}" presName="child4group" presStyleCnt="0"/>
      <dgm:spPr/>
      <dgm:t>
        <a:bodyPr/>
        <a:lstStyle/>
        <a:p>
          <a:endParaRPr lang="uk-UA"/>
        </a:p>
      </dgm:t>
    </dgm:pt>
    <dgm:pt modelId="{7A2AB60B-7127-4C1A-B075-88AC17AB7B90}" type="pres">
      <dgm:prSet presAssocID="{C437D172-9A88-43E8-8685-8A38F58BE674}" presName="child4" presStyleLbl="bgAcc1" presStyleIdx="3" presStyleCnt="4" custScaleX="138607" custLinFactNeighborX="-7034" custLinFactNeighborY="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AA90ECE-586E-4075-80B3-321225AF8135}" type="pres">
      <dgm:prSet presAssocID="{C437D172-9A88-43E8-8685-8A38F58BE674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B7F09F-C2C1-4B88-9E4C-093BD9F55BBB}" type="pres">
      <dgm:prSet presAssocID="{C437D172-9A88-43E8-8685-8A38F58BE674}" presName="childPlaceholder" presStyleCnt="0"/>
      <dgm:spPr/>
      <dgm:t>
        <a:bodyPr/>
        <a:lstStyle/>
        <a:p>
          <a:endParaRPr lang="uk-UA"/>
        </a:p>
      </dgm:t>
    </dgm:pt>
    <dgm:pt modelId="{1E0D2604-AFC9-4E10-9742-298459A9BD50}" type="pres">
      <dgm:prSet presAssocID="{C437D172-9A88-43E8-8685-8A38F58BE674}" presName="circle" presStyleCnt="0"/>
      <dgm:spPr/>
      <dgm:t>
        <a:bodyPr/>
        <a:lstStyle/>
        <a:p>
          <a:endParaRPr lang="uk-UA"/>
        </a:p>
      </dgm:t>
    </dgm:pt>
    <dgm:pt modelId="{BED388CA-0CA3-47BE-92E9-9C86D8FCBCE8}" type="pres">
      <dgm:prSet presAssocID="{C437D172-9A88-43E8-8685-8A38F58BE674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B39AFBCA-5D7F-4B5F-A4F8-26318E41CCCF}" type="pres">
      <dgm:prSet presAssocID="{C437D172-9A88-43E8-8685-8A38F58BE674}" presName="quadrant2" presStyleLbl="node1" presStyleIdx="1" presStyleCnt="4" custScaleX="10318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49F44D76-4667-4FDB-B120-FE26A928F399}" type="pres">
      <dgm:prSet presAssocID="{C437D172-9A88-43E8-8685-8A38F58BE674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AFC8DA3D-0FD3-44B6-96A5-EEEF1B576B84}" type="pres">
      <dgm:prSet presAssocID="{C437D172-9A88-43E8-8685-8A38F58BE674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ru-RU"/>
        </a:p>
      </dgm:t>
    </dgm:pt>
    <dgm:pt modelId="{D843E52E-E5D8-45BF-A848-4E4DC8D8E7BA}" type="pres">
      <dgm:prSet presAssocID="{C437D172-9A88-43E8-8685-8A38F58BE674}" presName="quadrantPlaceholder" presStyleCnt="0"/>
      <dgm:spPr/>
      <dgm:t>
        <a:bodyPr/>
        <a:lstStyle/>
        <a:p>
          <a:endParaRPr lang="uk-UA"/>
        </a:p>
      </dgm:t>
    </dgm:pt>
    <dgm:pt modelId="{1A39012C-BB03-4F44-B636-00BDC76AAA78}" type="pres">
      <dgm:prSet presAssocID="{C437D172-9A88-43E8-8685-8A38F58BE674}" presName="center1" presStyleLbl="fgShp" presStyleIdx="0" presStyleCnt="2" custLinFactNeighborX="3688" custLinFactNeighborY="-7695"/>
      <dgm:spPr>
        <a:xfrm>
          <a:off x="2877502" y="1300839"/>
          <a:ext cx="569595" cy="495300"/>
        </a:xfrm>
        <a:prstGeom prst="circular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/>
        </a:p>
      </dgm:t>
    </dgm:pt>
    <dgm:pt modelId="{526A99DA-B436-4F25-82C8-5659BE709409}" type="pres">
      <dgm:prSet presAssocID="{C437D172-9A88-43E8-8685-8A38F58BE674}" presName="center2" presStyleLbl="fgShp" presStyleIdx="1" presStyleCnt="2" custLinFactNeighborX="-4587" custLinFactNeighborY="22857"/>
      <dgm:spPr>
        <a:xfrm rot="10800000">
          <a:off x="2851375" y="1865810"/>
          <a:ext cx="569595" cy="495300"/>
        </a:xfrm>
        <a:prstGeom prst="circular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endParaRPr lang="ru-RU"/>
        </a:p>
      </dgm:t>
    </dgm:pt>
  </dgm:ptLst>
  <dgm:cxnLst>
    <dgm:cxn modelId="{0E19FD22-8517-47EB-99EE-168914955A46}" type="presOf" srcId="{81A4B995-0216-4F62-AFEA-C7130364AD05}" destId="{0686CF33-422D-45E9-BE94-75C1B3815211}" srcOrd="1" destOrd="0" presId="urn:microsoft.com/office/officeart/2005/8/layout/cycle4"/>
    <dgm:cxn modelId="{24150918-F0DE-4BF8-9032-BE95B1640C75}" type="presOf" srcId="{5BD39438-BE6D-4061-835D-CBDE66EC10D3}" destId="{7A2AB60B-7127-4C1A-B075-88AC17AB7B90}" srcOrd="0" destOrd="1" presId="urn:microsoft.com/office/officeart/2005/8/layout/cycle4"/>
    <dgm:cxn modelId="{A2DB863F-2B8B-47E4-815A-1F726896BC80}" type="presOf" srcId="{EC0C7F27-E6A6-432A-98F4-319996D71FA5}" destId="{60296D6C-C26E-4854-A37C-BA158323EB4F}" srcOrd="0" destOrd="1" presId="urn:microsoft.com/office/officeart/2005/8/layout/cycle4"/>
    <dgm:cxn modelId="{B2D71731-7080-47B5-8A68-687A25F76A34}" type="presOf" srcId="{C780D48B-3F0B-4F12-810E-487E09E25786}" destId="{B39AFBCA-5D7F-4B5F-A4F8-26318E41CCCF}" srcOrd="0" destOrd="0" presId="urn:microsoft.com/office/officeart/2005/8/layout/cycle4"/>
    <dgm:cxn modelId="{16DBE381-73A9-4924-A312-CA5187C31495}" srcId="{A068C115-ABAA-45D0-8ECF-EBDB39DF5EE2}" destId="{7569960B-7566-4A1B-A0FB-999BB9850E0E}" srcOrd="0" destOrd="0" parTransId="{7D12ACA1-217E-4DC3-BE7C-09AAA51189AB}" sibTransId="{1E2D0793-74AE-4A31-B2C0-15977C5DF8EB}"/>
    <dgm:cxn modelId="{A0568662-7E57-4500-AB60-1CC12E97C3F8}" type="presOf" srcId="{678E1A9B-275E-4B4D-A882-6C2D421C80E1}" destId="{BED388CA-0CA3-47BE-92E9-9C86D8FCBCE8}" srcOrd="0" destOrd="0" presId="urn:microsoft.com/office/officeart/2005/8/layout/cycle4"/>
    <dgm:cxn modelId="{7E8C4B84-8EC6-4DBF-98EC-B9DB96336728}" srcId="{678E1A9B-275E-4B4D-A882-6C2D421C80E1}" destId="{81A4B995-0216-4F62-AFEA-C7130364AD05}" srcOrd="0" destOrd="0" parTransId="{9E7A2C71-5167-4B3C-B2F7-637EF5B2DBBD}" sibTransId="{D5793033-4DCD-4EC8-9424-7AF1CD3F339C}"/>
    <dgm:cxn modelId="{3CC9F6A7-EF8A-4620-9846-63B591629F01}" type="presOf" srcId="{EC0C7F27-E6A6-432A-98F4-319996D71FA5}" destId="{0686CF33-422D-45E9-BE94-75C1B3815211}" srcOrd="1" destOrd="1" presId="urn:microsoft.com/office/officeart/2005/8/layout/cycle4"/>
    <dgm:cxn modelId="{4CE5622F-6702-4C77-8E7D-C2D49287A5A4}" srcId="{C437D172-9A88-43E8-8685-8A38F58BE674}" destId="{C780D48B-3F0B-4F12-810E-487E09E25786}" srcOrd="1" destOrd="0" parTransId="{2FBB397B-7539-4DE7-ACB0-C7E2AB14ADD2}" sibTransId="{42E071D6-D3A6-4F75-8D29-28B5CD60338E}"/>
    <dgm:cxn modelId="{179C5DA0-02FF-4D6F-8C36-880E19F859A4}" type="presOf" srcId="{A068C115-ABAA-45D0-8ECF-EBDB39DF5EE2}" destId="{AFC8DA3D-0FD3-44B6-96A5-EEEF1B576B84}" srcOrd="0" destOrd="0" presId="urn:microsoft.com/office/officeart/2005/8/layout/cycle4"/>
    <dgm:cxn modelId="{98AA8AA7-E346-4C43-BB32-7B137EF34964}" srcId="{C780D48B-3F0B-4F12-810E-487E09E25786}" destId="{95842D1C-BA32-4A24-9063-4E76360AA60C}" srcOrd="2" destOrd="0" parTransId="{F552596B-5941-4F6C-9225-68AB255034DD}" sibTransId="{F61F3A49-39D0-4019-9C36-2D33440AE20A}"/>
    <dgm:cxn modelId="{CF7B8C0D-8AFB-4BAA-A5BA-59CE25997196}" type="presOf" srcId="{4E04B2EA-B55C-4D56-AC93-78C2AC091C25}" destId="{9D103456-1F1C-4943-8F63-22CFDC4172DB}" srcOrd="1" destOrd="1" presId="urn:microsoft.com/office/officeart/2005/8/layout/cycle4"/>
    <dgm:cxn modelId="{5BECA564-31E3-4970-BBA6-00BFA462C4BC}" srcId="{CA1FA337-A559-481E-A023-84F497994B55}" destId="{CE60ECE4-0568-4B22-8018-19E7E154A872}" srcOrd="0" destOrd="0" parTransId="{58156B41-1AB4-4735-87B5-4F1C891D6CCF}" sibTransId="{5FEC609B-5941-40C0-8FB6-0AED06DD699A}"/>
    <dgm:cxn modelId="{C63BFF72-0497-4808-BF09-E2D723E0AA3A}" type="presOf" srcId="{1BC4F4DE-99FE-4788-9602-18093A8CBAE2}" destId="{F7EC644F-FB2B-4D29-B269-F0B0513A152D}" srcOrd="0" destOrd="1" presId="urn:microsoft.com/office/officeart/2005/8/layout/cycle4"/>
    <dgm:cxn modelId="{AD548F88-0DA6-4064-A5FF-2B34261259EC}" type="presOf" srcId="{A8DC750B-DD9F-47C1-8B4A-E8405737A041}" destId="{559AF452-826B-4B35-9DF1-24850BE26C5F}" srcOrd="1" destOrd="0" presId="urn:microsoft.com/office/officeart/2005/8/layout/cycle4"/>
    <dgm:cxn modelId="{52F6F5DC-7D87-45EA-A157-23E4F0EF5409}" type="presOf" srcId="{C0998158-F04A-4450-AE44-E470F5960648}" destId="{60296D6C-C26E-4854-A37C-BA158323EB4F}" srcOrd="0" destOrd="2" presId="urn:microsoft.com/office/officeart/2005/8/layout/cycle4"/>
    <dgm:cxn modelId="{B2E2F7D7-E577-4B5F-B8A1-7E426590B770}" srcId="{C437D172-9A88-43E8-8685-8A38F58BE674}" destId="{A068C115-ABAA-45D0-8ECF-EBDB39DF5EE2}" srcOrd="3" destOrd="0" parTransId="{2FFC0F6B-5305-4A3A-8494-CAD05B363AF6}" sibTransId="{DE06CDFE-CCC1-4EB0-BB59-1DC6DE8DA330}"/>
    <dgm:cxn modelId="{2173BE4E-5543-4C09-9EB1-686507441121}" type="presOf" srcId="{7569960B-7566-4A1B-A0FB-999BB9850E0E}" destId="{7A2AB60B-7127-4C1A-B075-88AC17AB7B90}" srcOrd="0" destOrd="0" presId="urn:microsoft.com/office/officeart/2005/8/layout/cycle4"/>
    <dgm:cxn modelId="{1331E5D7-687D-42DE-B150-F9EF27C091A1}" type="presOf" srcId="{C0998158-F04A-4450-AE44-E470F5960648}" destId="{0686CF33-422D-45E9-BE94-75C1B3815211}" srcOrd="1" destOrd="2" presId="urn:microsoft.com/office/officeart/2005/8/layout/cycle4"/>
    <dgm:cxn modelId="{FA05F0A5-007A-4B75-A1EA-F17F0F5D4C9F}" type="presOf" srcId="{87C7B664-47DD-4E4D-98D1-E61C62EAB713}" destId="{9D103456-1F1C-4943-8F63-22CFDC4172DB}" srcOrd="1" destOrd="2" presId="urn:microsoft.com/office/officeart/2005/8/layout/cycle4"/>
    <dgm:cxn modelId="{35C04CAB-27C3-47C9-B8AB-F089301AE5CC}" srcId="{CA1FA337-A559-481E-A023-84F497994B55}" destId="{87C7B664-47DD-4E4D-98D1-E61C62EAB713}" srcOrd="2" destOrd="0" parTransId="{D0097FAA-90C1-4676-810C-1A7ABEBF160A}" sibTransId="{8C9232B9-7EC4-414E-846B-7F8DFE09894B}"/>
    <dgm:cxn modelId="{CB96E9E7-6C1B-45CA-8DFD-6268677A1B0F}" srcId="{CA1FA337-A559-481E-A023-84F497994B55}" destId="{4E04B2EA-B55C-4D56-AC93-78C2AC091C25}" srcOrd="1" destOrd="0" parTransId="{B86169A6-0E6E-431A-96B5-8CB51D109466}" sibTransId="{5426342F-4F57-43F1-AE9D-A58BA3DEDE07}"/>
    <dgm:cxn modelId="{15EB0D5E-6D31-4EBE-A741-83656C2403F3}" type="presOf" srcId="{65514FB7-201A-4E6E-B453-2F69494A2DEA}" destId="{9AA90ECE-586E-4075-80B3-321225AF8135}" srcOrd="1" destOrd="2" presId="urn:microsoft.com/office/officeart/2005/8/layout/cycle4"/>
    <dgm:cxn modelId="{55392B88-9489-4914-B272-AB64ADE63E9E}" srcId="{678E1A9B-275E-4B4D-A882-6C2D421C80E1}" destId="{C0998158-F04A-4450-AE44-E470F5960648}" srcOrd="2" destOrd="0" parTransId="{CFFC526D-488F-4827-8674-F7C1DE435592}" sibTransId="{11015088-99C5-4A59-A389-AFB2BB8A5234}"/>
    <dgm:cxn modelId="{CA25D45F-81EB-4C36-B5D2-7FF979170DDD}" srcId="{C780D48B-3F0B-4F12-810E-487E09E25786}" destId="{1BC4F4DE-99FE-4788-9602-18093A8CBAE2}" srcOrd="1" destOrd="0" parTransId="{04E9CABB-5E72-402B-9063-233A7B36C723}" sibTransId="{B5A2ABF8-60F0-489D-9601-7B738AA91628}"/>
    <dgm:cxn modelId="{56BDEC17-D75C-46CF-BA92-BD55326BCF82}" type="presOf" srcId="{4E04B2EA-B55C-4D56-AC93-78C2AC091C25}" destId="{56676BFB-2037-4DCF-BB54-4FD83B266415}" srcOrd="0" destOrd="1" presId="urn:microsoft.com/office/officeart/2005/8/layout/cycle4"/>
    <dgm:cxn modelId="{E1EAAB4C-44C9-4821-903D-D1E2C55A60D8}" type="presOf" srcId="{C437D172-9A88-43E8-8685-8A38F58BE674}" destId="{06DE648E-C2AC-41F6-A574-C9404BDB8AE5}" srcOrd="0" destOrd="0" presId="urn:microsoft.com/office/officeart/2005/8/layout/cycle4"/>
    <dgm:cxn modelId="{AF384502-96B1-48A0-9CC7-5261F2AF9BE8}" type="presOf" srcId="{87C7B664-47DD-4E4D-98D1-E61C62EAB713}" destId="{56676BFB-2037-4DCF-BB54-4FD83B266415}" srcOrd="0" destOrd="2" presId="urn:microsoft.com/office/officeart/2005/8/layout/cycle4"/>
    <dgm:cxn modelId="{C737389C-167C-4A10-B3DE-44C260252C02}" srcId="{C780D48B-3F0B-4F12-810E-487E09E25786}" destId="{A8DC750B-DD9F-47C1-8B4A-E8405737A041}" srcOrd="0" destOrd="0" parTransId="{4069C7EA-EB89-4C97-BBEE-E84EC1997CE6}" sibTransId="{9EF1426C-2EAE-4398-BD11-6934452575D0}"/>
    <dgm:cxn modelId="{C20D01B2-5633-4ECD-9EEC-A26FDF5EF4C2}" type="presOf" srcId="{1BC4F4DE-99FE-4788-9602-18093A8CBAE2}" destId="{559AF452-826B-4B35-9DF1-24850BE26C5F}" srcOrd="1" destOrd="1" presId="urn:microsoft.com/office/officeart/2005/8/layout/cycle4"/>
    <dgm:cxn modelId="{51E88716-8116-479E-8FB4-20974E6CD061}" type="presOf" srcId="{95842D1C-BA32-4A24-9063-4E76360AA60C}" destId="{F7EC644F-FB2B-4D29-B269-F0B0513A152D}" srcOrd="0" destOrd="2" presId="urn:microsoft.com/office/officeart/2005/8/layout/cycle4"/>
    <dgm:cxn modelId="{7B9C4C13-9E57-4B2B-A8D2-8218C510038C}" srcId="{A068C115-ABAA-45D0-8ECF-EBDB39DF5EE2}" destId="{5BD39438-BE6D-4061-835D-CBDE66EC10D3}" srcOrd="1" destOrd="0" parTransId="{7C10D2DE-0DDD-40D2-BE7D-343EFE36706C}" sibTransId="{0429C025-C4E7-4F76-9986-F1D2F883420F}"/>
    <dgm:cxn modelId="{B11F4586-9FB7-42B1-879F-AA94D5A6FE18}" type="presOf" srcId="{95842D1C-BA32-4A24-9063-4E76360AA60C}" destId="{559AF452-826B-4B35-9DF1-24850BE26C5F}" srcOrd="1" destOrd="2" presId="urn:microsoft.com/office/officeart/2005/8/layout/cycle4"/>
    <dgm:cxn modelId="{F30B8923-ECE5-4320-923D-622F1E164564}" type="presOf" srcId="{7569960B-7566-4A1B-A0FB-999BB9850E0E}" destId="{9AA90ECE-586E-4075-80B3-321225AF8135}" srcOrd="1" destOrd="0" presId="urn:microsoft.com/office/officeart/2005/8/layout/cycle4"/>
    <dgm:cxn modelId="{81C7FEF4-4066-4E25-ABB5-9C51CE820093}" type="presOf" srcId="{81A4B995-0216-4F62-AFEA-C7130364AD05}" destId="{60296D6C-C26E-4854-A37C-BA158323EB4F}" srcOrd="0" destOrd="0" presId="urn:microsoft.com/office/officeart/2005/8/layout/cycle4"/>
    <dgm:cxn modelId="{E09645BC-0615-474A-B12D-D70838A0CE80}" type="presOf" srcId="{5BD39438-BE6D-4061-835D-CBDE66EC10D3}" destId="{9AA90ECE-586E-4075-80B3-321225AF8135}" srcOrd="1" destOrd="1" presId="urn:microsoft.com/office/officeart/2005/8/layout/cycle4"/>
    <dgm:cxn modelId="{E11837D5-6FD5-4E8A-8A29-99B8EA175CEC}" type="presOf" srcId="{A8DC750B-DD9F-47C1-8B4A-E8405737A041}" destId="{F7EC644F-FB2B-4D29-B269-F0B0513A152D}" srcOrd="0" destOrd="0" presId="urn:microsoft.com/office/officeart/2005/8/layout/cycle4"/>
    <dgm:cxn modelId="{784CEABF-B0C2-416E-A387-2D9669133C73}" type="presOf" srcId="{CE60ECE4-0568-4B22-8018-19E7E154A872}" destId="{56676BFB-2037-4DCF-BB54-4FD83B266415}" srcOrd="0" destOrd="0" presId="urn:microsoft.com/office/officeart/2005/8/layout/cycle4"/>
    <dgm:cxn modelId="{501DB7BF-3B0A-4ABD-A540-3BF72CE3C914}" type="presOf" srcId="{65514FB7-201A-4E6E-B453-2F69494A2DEA}" destId="{7A2AB60B-7127-4C1A-B075-88AC17AB7B90}" srcOrd="0" destOrd="2" presId="urn:microsoft.com/office/officeart/2005/8/layout/cycle4"/>
    <dgm:cxn modelId="{AC066A1D-3F0B-41CA-9DD1-CBBEAA67E439}" type="presOf" srcId="{CA1FA337-A559-481E-A023-84F497994B55}" destId="{49F44D76-4667-4FDB-B120-FE26A928F399}" srcOrd="0" destOrd="0" presId="urn:microsoft.com/office/officeart/2005/8/layout/cycle4"/>
    <dgm:cxn modelId="{442BC9A4-D90F-429A-BEBB-40C49AD66CFE}" srcId="{678E1A9B-275E-4B4D-A882-6C2D421C80E1}" destId="{EC0C7F27-E6A6-432A-98F4-319996D71FA5}" srcOrd="1" destOrd="0" parTransId="{58E06D24-1EE4-448D-8061-30ED7DC6C136}" sibTransId="{0CC2C0C9-9F42-4029-94CD-B9CD939F06FF}"/>
    <dgm:cxn modelId="{512CC1D9-9D0F-4517-A2EE-FB040B7ED98D}" srcId="{A068C115-ABAA-45D0-8ECF-EBDB39DF5EE2}" destId="{65514FB7-201A-4E6E-B453-2F69494A2DEA}" srcOrd="2" destOrd="0" parTransId="{503CDD91-07CE-4C55-85E3-EA9C874D4262}" sibTransId="{C144BBFF-4BBA-4EB9-825D-436551300E63}"/>
    <dgm:cxn modelId="{5DB4E22C-E23B-4423-AE03-3C19D2E06BA0}" type="presOf" srcId="{CE60ECE4-0568-4B22-8018-19E7E154A872}" destId="{9D103456-1F1C-4943-8F63-22CFDC4172DB}" srcOrd="1" destOrd="0" presId="urn:microsoft.com/office/officeart/2005/8/layout/cycle4"/>
    <dgm:cxn modelId="{5B4F2F8D-68F2-457A-A3C2-6215E8A197DB}" srcId="{C437D172-9A88-43E8-8685-8A38F58BE674}" destId="{CA1FA337-A559-481E-A023-84F497994B55}" srcOrd="2" destOrd="0" parTransId="{0DDA1FCE-4647-4F86-BDE7-6511D0E57668}" sibTransId="{35F883E6-56EE-4B11-BC64-C1A4A3924C61}"/>
    <dgm:cxn modelId="{0433419D-6BD1-45A3-A613-6F38326E3E1B}" srcId="{C437D172-9A88-43E8-8685-8A38F58BE674}" destId="{678E1A9B-275E-4B4D-A882-6C2D421C80E1}" srcOrd="0" destOrd="0" parTransId="{4824DEE7-4323-417E-BA47-95AE0DBA3901}" sibTransId="{DB10DB73-753C-454E-A297-A60903ADE602}"/>
    <dgm:cxn modelId="{88B810AA-9CB8-45EF-84DB-EA82B7224228}" type="presParOf" srcId="{06DE648E-C2AC-41F6-A574-C9404BDB8AE5}" destId="{853B0807-3983-4CAB-B793-6C72F7E8D25F}" srcOrd="0" destOrd="0" presId="urn:microsoft.com/office/officeart/2005/8/layout/cycle4"/>
    <dgm:cxn modelId="{8DCAF43A-1241-44D0-8323-41BA88AEC331}" type="presParOf" srcId="{853B0807-3983-4CAB-B793-6C72F7E8D25F}" destId="{206940E1-1F73-49AC-96A5-9FD0F18AC94F}" srcOrd="0" destOrd="0" presId="urn:microsoft.com/office/officeart/2005/8/layout/cycle4"/>
    <dgm:cxn modelId="{B3A401C3-2742-459C-A4DA-01668E853690}" type="presParOf" srcId="{206940E1-1F73-49AC-96A5-9FD0F18AC94F}" destId="{60296D6C-C26E-4854-A37C-BA158323EB4F}" srcOrd="0" destOrd="0" presId="urn:microsoft.com/office/officeart/2005/8/layout/cycle4"/>
    <dgm:cxn modelId="{115BC2BF-9963-47A4-B564-DA2B721CF3D5}" type="presParOf" srcId="{206940E1-1F73-49AC-96A5-9FD0F18AC94F}" destId="{0686CF33-422D-45E9-BE94-75C1B3815211}" srcOrd="1" destOrd="0" presId="urn:microsoft.com/office/officeart/2005/8/layout/cycle4"/>
    <dgm:cxn modelId="{5EA3237D-6AA9-489B-9D96-FCEA41883162}" type="presParOf" srcId="{853B0807-3983-4CAB-B793-6C72F7E8D25F}" destId="{47B2DCE9-7657-469C-8AE0-6928FC55A172}" srcOrd="1" destOrd="0" presId="urn:microsoft.com/office/officeart/2005/8/layout/cycle4"/>
    <dgm:cxn modelId="{6EE4FECA-40B3-437D-84AA-71A43EB874F5}" type="presParOf" srcId="{47B2DCE9-7657-469C-8AE0-6928FC55A172}" destId="{F7EC644F-FB2B-4D29-B269-F0B0513A152D}" srcOrd="0" destOrd="0" presId="urn:microsoft.com/office/officeart/2005/8/layout/cycle4"/>
    <dgm:cxn modelId="{25E8FE82-C5F2-4F91-A3F5-A4FF4BAC8B54}" type="presParOf" srcId="{47B2DCE9-7657-469C-8AE0-6928FC55A172}" destId="{559AF452-826B-4B35-9DF1-24850BE26C5F}" srcOrd="1" destOrd="0" presId="urn:microsoft.com/office/officeart/2005/8/layout/cycle4"/>
    <dgm:cxn modelId="{E497EB2A-7829-49C6-A09E-3EE5F5485CCE}" type="presParOf" srcId="{853B0807-3983-4CAB-B793-6C72F7E8D25F}" destId="{5C5CE604-AD3A-4EA5-84F9-55539A135C22}" srcOrd="2" destOrd="0" presId="urn:microsoft.com/office/officeart/2005/8/layout/cycle4"/>
    <dgm:cxn modelId="{A70091E1-BE65-4685-A222-2CF42274C5A0}" type="presParOf" srcId="{5C5CE604-AD3A-4EA5-84F9-55539A135C22}" destId="{56676BFB-2037-4DCF-BB54-4FD83B266415}" srcOrd="0" destOrd="0" presId="urn:microsoft.com/office/officeart/2005/8/layout/cycle4"/>
    <dgm:cxn modelId="{EA8211B4-3AF9-4558-B62F-241F60D9884C}" type="presParOf" srcId="{5C5CE604-AD3A-4EA5-84F9-55539A135C22}" destId="{9D103456-1F1C-4943-8F63-22CFDC4172DB}" srcOrd="1" destOrd="0" presId="urn:microsoft.com/office/officeart/2005/8/layout/cycle4"/>
    <dgm:cxn modelId="{F498B458-ABC3-4600-B1F8-F5945E104BC6}" type="presParOf" srcId="{853B0807-3983-4CAB-B793-6C72F7E8D25F}" destId="{EAE3CAC3-DCFF-4197-9868-69D62A2667E2}" srcOrd="3" destOrd="0" presId="urn:microsoft.com/office/officeart/2005/8/layout/cycle4"/>
    <dgm:cxn modelId="{37ADA80D-45DD-4B7D-BD25-76B155C81ACE}" type="presParOf" srcId="{EAE3CAC3-DCFF-4197-9868-69D62A2667E2}" destId="{7A2AB60B-7127-4C1A-B075-88AC17AB7B90}" srcOrd="0" destOrd="0" presId="urn:microsoft.com/office/officeart/2005/8/layout/cycle4"/>
    <dgm:cxn modelId="{5C228624-86EC-40D6-A218-00BA889567B9}" type="presParOf" srcId="{EAE3CAC3-DCFF-4197-9868-69D62A2667E2}" destId="{9AA90ECE-586E-4075-80B3-321225AF8135}" srcOrd="1" destOrd="0" presId="urn:microsoft.com/office/officeart/2005/8/layout/cycle4"/>
    <dgm:cxn modelId="{CF0186F1-C15C-42B5-8C98-84C0ECBFA091}" type="presParOf" srcId="{853B0807-3983-4CAB-B793-6C72F7E8D25F}" destId="{C9B7F09F-C2C1-4B88-9E4C-093BD9F55BBB}" srcOrd="4" destOrd="0" presId="urn:microsoft.com/office/officeart/2005/8/layout/cycle4"/>
    <dgm:cxn modelId="{6CD381DF-9F9D-4AD9-9558-89CB116B9C83}" type="presParOf" srcId="{06DE648E-C2AC-41F6-A574-C9404BDB8AE5}" destId="{1E0D2604-AFC9-4E10-9742-298459A9BD50}" srcOrd="1" destOrd="0" presId="urn:microsoft.com/office/officeart/2005/8/layout/cycle4"/>
    <dgm:cxn modelId="{623F96F1-0041-41B3-9E92-4E84A9F816C5}" type="presParOf" srcId="{1E0D2604-AFC9-4E10-9742-298459A9BD50}" destId="{BED388CA-0CA3-47BE-92E9-9C86D8FCBCE8}" srcOrd="0" destOrd="0" presId="urn:microsoft.com/office/officeart/2005/8/layout/cycle4"/>
    <dgm:cxn modelId="{C245DBAD-A042-4538-B307-79251D892D35}" type="presParOf" srcId="{1E0D2604-AFC9-4E10-9742-298459A9BD50}" destId="{B39AFBCA-5D7F-4B5F-A4F8-26318E41CCCF}" srcOrd="1" destOrd="0" presId="urn:microsoft.com/office/officeart/2005/8/layout/cycle4"/>
    <dgm:cxn modelId="{3F24FCDB-ED75-4808-8275-4F1A4659A69A}" type="presParOf" srcId="{1E0D2604-AFC9-4E10-9742-298459A9BD50}" destId="{49F44D76-4667-4FDB-B120-FE26A928F399}" srcOrd="2" destOrd="0" presId="urn:microsoft.com/office/officeart/2005/8/layout/cycle4"/>
    <dgm:cxn modelId="{98CFA67B-F07B-4258-BC85-98BB0522E5E3}" type="presParOf" srcId="{1E0D2604-AFC9-4E10-9742-298459A9BD50}" destId="{AFC8DA3D-0FD3-44B6-96A5-EEEF1B576B84}" srcOrd="3" destOrd="0" presId="urn:microsoft.com/office/officeart/2005/8/layout/cycle4"/>
    <dgm:cxn modelId="{AF91E7B1-178A-458E-BCD1-E04596D16A57}" type="presParOf" srcId="{1E0D2604-AFC9-4E10-9742-298459A9BD50}" destId="{D843E52E-E5D8-45BF-A848-4E4DC8D8E7BA}" srcOrd="4" destOrd="0" presId="urn:microsoft.com/office/officeart/2005/8/layout/cycle4"/>
    <dgm:cxn modelId="{DA1E5EBF-D8BE-447C-B74C-3F75F97FC585}" type="presParOf" srcId="{06DE648E-C2AC-41F6-A574-C9404BDB8AE5}" destId="{1A39012C-BB03-4F44-B636-00BDC76AAA78}" srcOrd="2" destOrd="0" presId="urn:microsoft.com/office/officeart/2005/8/layout/cycle4"/>
    <dgm:cxn modelId="{2343330D-C72E-436D-B9DD-ECE60CC6BAE4}" type="presParOf" srcId="{06DE648E-C2AC-41F6-A574-C9404BDB8AE5}" destId="{526A99DA-B436-4F25-82C8-5659BE709409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FF01AA-67F8-412D-B142-851D30737B66}" type="doc">
      <dgm:prSet loTypeId="urn:microsoft.com/office/officeart/2005/8/layout/matrix2" loCatId="matrix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04DC2525-07BC-4833-9E83-BA4C21C9399C}">
      <dgm:prSet phldrT="[Текст]" custT="1"/>
      <dgm:spPr>
        <a:xfrm>
          <a:off x="2146006" y="294187"/>
          <a:ext cx="1810385" cy="1810385"/>
        </a:xfr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ПОЯВА ДИЛЕМИ «ЇЖА – ПАЛИВО» </a:t>
          </a:r>
          <a:endParaRPr lang="ru-RU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5C45F39-F1DC-44E1-BF13-FAE173ECEC62}" type="parTrans" cxnId="{7A372080-62EA-4FB1-A8D5-F07CF5139A99}">
      <dgm:prSet/>
      <dgm:spPr/>
      <dgm:t>
        <a:bodyPr/>
        <a:lstStyle/>
        <a:p>
          <a:endParaRPr lang="ru-RU"/>
        </a:p>
      </dgm:t>
    </dgm:pt>
    <dgm:pt modelId="{648F04B5-22F8-46B8-9750-FAD4380F12F2}" type="sibTrans" cxnId="{7A372080-62EA-4FB1-A8D5-F07CF5139A99}">
      <dgm:prSet/>
      <dgm:spPr/>
      <dgm:t>
        <a:bodyPr/>
        <a:lstStyle/>
        <a:p>
          <a:endParaRPr lang="ru-RU"/>
        </a:p>
      </dgm:t>
    </dgm:pt>
    <dgm:pt modelId="{BEEE2840-A1F6-4945-A64D-3A04E2B58F0C}">
      <dgm:prSet phldrT="[Текст]" custT="1"/>
      <dgm:spPr>
        <a:xfrm>
          <a:off x="4273208" y="294187"/>
          <a:ext cx="1810385" cy="1810385"/>
        </a:xfr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НЕВИЗНАЧЕНІСТЬ У ДОВГОСТРОКОВІЙ ПЕРСПЕКТИВІ НАСЛІДКІВ ВПЛИВУ БІОТЕХНОЛОГІЙ</a:t>
          </a:r>
          <a:endParaRPr lang="ru-RU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CAC1AF9-A92E-46DA-B7AE-9A4D16FE0932}" type="parTrans" cxnId="{FE1F960F-5240-4921-B114-E5ADA381737C}">
      <dgm:prSet/>
      <dgm:spPr/>
      <dgm:t>
        <a:bodyPr/>
        <a:lstStyle/>
        <a:p>
          <a:endParaRPr lang="ru-RU"/>
        </a:p>
      </dgm:t>
    </dgm:pt>
    <dgm:pt modelId="{D5E4D9CD-A9A2-47EE-900B-B4C98262EBF2}" type="sibTrans" cxnId="{FE1F960F-5240-4921-B114-E5ADA381737C}">
      <dgm:prSet/>
      <dgm:spPr/>
      <dgm:t>
        <a:bodyPr/>
        <a:lstStyle/>
        <a:p>
          <a:endParaRPr lang="ru-RU"/>
        </a:p>
      </dgm:t>
    </dgm:pt>
    <dgm:pt modelId="{8AEA776A-689D-4A6D-AEE6-CB9AA5BE8FA7}">
      <dgm:prSet phldrT="[Текст]" custT="1"/>
      <dgm:spPr>
        <a:xfrm>
          <a:off x="2146006" y="2421390"/>
          <a:ext cx="1810385" cy="1810385"/>
        </a:xfr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МОЖЛИВЕ ЗМЕНШЕННЯ ЗАГАЛЬНИХ ОБСЯГІВ СПОЖИВАННЯ</a:t>
          </a:r>
          <a:endParaRPr lang="ru-RU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CC7A4C1-85C7-4E60-898A-5E6248CAE764}" type="parTrans" cxnId="{E2D98815-FCBD-4743-BE64-7DAFFA6E87F9}">
      <dgm:prSet/>
      <dgm:spPr/>
      <dgm:t>
        <a:bodyPr/>
        <a:lstStyle/>
        <a:p>
          <a:endParaRPr lang="ru-RU"/>
        </a:p>
      </dgm:t>
    </dgm:pt>
    <dgm:pt modelId="{531EDA91-DCDF-4567-B793-B4DC0189A3DB}" type="sibTrans" cxnId="{E2D98815-FCBD-4743-BE64-7DAFFA6E87F9}">
      <dgm:prSet/>
      <dgm:spPr/>
      <dgm:t>
        <a:bodyPr/>
        <a:lstStyle/>
        <a:p>
          <a:endParaRPr lang="ru-RU"/>
        </a:p>
      </dgm:t>
    </dgm:pt>
    <dgm:pt modelId="{1586771C-1321-494E-9EF0-BE0D95E1E94E}">
      <dgm:prSet phldrT="[Текст]"/>
      <dgm:spPr/>
      <dgm:t>
        <a:bodyPr/>
        <a:lstStyle/>
        <a:p>
          <a:endParaRPr lang="ru-RU" dirty="0"/>
        </a:p>
      </dgm:t>
    </dgm:pt>
    <dgm:pt modelId="{B3739A18-711E-4180-85F0-F44BEBA36471}" type="parTrans" cxnId="{0D635A4A-EE7B-474F-96B8-1A860BADB3E6}">
      <dgm:prSet/>
      <dgm:spPr/>
      <dgm:t>
        <a:bodyPr/>
        <a:lstStyle/>
        <a:p>
          <a:endParaRPr lang="ru-RU"/>
        </a:p>
      </dgm:t>
    </dgm:pt>
    <dgm:pt modelId="{5B463EDF-D1B2-46E6-BEE0-6951F7C28F62}" type="sibTrans" cxnId="{0D635A4A-EE7B-474F-96B8-1A860BADB3E6}">
      <dgm:prSet/>
      <dgm:spPr/>
      <dgm:t>
        <a:bodyPr/>
        <a:lstStyle/>
        <a:p>
          <a:endParaRPr lang="ru-RU"/>
        </a:p>
      </dgm:t>
    </dgm:pt>
    <dgm:pt modelId="{33E74E1B-2000-4E83-9586-762C209B805D}">
      <dgm:prSet custT="1"/>
      <dgm:spPr>
        <a:xfrm>
          <a:off x="4273208" y="2421390"/>
          <a:ext cx="1810385" cy="1810385"/>
        </a:xfr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uk-UA" sz="1600" b="1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МОЖЛИВЕ ЗМЕНШЕННЯ БІОРІЗНОМАНІТТЯ </a:t>
          </a:r>
          <a:endParaRPr lang="ru-RU" sz="1600" b="1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7D272363-0986-46E8-B843-7BB5B30E3BD8}" type="parTrans" cxnId="{2126FCFD-2601-4687-9DD9-03BDA166BF79}">
      <dgm:prSet/>
      <dgm:spPr/>
      <dgm:t>
        <a:bodyPr/>
        <a:lstStyle/>
        <a:p>
          <a:endParaRPr lang="ru-RU"/>
        </a:p>
      </dgm:t>
    </dgm:pt>
    <dgm:pt modelId="{2B064B7B-C8F2-44CB-B293-7D32EF10D4E6}" type="sibTrans" cxnId="{2126FCFD-2601-4687-9DD9-03BDA166BF79}">
      <dgm:prSet/>
      <dgm:spPr/>
      <dgm:t>
        <a:bodyPr/>
        <a:lstStyle/>
        <a:p>
          <a:endParaRPr lang="ru-RU"/>
        </a:p>
      </dgm:t>
    </dgm:pt>
    <dgm:pt modelId="{B35591DB-A958-4937-8D49-1241EB0C1175}" type="pres">
      <dgm:prSet presAssocID="{67FF01AA-67F8-412D-B142-851D30737B6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DC3091-C9AC-4CC6-B35A-89661A41046C}" type="pres">
      <dgm:prSet presAssocID="{67FF01AA-67F8-412D-B142-851D30737B66}" presName="axisShape" presStyleLbl="bgShp" presStyleIdx="0" presStyleCnt="1" custScaleX="101824"/>
      <dgm:spPr>
        <a:xfrm>
          <a:off x="1851818" y="0"/>
          <a:ext cx="4525963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endParaRPr lang="ru-RU"/>
        </a:p>
      </dgm:t>
    </dgm:pt>
    <dgm:pt modelId="{3125252B-A972-45FE-BD64-6A4F14565DF6}" type="pres">
      <dgm:prSet presAssocID="{67FF01AA-67F8-412D-B142-851D30737B66}" presName="rect1" presStyleLbl="node1" presStyleIdx="0" presStyleCnt="4" custScaleX="10524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BC3A869D-A33A-4039-88C8-42B555AF6F7F}" type="pres">
      <dgm:prSet presAssocID="{67FF01AA-67F8-412D-B142-851D30737B66}" presName="rect2" presStyleLbl="node1" presStyleIdx="1" presStyleCnt="4" custScaleX="113195" custLinFactNeighborX="5803" custLinFactNeighborY="124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55FCBE11-B399-4CC6-AF1C-586CBC8FDACB}" type="pres">
      <dgm:prSet presAssocID="{67FF01AA-67F8-412D-B142-851D30737B66}" presName="rect3" presStyleLbl="node1" presStyleIdx="2" presStyleCnt="4" custScaleX="105240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4CA11E6-3345-49E2-AAB3-E45C13D9412E}" type="pres">
      <dgm:prSet presAssocID="{67FF01AA-67F8-412D-B142-851D30737B66}" presName="rect4" presStyleLbl="node1" presStyleIdx="3" presStyleCnt="4" custScaleX="113195" custLinFactNeighborX="9780" custLinFactNeighborY="-913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70F9E158-510F-4B28-B68C-F4B5CF5F7BCE}" type="presOf" srcId="{BEEE2840-A1F6-4945-A64D-3A04E2B58F0C}" destId="{BC3A869D-A33A-4039-88C8-42B555AF6F7F}" srcOrd="0" destOrd="0" presId="urn:microsoft.com/office/officeart/2005/8/layout/matrix2"/>
    <dgm:cxn modelId="{48E4CC95-D133-4783-8022-887E903DC34D}" type="presOf" srcId="{67FF01AA-67F8-412D-B142-851D30737B66}" destId="{B35591DB-A958-4937-8D49-1241EB0C1175}" srcOrd="0" destOrd="0" presId="urn:microsoft.com/office/officeart/2005/8/layout/matrix2"/>
    <dgm:cxn modelId="{E2D98815-FCBD-4743-BE64-7DAFFA6E87F9}" srcId="{67FF01AA-67F8-412D-B142-851D30737B66}" destId="{8AEA776A-689D-4A6D-AEE6-CB9AA5BE8FA7}" srcOrd="2" destOrd="0" parTransId="{7CC7A4C1-85C7-4E60-898A-5E6248CAE764}" sibTransId="{531EDA91-DCDF-4567-B793-B4DC0189A3DB}"/>
    <dgm:cxn modelId="{7E411CCE-5AA1-4B04-8A4A-1B1C6B333E2A}" type="presOf" srcId="{8AEA776A-689D-4A6D-AEE6-CB9AA5BE8FA7}" destId="{55FCBE11-B399-4CC6-AF1C-586CBC8FDACB}" srcOrd="0" destOrd="0" presId="urn:microsoft.com/office/officeart/2005/8/layout/matrix2"/>
    <dgm:cxn modelId="{1A007E75-B90D-4AFC-96E9-BF8D1058FF88}" type="presOf" srcId="{04DC2525-07BC-4833-9E83-BA4C21C9399C}" destId="{3125252B-A972-45FE-BD64-6A4F14565DF6}" srcOrd="0" destOrd="0" presId="urn:microsoft.com/office/officeart/2005/8/layout/matrix2"/>
    <dgm:cxn modelId="{0D635A4A-EE7B-474F-96B8-1A860BADB3E6}" srcId="{67FF01AA-67F8-412D-B142-851D30737B66}" destId="{1586771C-1321-494E-9EF0-BE0D95E1E94E}" srcOrd="4" destOrd="0" parTransId="{B3739A18-711E-4180-85F0-F44BEBA36471}" sibTransId="{5B463EDF-D1B2-46E6-BEE0-6951F7C28F62}"/>
    <dgm:cxn modelId="{EF9C156A-6AB9-4DCF-8B11-14B4178BACD4}" type="presOf" srcId="{33E74E1B-2000-4E83-9586-762C209B805D}" destId="{C4CA11E6-3345-49E2-AAB3-E45C13D9412E}" srcOrd="0" destOrd="0" presId="urn:microsoft.com/office/officeart/2005/8/layout/matrix2"/>
    <dgm:cxn modelId="{7A372080-62EA-4FB1-A8D5-F07CF5139A99}" srcId="{67FF01AA-67F8-412D-B142-851D30737B66}" destId="{04DC2525-07BC-4833-9E83-BA4C21C9399C}" srcOrd="0" destOrd="0" parTransId="{65C45F39-F1DC-44E1-BF13-FAE173ECEC62}" sibTransId="{648F04B5-22F8-46B8-9750-FAD4380F12F2}"/>
    <dgm:cxn modelId="{FE1F960F-5240-4921-B114-E5ADA381737C}" srcId="{67FF01AA-67F8-412D-B142-851D30737B66}" destId="{BEEE2840-A1F6-4945-A64D-3A04E2B58F0C}" srcOrd="1" destOrd="0" parTransId="{9CAC1AF9-A92E-46DA-B7AE-9A4D16FE0932}" sibTransId="{D5E4D9CD-A9A2-47EE-900B-B4C98262EBF2}"/>
    <dgm:cxn modelId="{2126FCFD-2601-4687-9DD9-03BDA166BF79}" srcId="{67FF01AA-67F8-412D-B142-851D30737B66}" destId="{33E74E1B-2000-4E83-9586-762C209B805D}" srcOrd="3" destOrd="0" parTransId="{7D272363-0986-46E8-B843-7BB5B30E3BD8}" sibTransId="{2B064B7B-C8F2-44CB-B293-7D32EF10D4E6}"/>
    <dgm:cxn modelId="{B74F2820-ADE7-4574-8B6B-43826B3D9701}" type="presParOf" srcId="{B35591DB-A958-4937-8D49-1241EB0C1175}" destId="{15DC3091-C9AC-4CC6-B35A-89661A41046C}" srcOrd="0" destOrd="0" presId="urn:microsoft.com/office/officeart/2005/8/layout/matrix2"/>
    <dgm:cxn modelId="{A54AA179-ADF0-4B58-9373-E4B17C48815D}" type="presParOf" srcId="{B35591DB-A958-4937-8D49-1241EB0C1175}" destId="{3125252B-A972-45FE-BD64-6A4F14565DF6}" srcOrd="1" destOrd="0" presId="urn:microsoft.com/office/officeart/2005/8/layout/matrix2"/>
    <dgm:cxn modelId="{C1364153-4CD6-4719-BD6E-DF82C6DD6219}" type="presParOf" srcId="{B35591DB-A958-4937-8D49-1241EB0C1175}" destId="{BC3A869D-A33A-4039-88C8-42B555AF6F7F}" srcOrd="2" destOrd="0" presId="urn:microsoft.com/office/officeart/2005/8/layout/matrix2"/>
    <dgm:cxn modelId="{62EF0F54-9F02-444B-A07A-5E06A0B329CF}" type="presParOf" srcId="{B35591DB-A958-4937-8D49-1241EB0C1175}" destId="{55FCBE11-B399-4CC6-AF1C-586CBC8FDACB}" srcOrd="3" destOrd="0" presId="urn:microsoft.com/office/officeart/2005/8/layout/matrix2"/>
    <dgm:cxn modelId="{BFCB4062-64B8-4EAE-BEF1-6C420CF32785}" type="presParOf" srcId="{B35591DB-A958-4937-8D49-1241EB0C1175}" destId="{C4CA11E6-3345-49E2-AAB3-E45C13D9412E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676BFB-2037-4DCF-BB54-4FD83B266415}">
      <dsp:nvSpPr>
        <dsp:cNvPr id="0" name=""/>
        <dsp:cNvSpPr/>
      </dsp:nvSpPr>
      <dsp:spPr>
        <a:xfrm>
          <a:off x="4531267" y="3367982"/>
          <a:ext cx="3340926" cy="158493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формування</a:t>
          </a: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потреб </a:t>
          </a: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населення</a:t>
          </a: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і  </a:t>
          </a: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бізнесу</a:t>
          </a: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соціальне</a:t>
          </a: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партнерство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громадські</a:t>
          </a: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інститути</a:t>
          </a:r>
          <a:endParaRPr lang="ru-RU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568361" y="3799032"/>
        <a:ext cx="2269016" cy="1119067"/>
      </dsp:txXfrm>
    </dsp:sp>
    <dsp:sp modelId="{7A2AB60B-7127-4C1A-B075-88AC17AB7B90}">
      <dsp:nvSpPr>
        <dsp:cNvPr id="0" name=""/>
        <dsp:cNvSpPr/>
      </dsp:nvSpPr>
      <dsp:spPr>
        <a:xfrm>
          <a:off x="149439" y="3367982"/>
          <a:ext cx="3391353" cy="158493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3600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конкурентне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середовище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3600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попит на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біотехнологічну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продукцію</a:t>
          </a:r>
          <a:endParaRPr lang="ru-RU" sz="14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36000" lvl="1" indent="-114300" algn="ctr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пропозиція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біотехнологічної</a:t>
          </a: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4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продукц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ії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184255" y="3799032"/>
        <a:ext cx="2304315" cy="1119067"/>
      </dsp:txXfrm>
    </dsp:sp>
    <dsp:sp modelId="{F7EC644F-FB2B-4D29-B269-F0B0513A152D}">
      <dsp:nvSpPr>
        <dsp:cNvPr id="0" name=""/>
        <dsp:cNvSpPr/>
      </dsp:nvSpPr>
      <dsp:spPr>
        <a:xfrm>
          <a:off x="4324799" y="0"/>
          <a:ext cx="3436862" cy="158493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науково-дослідні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розробки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інноваційна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діяльнсть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законодавче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забезпечення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390674" y="34816"/>
        <a:ext cx="2336172" cy="1119067"/>
      </dsp:txXfrm>
    </dsp:sp>
    <dsp:sp modelId="{60296D6C-C26E-4854-A37C-BA158323EB4F}">
      <dsp:nvSpPr>
        <dsp:cNvPr id="0" name=""/>
        <dsp:cNvSpPr/>
      </dsp:nvSpPr>
      <dsp:spPr>
        <a:xfrm>
          <a:off x="226829" y="0"/>
          <a:ext cx="3488146" cy="1584933"/>
        </a:xfrm>
        <a:prstGeom prst="roundRect">
          <a:avLst>
            <a:gd name="adj" fmla="val 10000"/>
          </a:avLst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трудові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природні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матеріальні</a:t>
          </a:r>
          <a:r>
            <a:rPr lang="ru-RU" sz="1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8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ресурси</a:t>
          </a:r>
          <a:endParaRPr lang="ru-RU" sz="1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1645" y="34816"/>
        <a:ext cx="2372070" cy="1119067"/>
      </dsp:txXfrm>
    </dsp:sp>
    <dsp:sp modelId="{BED388CA-0CA3-47BE-92E9-9C86D8FCBCE8}">
      <dsp:nvSpPr>
        <dsp:cNvPr id="0" name=""/>
        <dsp:cNvSpPr/>
      </dsp:nvSpPr>
      <dsp:spPr>
        <a:xfrm>
          <a:off x="1806282" y="282316"/>
          <a:ext cx="2144612" cy="2144612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ЕКОНОМІЧНА СКЛАДОВА</a:t>
          </a:r>
        </a:p>
      </dsp:txBody>
      <dsp:txXfrm>
        <a:off x="2434424" y="910458"/>
        <a:ext cx="1516470" cy="1516470"/>
      </dsp:txXfrm>
    </dsp:sp>
    <dsp:sp modelId="{B39AFBCA-5D7F-4B5F-A4F8-26318E41CCCF}">
      <dsp:nvSpPr>
        <dsp:cNvPr id="0" name=""/>
        <dsp:cNvSpPr/>
      </dsp:nvSpPr>
      <dsp:spPr>
        <a:xfrm rot="5400000">
          <a:off x="4049953" y="248173"/>
          <a:ext cx="2144612" cy="2212897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ІНСТИТУЦІЙНА СКЛАДОВА</a:t>
          </a:r>
        </a:p>
      </dsp:txBody>
      <dsp:txXfrm rot="-5400000">
        <a:off x="4015811" y="910458"/>
        <a:ext cx="1564754" cy="1516470"/>
      </dsp:txXfrm>
    </dsp:sp>
    <dsp:sp modelId="{49F44D76-4667-4FDB-B120-FE26A928F399}">
      <dsp:nvSpPr>
        <dsp:cNvPr id="0" name=""/>
        <dsp:cNvSpPr/>
      </dsp:nvSpPr>
      <dsp:spPr>
        <a:xfrm rot="10800000">
          <a:off x="4049953" y="2525987"/>
          <a:ext cx="2144612" cy="2144612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СОЦІАЛЬНА СКЛАДОВА</a:t>
          </a:r>
        </a:p>
      </dsp:txBody>
      <dsp:txXfrm rot="10800000">
        <a:off x="4049953" y="2525987"/>
        <a:ext cx="1516470" cy="1516470"/>
      </dsp:txXfrm>
    </dsp:sp>
    <dsp:sp modelId="{AFC8DA3D-0FD3-44B6-96A5-EEEF1B576B84}">
      <dsp:nvSpPr>
        <dsp:cNvPr id="0" name=""/>
        <dsp:cNvSpPr/>
      </dsp:nvSpPr>
      <dsp:spPr>
        <a:xfrm rot="16200000">
          <a:off x="1806282" y="2525987"/>
          <a:ext cx="2144612" cy="2144612"/>
        </a:xfrm>
        <a:prstGeom prst="pieWedge">
          <a:avLst/>
        </a:prstGeom>
        <a:gradFill rotWithShape="0">
          <a:gsLst>
            <a:gs pos="0">
              <a:sysClr val="window" lastClr="FFFFFF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ysClr>
            </a:gs>
            <a:gs pos="5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ysClr>
            </a:gs>
            <a:gs pos="100000">
              <a:sysClr val="window" lastClr="FFFFFF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ys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РИНКОВЕ СЕРЕДОВИЩЕ</a:t>
          </a:r>
        </a:p>
      </dsp:txBody>
      <dsp:txXfrm rot="5400000">
        <a:off x="2434424" y="2525987"/>
        <a:ext cx="1516470" cy="1516470"/>
      </dsp:txXfrm>
    </dsp:sp>
    <dsp:sp modelId="{1A39012C-BB03-4F44-B636-00BDC76AAA78}">
      <dsp:nvSpPr>
        <dsp:cNvPr id="0" name=""/>
        <dsp:cNvSpPr/>
      </dsp:nvSpPr>
      <dsp:spPr>
        <a:xfrm>
          <a:off x="3657501" y="1981149"/>
          <a:ext cx="740460" cy="643879"/>
        </a:xfrm>
        <a:prstGeom prst="circular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26A99DA-B436-4F25-82C8-5659BE709409}">
      <dsp:nvSpPr>
        <dsp:cNvPr id="0" name=""/>
        <dsp:cNvSpPr/>
      </dsp:nvSpPr>
      <dsp:spPr>
        <a:xfrm rot="10800000">
          <a:off x="3596228" y="2425512"/>
          <a:ext cx="740460" cy="643879"/>
        </a:xfrm>
        <a:prstGeom prst="circularArrow">
          <a:avLst/>
        </a:prstGeom>
        <a:gradFill rotWithShape="0">
          <a:gsLst>
            <a:gs pos="0">
              <a:srgbClr val="4472C4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rgbClr>
            </a:gs>
            <a:gs pos="5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rgbClr>
            </a:gs>
            <a:gs pos="100000">
              <a:srgbClr val="4472C4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rgbClr>
            </a:gs>
          </a:gsLst>
          <a:lin ang="5400000" scaled="0"/>
        </a:gradFill>
        <a:ln w="63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DC3091-C9AC-4CC6-B35A-89661A41046C}">
      <dsp:nvSpPr>
        <dsp:cNvPr id="0" name=""/>
        <dsp:cNvSpPr/>
      </dsp:nvSpPr>
      <dsp:spPr>
        <a:xfrm>
          <a:off x="1810541" y="0"/>
          <a:ext cx="4608516" cy="45259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rgbClr val="8064A2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25252B-A972-45FE-BD64-6A4F14565DF6}">
      <dsp:nvSpPr>
        <dsp:cNvPr id="0" name=""/>
        <dsp:cNvSpPr/>
      </dsp:nvSpPr>
      <dsp:spPr>
        <a:xfrm>
          <a:off x="2098574" y="294187"/>
          <a:ext cx="1905249" cy="181038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ПОЯВА ДИЛЕМИ «ЇЖА – ПАЛИВО» </a:t>
          </a:r>
          <a:endParaRPr lang="ru-RU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86950" y="382563"/>
        <a:ext cx="1728497" cy="1633633"/>
      </dsp:txXfrm>
    </dsp:sp>
    <dsp:sp modelId="{BC3A869D-A33A-4039-88C8-42B555AF6F7F}">
      <dsp:nvSpPr>
        <dsp:cNvPr id="0" name=""/>
        <dsp:cNvSpPr/>
      </dsp:nvSpPr>
      <dsp:spPr>
        <a:xfrm>
          <a:off x="4258825" y="316636"/>
          <a:ext cx="2049265" cy="181038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НЕВИЗНАЧЕНІСТЬ У ДОВГОСТРОКОВІЙ ПЕРСПЕКТИВІ НАСЛІДКІВ ВПЛИВУ БІОТЕХНОЛОГІЙ</a:t>
          </a:r>
          <a:endParaRPr lang="ru-RU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47201" y="405012"/>
        <a:ext cx="1872513" cy="1633633"/>
      </dsp:txXfrm>
    </dsp:sp>
    <dsp:sp modelId="{55FCBE11-B399-4CC6-AF1C-586CBC8FDACB}">
      <dsp:nvSpPr>
        <dsp:cNvPr id="0" name=""/>
        <dsp:cNvSpPr/>
      </dsp:nvSpPr>
      <dsp:spPr>
        <a:xfrm>
          <a:off x="2098574" y="2421390"/>
          <a:ext cx="1905249" cy="181038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МОЖЛИВЕ ЗМЕНШЕННЯ ЗАГАЛЬНИХ ОБСЯГІВ СПОЖИВАННЯ</a:t>
          </a:r>
          <a:endParaRPr lang="ru-RU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2186950" y="2509766"/>
        <a:ext cx="1728497" cy="1633633"/>
      </dsp:txXfrm>
    </dsp:sp>
    <dsp:sp modelId="{C4CA11E6-3345-49E2-AAB3-E45C13D9412E}">
      <dsp:nvSpPr>
        <dsp:cNvPr id="0" name=""/>
        <dsp:cNvSpPr/>
      </dsp:nvSpPr>
      <dsp:spPr>
        <a:xfrm>
          <a:off x="4330824" y="2404861"/>
          <a:ext cx="2049265" cy="1810385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МОЖЛИВЕ ЗМЕНШЕННЯ БІОРІЗНОМАНІТТЯ </a:t>
          </a:r>
          <a:endParaRPr lang="ru-RU" sz="1600" b="1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419200" y="2493237"/>
        <a:ext cx="1872513" cy="163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266E-2CD4-4E40-AA5D-F22F82190AFE}" type="datetimeFigureOut">
              <a:rPr lang="uk-UA" smtClean="0"/>
              <a:t>01.02.2021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08426-3763-4679-BE81-012DCBC73ED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068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uk-UA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E8B9D2-A039-4D10-B278-13B9CA1A8C6F}" type="slidenum">
              <a:rPr lang="en-US" altLang="uk-UA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uk-UA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C14F3-D3C8-4ED5-8AAB-A6CB479D13EC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6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B5F2B-E167-4D36-BB93-00177848C6D2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1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181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94CF2-3C78-4D69-A717-8A2F7E309355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77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DC1E9E-5FB4-4666-A0BA-0B6818079A4E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9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688FB-DDD7-457F-826D-50BD85CDA3DB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54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62200" y="1676400"/>
            <a:ext cx="3086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600700" y="1676400"/>
            <a:ext cx="30861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B62A0-E37E-47A4-AF17-DB576C4E97E0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20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B8354-5B85-4394-9FD2-7562BE0891A6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77E60-6075-4654-A13A-620DB02619B4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9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5C59B-0586-463F-9FCF-E6F8BF70D5E7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546E-1514-4589-8DFF-3735CB284B12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7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FC9AC-DCB6-45CF-A5B0-ABE25B8D6043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48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Golden Globe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62200" y="1676400"/>
            <a:ext cx="6324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Add topics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a typeface="宋体" charset="-122"/>
              </a:defRPr>
            </a:lvl1pPr>
          </a:lstStyle>
          <a:p>
            <a:pPr>
              <a:defRPr/>
            </a:pPr>
            <a:fld id="{97E34B64-B7A7-4395-B9D0-E79A9BB907AD}" type="slidenum">
              <a:rPr lang="zh-CN" altLang="en-US"/>
              <a:pPr>
                <a:defRPr/>
              </a:pPr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0" descr="2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1" descr="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876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22" descr="2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8021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23" descr="2-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648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24" descr="2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257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5" descr="3-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737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26" descr="3-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7577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27" descr="3-3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2973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28" descr="3-4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259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29" descr="3-5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259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32" descr="光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048000"/>
            <a:ext cx="11890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33" descr="光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1308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34" descr="地球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35" descr="地球2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图片 19" descr="未标题-1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494087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22098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r>
              <a:rPr lang="uk-UA" b="1" dirty="0">
                <a:solidFill>
                  <a:srgbClr val="C00000"/>
                </a:solidFill>
              </a:rPr>
              <a:t>Соціальні аспекти формування </a:t>
            </a:r>
            <a:r>
              <a:rPr lang="uk-UA" b="1" dirty="0" smtClean="0">
                <a:solidFill>
                  <a:srgbClr val="C00000"/>
                </a:solidFill>
              </a:rPr>
              <a:t>біоекономіки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8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8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8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94" y="152486"/>
            <a:ext cx="7848600" cy="762062"/>
          </a:xfrm>
        </p:spPr>
        <p:txBody>
          <a:bodyPr/>
          <a:lstStyle/>
          <a:p>
            <a:r>
              <a:rPr lang="uk-UA" sz="3600" b="1" dirty="0" smtClean="0"/>
              <a:t>Драйвери розвитку біоекономіки</a:t>
            </a:r>
            <a:endParaRPr lang="uk-UA" sz="36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98" y="1676446"/>
            <a:ext cx="7772304" cy="4495728"/>
          </a:xfrm>
        </p:spPr>
        <p:txBody>
          <a:bodyPr/>
          <a:lstStyle/>
          <a:p>
            <a:pPr algn="just"/>
            <a:r>
              <a:rPr lang="uk-UA" sz="3200" b="1" dirty="0"/>
              <a:t>Зміна клімату і ефективність використання ресурсів</a:t>
            </a:r>
          </a:p>
          <a:p>
            <a:pPr algn="just"/>
            <a:r>
              <a:rPr lang="uk-UA" sz="3200" b="1" dirty="0" smtClean="0"/>
              <a:t>Економічний </a:t>
            </a:r>
            <a:r>
              <a:rPr lang="uk-UA" sz="3200" b="1" dirty="0"/>
              <a:t>розвиток (економічне зростання)</a:t>
            </a:r>
            <a:endParaRPr lang="uk-UA" sz="3200" dirty="0"/>
          </a:p>
          <a:p>
            <a:pPr algn="just"/>
            <a:r>
              <a:rPr lang="uk-UA" sz="3200" b="1" dirty="0" smtClean="0"/>
              <a:t> </a:t>
            </a:r>
            <a:r>
              <a:rPr lang="uk-UA" sz="3200" b="1" dirty="0"/>
              <a:t>Продовольча безпека</a:t>
            </a:r>
            <a:endParaRPr lang="uk-UA" sz="3200" dirty="0"/>
          </a:p>
          <a:p>
            <a:pPr algn="just"/>
            <a:r>
              <a:rPr lang="uk-UA" sz="3200" b="1" dirty="0" smtClean="0"/>
              <a:t>Зайнятість </a:t>
            </a:r>
            <a:r>
              <a:rPr lang="uk-UA" sz="3200" b="1" dirty="0"/>
              <a:t>та регіональний розвиток</a:t>
            </a:r>
            <a:endParaRPr lang="uk-UA" sz="3200" dirty="0"/>
          </a:p>
          <a:p>
            <a:pPr algn="just"/>
            <a:r>
              <a:rPr lang="uk-UA" sz="3200" b="1" dirty="0" smtClean="0"/>
              <a:t>Інновації </a:t>
            </a:r>
            <a:r>
              <a:rPr lang="uk-UA" sz="3200" b="1" dirty="0"/>
              <a:t>та технічні зміни</a:t>
            </a:r>
            <a:endParaRPr lang="uk-UA" sz="3200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71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effectLst/>
                <a:latin typeface="Times New Roman"/>
                <a:ea typeface="Times New Roman"/>
              </a:rPr>
              <a:t>Позитивні соціально-економічні аспекти розвитку біоекономіки</a:t>
            </a:r>
            <a:endParaRPr lang="uk-UA" sz="3600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600248"/>
            <a:ext cx="8686800" cy="464807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>
                <a:ea typeface="Calibri"/>
              </a:rPr>
              <a:t>соціально-демографічний</a:t>
            </a:r>
            <a:r>
              <a:rPr lang="ru-RU" sz="2400" b="1" i="1" dirty="0">
                <a:ea typeface="Calibri"/>
              </a:rPr>
              <a:t> </a:t>
            </a:r>
            <a:r>
              <a:rPr lang="ru-RU" sz="2400" b="1" i="1" dirty="0" smtClean="0">
                <a:ea typeface="Calibri"/>
              </a:rPr>
              <a:t>стан</a:t>
            </a:r>
            <a:endParaRPr lang="uk-UA" sz="2400" b="1" i="1" dirty="0"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>
                <a:ea typeface="Calibri"/>
              </a:rPr>
              <a:t>розвиток</a:t>
            </a:r>
            <a:r>
              <a:rPr lang="ru-RU" sz="2400" b="1" i="1" dirty="0">
                <a:ea typeface="Calibri"/>
              </a:rPr>
              <a:t> </a:t>
            </a:r>
            <a:r>
              <a:rPr lang="ru-RU" sz="2400" b="1" i="1" dirty="0" err="1">
                <a:ea typeface="Calibri"/>
              </a:rPr>
              <a:t>сільського</a:t>
            </a:r>
            <a:r>
              <a:rPr lang="ru-RU" sz="2400" b="1" i="1" dirty="0">
                <a:ea typeface="Calibri"/>
              </a:rPr>
              <a:t> </a:t>
            </a:r>
            <a:r>
              <a:rPr lang="ru-RU" sz="2400" b="1" i="1" dirty="0" err="1" smtClean="0">
                <a:ea typeface="Calibri"/>
              </a:rPr>
              <a:t>господарства</a:t>
            </a:r>
            <a:endParaRPr lang="uk-UA" sz="2400" b="1" i="1" dirty="0"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a typeface="Calibri"/>
              </a:rPr>
              <a:t>ефективне</a:t>
            </a:r>
            <a:r>
              <a:rPr lang="ru-RU" sz="2400" b="1" i="1" dirty="0" smtClean="0">
                <a:ea typeface="Calibri"/>
              </a:rPr>
              <a:t> </a:t>
            </a:r>
            <a:r>
              <a:rPr lang="ru-RU" sz="2400" b="1" i="1" dirty="0" err="1" smtClean="0">
                <a:ea typeface="Calibri"/>
              </a:rPr>
              <a:t>використання</a:t>
            </a:r>
            <a:r>
              <a:rPr lang="ru-RU" sz="2400" b="1" i="1" dirty="0" smtClean="0"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водних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ресурсів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ffectLst/>
                <a:ea typeface="Calibri"/>
              </a:rPr>
              <a:t>зменшення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загрози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зміни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клімату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ffectLst/>
                <a:ea typeface="Calibri"/>
              </a:rPr>
              <a:t>обмеженість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викопних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ресурсів</a:t>
            </a:r>
            <a:r>
              <a:rPr lang="ru-RU" sz="2400" b="1" i="1" dirty="0" smtClean="0">
                <a:effectLst/>
                <a:ea typeface="Calibri"/>
              </a:rPr>
              <a:t>, </a:t>
            </a:r>
            <a:r>
              <a:rPr lang="ru-RU" sz="2400" b="1" i="1" dirty="0" err="1" smtClean="0">
                <a:effectLst/>
                <a:ea typeface="Calibri"/>
              </a:rPr>
              <a:t>зокрема</a:t>
            </a:r>
            <a:r>
              <a:rPr lang="ru-RU" sz="2400" b="1" i="1" dirty="0" smtClean="0">
                <a:effectLst/>
                <a:ea typeface="Calibri"/>
              </a:rPr>
              <a:t>, </a:t>
            </a:r>
            <a:r>
              <a:rPr lang="ru-RU" sz="2400" b="1" i="1" dirty="0" err="1" smtClean="0">
                <a:effectLst/>
                <a:ea typeface="Calibri"/>
              </a:rPr>
              <a:t>викопного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палива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ffectLst/>
                <a:ea typeface="Calibri"/>
              </a:rPr>
              <a:t>необхідність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забезпечення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сталого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розвитку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ffectLst/>
                <a:ea typeface="Calibri"/>
              </a:rPr>
              <a:t>зміни</a:t>
            </a:r>
            <a:r>
              <a:rPr lang="ru-RU" sz="2400" b="1" i="1" dirty="0" smtClean="0">
                <a:effectLst/>
                <a:ea typeface="Calibri"/>
              </a:rPr>
              <a:t> в </a:t>
            </a:r>
            <a:r>
              <a:rPr lang="ru-RU" sz="2400" b="1" i="1" dirty="0" err="1" smtClean="0">
                <a:effectLst/>
                <a:ea typeface="Calibri"/>
              </a:rPr>
              <a:t>способі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життя</a:t>
            </a:r>
            <a:r>
              <a:rPr lang="ru-RU" sz="2400" b="1" i="1" dirty="0" smtClean="0">
                <a:effectLst/>
                <a:ea typeface="Calibri"/>
              </a:rPr>
              <a:t> і </a:t>
            </a:r>
            <a:r>
              <a:rPr lang="ru-RU" sz="2400" b="1" i="1" dirty="0" err="1" smtClean="0">
                <a:effectLst/>
                <a:ea typeface="Calibri"/>
              </a:rPr>
              <a:t>звичках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харчування</a:t>
            </a:r>
            <a:r>
              <a:rPr lang="ru-RU" sz="2400" b="1" i="1" dirty="0" smtClean="0">
                <a:effectLst/>
                <a:ea typeface="Calibri"/>
              </a:rPr>
              <a:t> людей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smtClean="0">
                <a:effectLst/>
                <a:ea typeface="Calibri"/>
              </a:rPr>
              <a:t>попит на </a:t>
            </a:r>
            <a:r>
              <a:rPr lang="ru-RU" sz="2400" b="1" i="1" dirty="0" err="1" smtClean="0">
                <a:effectLst/>
                <a:ea typeface="Calibri"/>
              </a:rPr>
              <a:t>більш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безпечні</a:t>
            </a:r>
            <a:r>
              <a:rPr lang="ru-RU" sz="2400" b="1" i="1" dirty="0" smtClean="0">
                <a:effectLst/>
                <a:ea typeface="Calibri"/>
              </a:rPr>
              <a:t> та </a:t>
            </a:r>
            <a:r>
              <a:rPr lang="ru-RU" sz="2400" b="1" i="1" dirty="0" err="1" smtClean="0">
                <a:effectLst/>
                <a:ea typeface="Calibri"/>
              </a:rPr>
              <a:t>здорові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продукти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харчування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endParaRPr lang="uk-UA" sz="1800" b="1" i="1" dirty="0" smtClean="0">
              <a:effectLst/>
              <a:ea typeface="Calibri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b="1" i="1" dirty="0" err="1" smtClean="0">
                <a:effectLst/>
                <a:ea typeface="Calibri"/>
              </a:rPr>
              <a:t>профілактика</a:t>
            </a:r>
            <a:r>
              <a:rPr lang="ru-RU" sz="2400" b="1" i="1" dirty="0" smtClean="0">
                <a:effectLst/>
                <a:ea typeface="Calibri"/>
              </a:rPr>
              <a:t> та </a:t>
            </a:r>
            <a:r>
              <a:rPr lang="ru-RU" sz="2400" b="1" i="1" dirty="0" err="1" smtClean="0">
                <a:effectLst/>
                <a:ea typeface="Calibri"/>
              </a:rPr>
              <a:t>лікування</a:t>
            </a:r>
            <a:r>
              <a:rPr lang="ru-RU" sz="2400" b="1" i="1" dirty="0" smtClean="0">
                <a:effectLst/>
                <a:ea typeface="Calibri"/>
              </a:rPr>
              <a:t> </a:t>
            </a:r>
            <a:r>
              <a:rPr lang="ru-RU" sz="2400" b="1" i="1" dirty="0" err="1" smtClean="0">
                <a:effectLst/>
                <a:ea typeface="Calibri"/>
              </a:rPr>
              <a:t>певних</a:t>
            </a:r>
            <a:r>
              <a:rPr lang="ru-RU" sz="2400" b="1" i="1" dirty="0" smtClean="0">
                <a:effectLst/>
                <a:ea typeface="Calibri"/>
              </a:rPr>
              <a:t> хвороб</a:t>
            </a:r>
            <a:endParaRPr lang="uk-UA" sz="2000" b="1" i="1" dirty="0" smtClean="0">
              <a:effectLst/>
              <a:ea typeface="Calibri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8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Соціальна відповідальність біоекономіки</a:t>
            </a:r>
            <a:endParaRPr lang="uk-UA" b="1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09704" y="1752644"/>
            <a:ext cx="8381888" cy="4571926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b="1" i="1" dirty="0" smtClean="0">
                <a:effectLst/>
                <a:latin typeface="Times New Roman"/>
                <a:ea typeface="Times New Roman"/>
              </a:rPr>
              <a:t>така філософія її розвитку, яка ґрунтується на засадах сталості та усвідомленні наслідків, а також на необхідності здійснювати вплив на формування соціальних норм, що базуються на </a:t>
            </a:r>
            <a:r>
              <a:rPr lang="uk-UA" sz="4000" b="1" i="1" dirty="0" err="1" smtClean="0">
                <a:effectLst/>
                <a:latin typeface="Times New Roman"/>
                <a:ea typeface="Times New Roman"/>
              </a:rPr>
              <a:t>соціо</a:t>
            </a:r>
            <a:r>
              <a:rPr lang="uk-UA" sz="4000" b="1" i="1" dirty="0" smtClean="0">
                <a:effectLst/>
                <a:latin typeface="Times New Roman"/>
                <a:ea typeface="Times New Roman"/>
              </a:rPr>
              <a:t>-еколого-економічному світогляді</a:t>
            </a:r>
            <a:endParaRPr lang="uk-UA" sz="4000" b="1" i="1" dirty="0"/>
          </a:p>
        </p:txBody>
      </p:sp>
    </p:spTree>
    <p:extLst>
      <p:ext uri="{BB962C8B-B14F-4D97-AF65-F5344CB8AC3E}">
        <p14:creationId xmlns:p14="http://schemas.microsoft.com/office/powerpoint/2010/main" val="280609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762062"/>
          </a:xfrm>
        </p:spPr>
        <p:txBody>
          <a:bodyPr/>
          <a:lstStyle/>
          <a:p>
            <a:r>
              <a:rPr lang="uk-UA" sz="2800" dirty="0" smtClean="0"/>
              <a:t>Соціально-економічні аспекти розвитку біоекономіки</a:t>
            </a:r>
            <a:endParaRPr lang="uk-UA" sz="28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63" y="990664"/>
            <a:ext cx="8457977" cy="554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1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3"/>
          <p:cNvGraphicFramePr>
            <a:graphicFrameLocks/>
          </p:cNvGraphicFramePr>
          <p:nvPr/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  <a:solidFill>
            <a:schemeClr val="bg1">
              <a:lumMod val="85000"/>
            </a:schemeClr>
          </a:solidFill>
          <a:ln cap="flat" algn="ctr">
            <a:solidFill>
              <a:srgbClr val="8064A2">
                <a:shade val="95000"/>
                <a:satMod val="105000"/>
              </a:srgbClr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kern="0" cap="none" dirty="0" smtClean="0">
                <a:solidFill>
                  <a:schemeClr val="bg1">
                    <a:lumMod val="50000"/>
                  </a:schemeClr>
                </a:solidFill>
                <a:effectLst/>
                <a:latin typeface="Arial Black" pitchFamily="34" charset="0"/>
                <a:ea typeface="+mn-ea"/>
                <a:cs typeface="+mn-cs"/>
              </a:rPr>
              <a:t>МОЖЛИВІ НЕГАТИВНІ НАСЛІДКИ</a:t>
            </a:r>
            <a:endParaRPr lang="ru-RU" sz="2800" kern="0" cap="none" dirty="0">
              <a:solidFill>
                <a:schemeClr val="bg1">
                  <a:lumMod val="50000"/>
                </a:schemeClr>
              </a:solidFill>
              <a:effectLst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685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20" descr="2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600"/>
            <a:ext cx="457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图片 21" descr="2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48768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图片 22" descr="2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971800"/>
            <a:ext cx="480218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图片 23" descr="2-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667000"/>
            <a:ext cx="46482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图片 24" descr="2-5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600"/>
            <a:ext cx="5257800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图片 25" descr="3-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7371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图片 26" descr="3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4757738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图片 27" descr="3-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4297363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图片 28" descr="3-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259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29" descr="3-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52596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图片 32" descr="光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563" y="3048000"/>
            <a:ext cx="11890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33" descr="光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1308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图片 34" descr="地球2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352800"/>
            <a:ext cx="558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图片 35" descr="地球2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5486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图片 19" descr="未标题-1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3494087"/>
            <a:ext cx="914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4038600" y="0"/>
            <a:ext cx="5105400" cy="2209800"/>
          </a:xfrm>
        </p:spPr>
        <p:txBody>
          <a:bodyPr/>
          <a:lstStyle/>
          <a:p>
            <a:pPr>
              <a:defRPr/>
            </a:pPr>
            <a:r>
              <a:rPr lang="uk-UA" dirty="0" smtClean="0"/>
              <a:t> </a:t>
            </a:r>
            <a:r>
              <a:rPr lang="uk-UA" b="1" dirty="0" smtClean="0">
                <a:solidFill>
                  <a:srgbClr val="C00000"/>
                </a:solidFill>
              </a:rPr>
              <a:t>Дякую за увагу!</a:t>
            </a: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208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xit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xit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8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8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4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8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8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89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6900"/>
                            </p:stCondLst>
                            <p:childTnLst>
                              <p:par>
                                <p:cTn id="9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590851" y="609674"/>
            <a:ext cx="5638653" cy="838260"/>
          </a:xfrm>
        </p:spPr>
        <p:txBody>
          <a:bodyPr/>
          <a:lstStyle/>
          <a:p>
            <a:r>
              <a:rPr lang="ru-RU" altLang="uk-UA" dirty="0" smtClean="0"/>
              <a:t>ПИТАННЯ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2209832"/>
            <a:ext cx="8915274" cy="3810000"/>
          </a:xfrm>
        </p:spPr>
        <p:txBody>
          <a:bodyPr/>
          <a:lstStyle/>
          <a:p>
            <a:pPr algn="just"/>
            <a:r>
              <a:rPr lang="ru-RU" altLang="uk-UA" sz="3600" dirty="0" smtClean="0"/>
              <a:t>1.	</a:t>
            </a:r>
            <a:r>
              <a:rPr lang="ru-RU" altLang="uk-UA" sz="3600" b="1" dirty="0" err="1" smtClean="0">
                <a:latin typeface="+mj-lt"/>
              </a:rPr>
              <a:t>Середовище</a:t>
            </a:r>
            <a:r>
              <a:rPr lang="ru-RU" altLang="uk-UA" sz="3600" b="1" dirty="0" smtClean="0">
                <a:latin typeface="+mj-lt"/>
              </a:rPr>
              <a:t> </a:t>
            </a:r>
            <a:r>
              <a:rPr lang="ru-RU" altLang="uk-UA" sz="3600" b="1" dirty="0" err="1" smtClean="0">
                <a:latin typeface="+mj-lt"/>
              </a:rPr>
              <a:t>розвитку</a:t>
            </a:r>
            <a:r>
              <a:rPr lang="ru-RU" altLang="uk-UA" sz="3600" b="1" dirty="0" smtClean="0">
                <a:latin typeface="+mj-lt"/>
              </a:rPr>
              <a:t> </a:t>
            </a:r>
            <a:r>
              <a:rPr lang="ru-RU" altLang="uk-UA" sz="3600" b="1" dirty="0" err="1" smtClean="0">
                <a:latin typeface="+mj-lt"/>
              </a:rPr>
              <a:t>біоекономіки</a:t>
            </a:r>
            <a:endParaRPr lang="ru-RU" altLang="uk-UA" sz="3600" b="1" dirty="0" smtClean="0">
              <a:latin typeface="+mj-lt"/>
            </a:endParaRPr>
          </a:p>
          <a:p>
            <a:pPr algn="just"/>
            <a:r>
              <a:rPr lang="ru-RU" altLang="uk-UA" sz="3600" b="1" dirty="0" smtClean="0">
                <a:latin typeface="+mj-lt"/>
              </a:rPr>
              <a:t>2.	</a:t>
            </a:r>
            <a:r>
              <a:rPr lang="ru-RU" altLang="uk-UA" sz="3600" b="1" dirty="0" err="1" smtClean="0">
                <a:latin typeface="+mj-lt"/>
              </a:rPr>
              <a:t>Соціально-економічні</a:t>
            </a:r>
            <a:r>
              <a:rPr lang="ru-RU" altLang="uk-UA" sz="3600" b="1" dirty="0" smtClean="0">
                <a:latin typeface="+mj-lt"/>
              </a:rPr>
              <a:t> </a:t>
            </a:r>
            <a:r>
              <a:rPr lang="ru-RU" altLang="uk-UA" sz="3600" b="1" dirty="0" err="1" smtClean="0">
                <a:latin typeface="+mj-lt"/>
              </a:rPr>
              <a:t>аспекти</a:t>
            </a:r>
            <a:r>
              <a:rPr lang="ru-RU" altLang="uk-UA" sz="3600" b="1" dirty="0" smtClean="0">
                <a:latin typeface="+mj-lt"/>
              </a:rPr>
              <a:t> </a:t>
            </a:r>
            <a:r>
              <a:rPr lang="ru-RU" altLang="uk-UA" sz="3600" b="1" dirty="0" err="1" smtClean="0">
                <a:latin typeface="+mj-lt"/>
              </a:rPr>
              <a:t>розвитку</a:t>
            </a:r>
            <a:r>
              <a:rPr lang="ru-RU" altLang="uk-UA" sz="3600" b="1" dirty="0" smtClean="0">
                <a:latin typeface="+mj-lt"/>
              </a:rPr>
              <a:t> </a:t>
            </a:r>
            <a:r>
              <a:rPr lang="ru-RU" altLang="uk-UA" sz="3600" b="1" dirty="0" err="1" smtClean="0">
                <a:latin typeface="+mj-lt"/>
              </a:rPr>
              <a:t>біоекономіки</a:t>
            </a:r>
            <a:endParaRPr lang="ru-RU" altLang="uk-UA" sz="3600" b="1" dirty="0" smtClean="0">
              <a:latin typeface="+mj-lt"/>
            </a:endParaRPr>
          </a:p>
          <a:p>
            <a:pPr marL="457200" algn="just">
              <a:spcAft>
                <a:spcPts val="0"/>
              </a:spcAft>
            </a:pPr>
            <a:r>
              <a:rPr lang="uk-UA" sz="3600" b="1" dirty="0" smtClean="0">
                <a:effectLst/>
                <a:latin typeface="+mj-lt"/>
                <a:ea typeface="Times New Roman"/>
              </a:rPr>
              <a:t>3.Соціальна відповідальність біоекономіки</a:t>
            </a:r>
            <a:endParaRPr lang="uk-UA" sz="3200" b="1" dirty="0" smtClean="0">
              <a:effectLst/>
              <a:latin typeface="+mj-lt"/>
              <a:ea typeface="Times New Roman"/>
            </a:endParaRPr>
          </a:p>
          <a:p>
            <a:endParaRPr lang="ru-RU" altLang="uk-U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848600" cy="914458"/>
          </a:xfrm>
        </p:spPr>
        <p:txBody>
          <a:bodyPr/>
          <a:lstStyle/>
          <a:p>
            <a:r>
              <a:rPr lang="uk-UA" b="1" i="1" dirty="0" smtClean="0">
                <a:effectLst/>
                <a:latin typeface="Times New Roman"/>
                <a:ea typeface="Times New Roman"/>
              </a:rPr>
              <a:t>Біоекономіка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90694" y="1295456"/>
            <a:ext cx="8000790" cy="5105266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i="1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2900" dirty="0" smtClean="0">
                <a:effectLst/>
                <a:latin typeface="Times New Roman"/>
                <a:ea typeface="Times New Roman"/>
              </a:rPr>
              <a:t>сукупність відносин, що складаються в системі виробництва, розподілу, обміну та споживання, заснованих на використанні землі, води і біологічних ресурсів на основі використання сучасних і перспективних наукомістких біотехнологій, що забезпечують високі показники безпеки і екологічності виробництва, забезпечують привабливе і розвинуте життєве середовище, здатне надати належний рівень життєвого комфорту і можливостей для людського розвитку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.</a:t>
            </a:r>
            <a:endParaRPr lang="uk-UA" sz="2400" dirty="0" smtClean="0">
              <a:effectLst/>
              <a:latin typeface="Times New Roman"/>
              <a:ea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27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У технічному аспекті формування біоекономіки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308" y="2590822"/>
            <a:ext cx="8229492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4400" dirty="0" smtClean="0">
                <a:effectLst/>
                <a:latin typeface="Times New Roman"/>
                <a:ea typeface="Times New Roman"/>
              </a:rPr>
              <a:t>впровадження наукомістких інноваційних технологій у всіх секторах біоекономіки, включаючи «зелений» сектор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77412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В інституціональному аспекті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85902" y="2514624"/>
            <a:ext cx="8305582" cy="3810000"/>
          </a:xfrm>
        </p:spPr>
        <p:txBody>
          <a:bodyPr/>
          <a:lstStyle/>
          <a:p>
            <a:pPr marL="0" indent="0" algn="just">
              <a:buNone/>
            </a:pPr>
            <a:r>
              <a:rPr lang="uk-UA" sz="4000" dirty="0" smtClean="0">
                <a:effectLst/>
                <a:latin typeface="Times New Roman"/>
                <a:ea typeface="Times New Roman"/>
              </a:rPr>
              <a:t>це перехід до виробничих структур, зацікавлених у використанні інновацій, складної, творчої, високооплачуваної праці.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991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У соціальному аспекті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8298" y="1828842"/>
            <a:ext cx="8000898" cy="4876718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uk-UA" sz="4400" dirty="0" smtClean="0">
                <a:effectLst/>
                <a:latin typeface="Times New Roman"/>
                <a:ea typeface="Times New Roman"/>
              </a:rPr>
              <a:t>скорочення частки низькооплачуваної простої праці, зростання зайнятості, підвищення рівня життя, забезпечення продовольчої безпеки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328264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/>
                <a:latin typeface="Times New Roman"/>
                <a:ea typeface="Times New Roman"/>
              </a:rPr>
              <a:t>В екологічному сенсі</a:t>
            </a: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 smtClean="0">
                <a:effectLst/>
                <a:latin typeface="Times New Roman"/>
                <a:ea typeface="Times New Roman"/>
              </a:rPr>
              <a:t> </a:t>
            </a:r>
            <a:r>
              <a:rPr lang="uk-UA" sz="4400" dirty="0" smtClean="0">
                <a:effectLst/>
                <a:latin typeface="Times New Roman"/>
                <a:ea typeface="Times New Roman"/>
              </a:rPr>
              <a:t>зниження негативного тиску на навколишнє природне  середовище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1831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92" y="152486"/>
            <a:ext cx="7848600" cy="1143000"/>
          </a:xfrm>
        </p:spPr>
        <p:txBody>
          <a:bodyPr/>
          <a:lstStyle/>
          <a:p>
            <a:r>
              <a:rPr lang="uk-UA" sz="2800" dirty="0" smtClean="0">
                <a:effectLst/>
                <a:latin typeface="Times New Roman"/>
                <a:ea typeface="Times New Roman"/>
              </a:rPr>
              <a:t>Модель формування конкурентного середовища розвитку біоекономіки</a:t>
            </a:r>
            <a:endParaRPr lang="uk-UA" sz="2800" dirty="0"/>
          </a:p>
        </p:txBody>
      </p:sp>
      <p:graphicFrame>
        <p:nvGraphicFramePr>
          <p:cNvPr id="5" name="Місце для вмісту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606560"/>
              </p:ext>
            </p:extLst>
          </p:nvPr>
        </p:nvGraphicFramePr>
        <p:xfrm>
          <a:off x="914496" y="1676446"/>
          <a:ext cx="8000848" cy="495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31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457" y="228684"/>
            <a:ext cx="7848600" cy="533386"/>
          </a:xfrm>
        </p:spPr>
        <p:txBody>
          <a:bodyPr/>
          <a:lstStyle/>
          <a:p>
            <a:r>
              <a:rPr lang="uk-UA" sz="2400" dirty="0" smtClean="0"/>
              <a:t>Концептуальна модель розвитку біоекономіки</a:t>
            </a:r>
            <a:endParaRPr lang="uk-UA" sz="2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94" y="762070"/>
            <a:ext cx="7848394" cy="5714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0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676847b44831bb8bff712e1efaaba77e47e79b3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Pages>0</Pages>
  <Words>334</Words>
  <Characters>0</Characters>
  <Application>Microsoft Office PowerPoint</Application>
  <DocSecurity>0</DocSecurity>
  <PresentationFormat>Екран (4:3)</PresentationFormat>
  <Lines>0</Lines>
  <Paragraphs>59</Paragraphs>
  <Slides>15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宋体</vt:lpstr>
      <vt:lpstr>Arial</vt:lpstr>
      <vt:lpstr>Arial Black</vt:lpstr>
      <vt:lpstr>Calibri</vt:lpstr>
      <vt:lpstr>Times New Roman</vt:lpstr>
      <vt:lpstr>Wingdings</vt:lpstr>
      <vt:lpstr>默认设计模板</vt:lpstr>
      <vt:lpstr> Соціальні аспекти формування біоекономіки</vt:lpstr>
      <vt:lpstr>ПИТАННЯ</vt:lpstr>
      <vt:lpstr>Біоекономіка</vt:lpstr>
      <vt:lpstr>У технічному аспекті формування біоекономіки</vt:lpstr>
      <vt:lpstr>В інституціональному аспекті</vt:lpstr>
      <vt:lpstr>У соціальному аспекті</vt:lpstr>
      <vt:lpstr>В екологічному сенсі </vt:lpstr>
      <vt:lpstr>Модель формування конкурентного середовища розвитку біоекономіки</vt:lpstr>
      <vt:lpstr>Концептуальна модель розвитку біоекономіки</vt:lpstr>
      <vt:lpstr>Драйвери розвитку біоекономіки</vt:lpstr>
      <vt:lpstr>Позитивні соціально-економічні аспекти розвитку біоекономіки</vt:lpstr>
      <vt:lpstr>Соціальна відповідальність біоекономіки</vt:lpstr>
      <vt:lpstr>Соціально-економічні аспекти розвитку біоекономіки</vt:lpstr>
      <vt:lpstr>МОЖЛИВІ НЕГАТИВНІ НАСЛІДКИ</vt:lpstr>
      <vt:lpstr> Дякую за увагу!</vt:lpstr>
    </vt:vector>
  </TitlesOfParts>
  <Company>eclipsed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Vera</dc:creator>
  <cp:lastModifiedBy>Asus</cp:lastModifiedBy>
  <cp:revision>117</cp:revision>
  <cp:lastPrinted>1899-12-30T00:00:00Z</cp:lastPrinted>
  <dcterms:created xsi:type="dcterms:W3CDTF">2004-04-16T15:19:17Z</dcterms:created>
  <dcterms:modified xsi:type="dcterms:W3CDTF">2021-02-01T08:13:41Z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