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9" r:id="rId4"/>
    <p:sldId id="280" r:id="rId5"/>
    <p:sldId id="282" r:id="rId6"/>
    <p:sldId id="283" r:id="rId7"/>
    <p:sldId id="281" r:id="rId8"/>
    <p:sldId id="285" r:id="rId9"/>
    <p:sldId id="286" r:id="rId10"/>
    <p:sldId id="284" r:id="rId11"/>
    <p:sldId id="287" r:id="rId12"/>
    <p:sldId id="288" r:id="rId13"/>
    <p:sldId id="289" r:id="rId14"/>
    <p:sldId id="290" r:id="rId15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70" d="100"/>
          <a:sy n="70" d="100"/>
        </p:scale>
        <p:origin x="536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4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96A7-7642-4970-AFAF-ED516A922B1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234E8F8-D18B-46DF-9EF5-B99FB386C6D9}">
      <dgm:prSet phldrT="[Текст]"/>
      <dgm:spPr>
        <a:xfrm rot="16200000">
          <a:off x="713813" y="1379594"/>
          <a:ext cx="2322165" cy="441211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Calibri" panose="020F0502020204030204"/>
              <a:ea typeface="+mn-ea"/>
              <a:cs typeface="+mn-cs"/>
            </a:rPr>
            <a:t>Провали ринку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2B9F65BB-2E19-432E-B14D-CDD1AFA20165}" type="parTrans" cxnId="{B718ABBD-F4B4-4C2D-85BA-4C8594698C53}">
      <dgm:prSet/>
      <dgm:spPr/>
      <dgm:t>
        <a:bodyPr/>
        <a:lstStyle/>
        <a:p>
          <a:endParaRPr lang="uk-UA"/>
        </a:p>
      </dgm:t>
    </dgm:pt>
    <dgm:pt modelId="{6F1F05E4-887C-4EA7-9BD0-0F29E1498E4B}" type="sibTrans" cxnId="{B718ABBD-F4B4-4C2D-85BA-4C8594698C53}">
      <dgm:prSet/>
      <dgm:spPr/>
      <dgm:t>
        <a:bodyPr/>
        <a:lstStyle/>
        <a:p>
          <a:endParaRPr lang="uk-UA"/>
        </a:p>
      </dgm:t>
    </dgm:pt>
    <dgm:pt modelId="{32751589-784B-4575-8733-261B43B91D28}">
      <dgm:prSet phldrT="[Текст]"/>
      <dgm:spPr>
        <a:xfrm>
          <a:off x="2384936" y="808"/>
          <a:ext cx="1447173" cy="441211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Calibri" panose="020F0502020204030204"/>
              <a:ea typeface="+mn-ea"/>
              <a:cs typeface="+mn-cs"/>
            </a:rPr>
            <a:t>Зовнішні ефекти 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FCA66BEE-A3FA-4EED-BB2E-7767E60B02C7}" type="parTrans" cxnId="{C239E6CE-CDBA-4271-821B-C32DA5126A4B}">
      <dgm:prSet/>
      <dgm:spPr>
        <a:xfrm>
          <a:off x="2095501" y="221414"/>
          <a:ext cx="289434" cy="1378785"/>
        </a:xfrm>
        <a:custGeom>
          <a:avLst/>
          <a:gdLst/>
          <a:ahLst/>
          <a:cxnLst/>
          <a:rect l="0" t="0" r="0" b="0"/>
          <a:pathLst>
            <a:path>
              <a:moveTo>
                <a:pt x="0" y="1378785"/>
              </a:moveTo>
              <a:lnTo>
                <a:pt x="144717" y="1378785"/>
              </a:lnTo>
              <a:lnTo>
                <a:pt x="144717" y="0"/>
              </a:lnTo>
              <a:lnTo>
                <a:pt x="289434" y="0"/>
              </a:lnTo>
            </a:path>
          </a:pathLst>
        </a:custGeom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D605DA1-695F-4CB3-81AB-71ECF5E003DF}" type="sibTrans" cxnId="{C239E6CE-CDBA-4271-821B-C32DA5126A4B}">
      <dgm:prSet/>
      <dgm:spPr/>
      <dgm:t>
        <a:bodyPr/>
        <a:lstStyle/>
        <a:p>
          <a:endParaRPr lang="uk-UA"/>
        </a:p>
      </dgm:t>
    </dgm:pt>
    <dgm:pt modelId="{AF09BEB8-82A1-453A-AEDE-E631846215C1}">
      <dgm:prSet phldrT="[Текст]"/>
      <dgm:spPr>
        <a:xfrm>
          <a:off x="2384936" y="552322"/>
          <a:ext cx="1447173" cy="441211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Calibri" panose="020F0502020204030204"/>
              <a:ea typeface="+mn-ea"/>
              <a:cs typeface="+mn-cs"/>
            </a:rPr>
            <a:t>Неможливість надання ринком суспільних благ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7B7B5660-2A79-4EC8-8B55-C7F4AF31FD03}" type="parTrans" cxnId="{092AC95E-A1B9-4748-B7D0-3A4FBB81F2A1}">
      <dgm:prSet/>
      <dgm:spPr>
        <a:xfrm>
          <a:off x="2095501" y="772928"/>
          <a:ext cx="289434" cy="827271"/>
        </a:xfrm>
        <a:custGeom>
          <a:avLst/>
          <a:gdLst/>
          <a:ahLst/>
          <a:cxnLst/>
          <a:rect l="0" t="0" r="0" b="0"/>
          <a:pathLst>
            <a:path>
              <a:moveTo>
                <a:pt x="0" y="827271"/>
              </a:moveTo>
              <a:lnTo>
                <a:pt x="144717" y="827271"/>
              </a:lnTo>
              <a:lnTo>
                <a:pt x="144717" y="0"/>
              </a:lnTo>
              <a:lnTo>
                <a:pt x="289434" y="0"/>
              </a:lnTo>
            </a:path>
          </a:pathLst>
        </a:custGeom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744AA4-2EA1-4143-BDBB-DC9096136025}" type="sibTrans" cxnId="{092AC95E-A1B9-4748-B7D0-3A4FBB81F2A1}">
      <dgm:prSet/>
      <dgm:spPr/>
      <dgm:t>
        <a:bodyPr/>
        <a:lstStyle/>
        <a:p>
          <a:endParaRPr lang="uk-UA"/>
        </a:p>
      </dgm:t>
    </dgm:pt>
    <dgm:pt modelId="{831F721C-AD39-4C38-8B83-59DF498D66B5}">
      <dgm:prSet phldrT="[Текст]"/>
      <dgm:spPr>
        <a:xfrm>
          <a:off x="2384936" y="1103837"/>
          <a:ext cx="1447173" cy="441211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Calibri" panose="020F0502020204030204"/>
              <a:ea typeface="+mn-ea"/>
              <a:cs typeface="+mn-cs"/>
            </a:rPr>
            <a:t>Асиметричність інформації та неповнота ринків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0CE1C4CE-5F75-4EFF-94AF-40B21DDCC7B2}" type="parTrans" cxnId="{75CA09F0-E780-410B-9DEF-1A22EC73260D}">
      <dgm:prSet/>
      <dgm:spPr>
        <a:xfrm>
          <a:off x="2095501" y="1324442"/>
          <a:ext cx="289434" cy="275757"/>
        </a:xfrm>
        <a:custGeom>
          <a:avLst/>
          <a:gdLst/>
          <a:ahLst/>
          <a:cxnLst/>
          <a:rect l="0" t="0" r="0" b="0"/>
          <a:pathLst>
            <a:path>
              <a:moveTo>
                <a:pt x="0" y="275757"/>
              </a:moveTo>
              <a:lnTo>
                <a:pt x="144717" y="275757"/>
              </a:lnTo>
              <a:lnTo>
                <a:pt x="144717" y="0"/>
              </a:lnTo>
              <a:lnTo>
                <a:pt x="289434" y="0"/>
              </a:lnTo>
            </a:path>
          </a:pathLst>
        </a:custGeom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9A88354-EE3E-4097-A993-11EB50998A39}" type="sibTrans" cxnId="{75CA09F0-E780-410B-9DEF-1A22EC73260D}">
      <dgm:prSet/>
      <dgm:spPr/>
      <dgm:t>
        <a:bodyPr/>
        <a:lstStyle/>
        <a:p>
          <a:endParaRPr lang="uk-UA"/>
        </a:p>
      </dgm:t>
    </dgm:pt>
    <dgm:pt modelId="{DE53B10B-B22C-4F93-86D2-138E10668EC1}">
      <dgm:prSet phldrT="[Текст]"/>
      <dgm:spPr>
        <a:xfrm>
          <a:off x="2384936" y="1655351"/>
          <a:ext cx="1447173" cy="441211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Calibri" panose="020F0502020204030204"/>
              <a:ea typeface="+mn-ea"/>
              <a:cs typeface="+mn-cs"/>
            </a:rPr>
            <a:t>Монопольна влада на ринках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68A7D5C7-7EFD-4E38-8647-4602CBDB13DC}" type="parTrans" cxnId="{252CEB53-A4A5-4BD2-A847-3355454A96E2}">
      <dgm:prSet/>
      <dgm:spPr>
        <a:xfrm>
          <a:off x="2095501" y="1600200"/>
          <a:ext cx="289434" cy="27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17" y="0"/>
              </a:lnTo>
              <a:lnTo>
                <a:pt x="144717" y="275757"/>
              </a:lnTo>
              <a:lnTo>
                <a:pt x="289434" y="275757"/>
              </a:lnTo>
            </a:path>
          </a:pathLst>
        </a:custGeom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F10F118-D83D-45CE-B8AD-EE3B1CF840DC}" type="sibTrans" cxnId="{252CEB53-A4A5-4BD2-A847-3355454A96E2}">
      <dgm:prSet/>
      <dgm:spPr/>
      <dgm:t>
        <a:bodyPr/>
        <a:lstStyle/>
        <a:p>
          <a:endParaRPr lang="uk-UA"/>
        </a:p>
      </dgm:t>
    </dgm:pt>
    <dgm:pt modelId="{B7A65BF6-4FB2-45FB-9E0D-5AB1E188E66F}">
      <dgm:prSet phldrT="[Текст]"/>
      <dgm:spPr>
        <a:xfrm>
          <a:off x="2384936" y="2206865"/>
          <a:ext cx="1447173" cy="441211"/>
        </a:xfrm>
        <a:prstGeom prst="rect">
          <a:avLst/>
        </a:prstGeom>
      </dgm:spPr>
      <dgm:t>
        <a:bodyPr/>
        <a:lstStyle/>
        <a:p>
          <a:r>
            <a:rPr lang="uk-UA" smtClean="0">
              <a:latin typeface="Calibri" panose="020F0502020204030204"/>
              <a:ea typeface="+mn-ea"/>
              <a:cs typeface="+mn-cs"/>
            </a:rPr>
            <a:t>Макроекономічна нестабільність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0404EE10-5858-47E4-9A44-89FB77E879C4}" type="parTrans" cxnId="{364288C6-3F12-410F-9A46-478EE0B39AD4}">
      <dgm:prSet/>
      <dgm:spPr>
        <a:xfrm>
          <a:off x="2095501" y="1600200"/>
          <a:ext cx="289434" cy="82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17" y="0"/>
              </a:lnTo>
              <a:lnTo>
                <a:pt x="144717" y="827271"/>
              </a:lnTo>
              <a:lnTo>
                <a:pt x="289434" y="827271"/>
              </a:lnTo>
            </a:path>
          </a:pathLst>
        </a:custGeom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2EAE901-33CB-49B4-9BAF-EBD492CC8D23}" type="sibTrans" cxnId="{364288C6-3F12-410F-9A46-478EE0B39AD4}">
      <dgm:prSet/>
      <dgm:spPr/>
      <dgm:t>
        <a:bodyPr/>
        <a:lstStyle/>
        <a:p>
          <a:endParaRPr lang="uk-UA"/>
        </a:p>
      </dgm:t>
    </dgm:pt>
    <dgm:pt modelId="{63161359-13D9-40E1-BDFA-3F4BFB97CE8D}">
      <dgm:prSet phldrT="[Текст]"/>
      <dgm:spPr>
        <a:xfrm>
          <a:off x="2384936" y="2758379"/>
          <a:ext cx="1447173" cy="441211"/>
        </a:xfrm>
        <a:prstGeom prst="rect">
          <a:avLst/>
        </a:prstGeom>
      </dgm:spPr>
      <dgm:t>
        <a:bodyPr/>
        <a:lstStyle/>
        <a:p>
          <a:r>
            <a:rPr lang="uk-UA" dirty="0" smtClean="0">
              <a:latin typeface="Calibri" panose="020F0502020204030204"/>
              <a:ea typeface="+mn-ea"/>
              <a:cs typeface="+mn-cs"/>
            </a:rPr>
            <a:t>Нерівність у розподілі доходів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B4DF664B-BF80-49A0-8770-2D045CC7E808}" type="parTrans" cxnId="{109EF79E-5D40-4B2D-8759-F45713D04E98}">
      <dgm:prSet/>
      <dgm:spPr>
        <a:xfrm>
          <a:off x="2095501" y="1600200"/>
          <a:ext cx="289434" cy="1378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17" y="0"/>
              </a:lnTo>
              <a:lnTo>
                <a:pt x="144717" y="1378785"/>
              </a:lnTo>
              <a:lnTo>
                <a:pt x="289434" y="1378785"/>
              </a:lnTo>
            </a:path>
          </a:pathLst>
        </a:custGeom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1832AFC-723F-49A8-9973-EF5A2EF2B213}" type="sibTrans" cxnId="{109EF79E-5D40-4B2D-8759-F45713D04E98}">
      <dgm:prSet/>
      <dgm:spPr/>
      <dgm:t>
        <a:bodyPr/>
        <a:lstStyle/>
        <a:p>
          <a:endParaRPr lang="uk-UA"/>
        </a:p>
      </dgm:t>
    </dgm:pt>
    <dgm:pt modelId="{17C44A95-F4DE-44F8-B719-721E6FAAF002}" type="pres">
      <dgm:prSet presAssocID="{87E996A7-7642-4970-AFAF-ED516A922B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C2A729-D7E6-4F1B-8502-5301D8A2D55A}" type="pres">
      <dgm:prSet presAssocID="{E234E8F8-D18B-46DF-9EF5-B99FB386C6D9}" presName="root1" presStyleCnt="0"/>
      <dgm:spPr/>
      <dgm:t>
        <a:bodyPr/>
        <a:lstStyle/>
        <a:p>
          <a:endParaRPr lang="uk-UA"/>
        </a:p>
      </dgm:t>
    </dgm:pt>
    <dgm:pt modelId="{063E2CB4-9CEC-4F40-9AE4-1F9B7F45295F}" type="pres">
      <dgm:prSet presAssocID="{E234E8F8-D18B-46DF-9EF5-B99FB386C6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8B31AC-8AF2-49A2-96E3-DB290B97A2F9}" type="pres">
      <dgm:prSet presAssocID="{E234E8F8-D18B-46DF-9EF5-B99FB386C6D9}" presName="level2hierChild" presStyleCnt="0"/>
      <dgm:spPr/>
      <dgm:t>
        <a:bodyPr/>
        <a:lstStyle/>
        <a:p>
          <a:endParaRPr lang="uk-UA"/>
        </a:p>
      </dgm:t>
    </dgm:pt>
    <dgm:pt modelId="{9B99F3C9-0B75-4271-9FAC-48F4706CEE08}" type="pres">
      <dgm:prSet presAssocID="{FCA66BEE-A3FA-4EED-BB2E-7767E60B02C7}" presName="conn2-1" presStyleLbl="parChTrans1D2" presStyleIdx="0" presStyleCnt="6"/>
      <dgm:spPr/>
      <dgm:t>
        <a:bodyPr/>
        <a:lstStyle/>
        <a:p>
          <a:endParaRPr lang="uk-UA"/>
        </a:p>
      </dgm:t>
    </dgm:pt>
    <dgm:pt modelId="{FF6CC377-09C9-4453-B839-309B5CC84A3C}" type="pres">
      <dgm:prSet presAssocID="{FCA66BEE-A3FA-4EED-BB2E-7767E60B02C7}" presName="connTx" presStyleLbl="parChTrans1D2" presStyleIdx="0" presStyleCnt="6"/>
      <dgm:spPr/>
      <dgm:t>
        <a:bodyPr/>
        <a:lstStyle/>
        <a:p>
          <a:endParaRPr lang="uk-UA"/>
        </a:p>
      </dgm:t>
    </dgm:pt>
    <dgm:pt modelId="{02E31556-D64F-4DBE-8382-54A6C55A525E}" type="pres">
      <dgm:prSet presAssocID="{32751589-784B-4575-8733-261B43B91D28}" presName="root2" presStyleCnt="0"/>
      <dgm:spPr/>
      <dgm:t>
        <a:bodyPr/>
        <a:lstStyle/>
        <a:p>
          <a:endParaRPr lang="uk-UA"/>
        </a:p>
      </dgm:t>
    </dgm:pt>
    <dgm:pt modelId="{29E50043-2D25-4DEF-AD91-E2366FFE3DC7}" type="pres">
      <dgm:prSet presAssocID="{32751589-784B-4575-8733-261B43B91D28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A7E5FF-7EBC-4E15-890A-115B65346628}" type="pres">
      <dgm:prSet presAssocID="{32751589-784B-4575-8733-261B43B91D28}" presName="level3hierChild" presStyleCnt="0"/>
      <dgm:spPr/>
      <dgm:t>
        <a:bodyPr/>
        <a:lstStyle/>
        <a:p>
          <a:endParaRPr lang="uk-UA"/>
        </a:p>
      </dgm:t>
    </dgm:pt>
    <dgm:pt modelId="{E945A695-3EA3-4FE8-80EA-F3DD58984AE2}" type="pres">
      <dgm:prSet presAssocID="{7B7B5660-2A79-4EC8-8B55-C7F4AF31FD03}" presName="conn2-1" presStyleLbl="parChTrans1D2" presStyleIdx="1" presStyleCnt="6"/>
      <dgm:spPr/>
      <dgm:t>
        <a:bodyPr/>
        <a:lstStyle/>
        <a:p>
          <a:endParaRPr lang="uk-UA"/>
        </a:p>
      </dgm:t>
    </dgm:pt>
    <dgm:pt modelId="{B820154D-2411-4810-98CA-D6AA39514451}" type="pres">
      <dgm:prSet presAssocID="{7B7B5660-2A79-4EC8-8B55-C7F4AF31FD03}" presName="connTx" presStyleLbl="parChTrans1D2" presStyleIdx="1" presStyleCnt="6"/>
      <dgm:spPr/>
      <dgm:t>
        <a:bodyPr/>
        <a:lstStyle/>
        <a:p>
          <a:endParaRPr lang="uk-UA"/>
        </a:p>
      </dgm:t>
    </dgm:pt>
    <dgm:pt modelId="{2987262A-9E6D-4FD6-BD58-3AB07D3A4A52}" type="pres">
      <dgm:prSet presAssocID="{AF09BEB8-82A1-453A-AEDE-E631846215C1}" presName="root2" presStyleCnt="0"/>
      <dgm:spPr/>
      <dgm:t>
        <a:bodyPr/>
        <a:lstStyle/>
        <a:p>
          <a:endParaRPr lang="uk-UA"/>
        </a:p>
      </dgm:t>
    </dgm:pt>
    <dgm:pt modelId="{614377E2-B81A-48AB-B2CD-4EAD30455DEF}" type="pres">
      <dgm:prSet presAssocID="{AF09BEB8-82A1-453A-AEDE-E631846215C1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D1A6E8-2749-471E-80B2-2A628EB48495}" type="pres">
      <dgm:prSet presAssocID="{AF09BEB8-82A1-453A-AEDE-E631846215C1}" presName="level3hierChild" presStyleCnt="0"/>
      <dgm:spPr/>
      <dgm:t>
        <a:bodyPr/>
        <a:lstStyle/>
        <a:p>
          <a:endParaRPr lang="uk-UA"/>
        </a:p>
      </dgm:t>
    </dgm:pt>
    <dgm:pt modelId="{8152B9DF-C0BC-40A2-8DF1-D0AE59094B68}" type="pres">
      <dgm:prSet presAssocID="{0CE1C4CE-5F75-4EFF-94AF-40B21DDCC7B2}" presName="conn2-1" presStyleLbl="parChTrans1D2" presStyleIdx="2" presStyleCnt="6"/>
      <dgm:spPr/>
      <dgm:t>
        <a:bodyPr/>
        <a:lstStyle/>
        <a:p>
          <a:endParaRPr lang="uk-UA"/>
        </a:p>
      </dgm:t>
    </dgm:pt>
    <dgm:pt modelId="{9A2785FD-15A9-430C-8F0A-228B6830EE6D}" type="pres">
      <dgm:prSet presAssocID="{0CE1C4CE-5F75-4EFF-94AF-40B21DDCC7B2}" presName="connTx" presStyleLbl="parChTrans1D2" presStyleIdx="2" presStyleCnt="6"/>
      <dgm:spPr/>
      <dgm:t>
        <a:bodyPr/>
        <a:lstStyle/>
        <a:p>
          <a:endParaRPr lang="uk-UA"/>
        </a:p>
      </dgm:t>
    </dgm:pt>
    <dgm:pt modelId="{C542126A-46B7-4E11-8AF0-DE7D7316284F}" type="pres">
      <dgm:prSet presAssocID="{831F721C-AD39-4C38-8B83-59DF498D66B5}" presName="root2" presStyleCnt="0"/>
      <dgm:spPr/>
      <dgm:t>
        <a:bodyPr/>
        <a:lstStyle/>
        <a:p>
          <a:endParaRPr lang="uk-UA"/>
        </a:p>
      </dgm:t>
    </dgm:pt>
    <dgm:pt modelId="{AAA91937-F825-4E03-91F1-2961E197CAB9}" type="pres">
      <dgm:prSet presAssocID="{831F721C-AD39-4C38-8B83-59DF498D66B5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659D50E-9125-4BE3-AB8B-58DA10EA922C}" type="pres">
      <dgm:prSet presAssocID="{831F721C-AD39-4C38-8B83-59DF498D66B5}" presName="level3hierChild" presStyleCnt="0"/>
      <dgm:spPr/>
      <dgm:t>
        <a:bodyPr/>
        <a:lstStyle/>
        <a:p>
          <a:endParaRPr lang="uk-UA"/>
        </a:p>
      </dgm:t>
    </dgm:pt>
    <dgm:pt modelId="{0F523F4D-5958-4335-895F-7F862D5A6773}" type="pres">
      <dgm:prSet presAssocID="{68A7D5C7-7EFD-4E38-8647-4602CBDB13DC}" presName="conn2-1" presStyleLbl="parChTrans1D2" presStyleIdx="3" presStyleCnt="6"/>
      <dgm:spPr/>
      <dgm:t>
        <a:bodyPr/>
        <a:lstStyle/>
        <a:p>
          <a:endParaRPr lang="uk-UA"/>
        </a:p>
      </dgm:t>
    </dgm:pt>
    <dgm:pt modelId="{4FC7CA54-8A95-4F26-A3A1-CDB223808EF8}" type="pres">
      <dgm:prSet presAssocID="{68A7D5C7-7EFD-4E38-8647-4602CBDB13DC}" presName="connTx" presStyleLbl="parChTrans1D2" presStyleIdx="3" presStyleCnt="6"/>
      <dgm:spPr/>
      <dgm:t>
        <a:bodyPr/>
        <a:lstStyle/>
        <a:p>
          <a:endParaRPr lang="uk-UA"/>
        </a:p>
      </dgm:t>
    </dgm:pt>
    <dgm:pt modelId="{E476AAEF-CCE9-43CB-9AB0-2F0BED5FE91B}" type="pres">
      <dgm:prSet presAssocID="{DE53B10B-B22C-4F93-86D2-138E10668EC1}" presName="root2" presStyleCnt="0"/>
      <dgm:spPr/>
      <dgm:t>
        <a:bodyPr/>
        <a:lstStyle/>
        <a:p>
          <a:endParaRPr lang="uk-UA"/>
        </a:p>
      </dgm:t>
    </dgm:pt>
    <dgm:pt modelId="{8DBE5CC4-99FE-44A8-9A46-DA663CAF6CB2}" type="pres">
      <dgm:prSet presAssocID="{DE53B10B-B22C-4F93-86D2-138E10668EC1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63A322D-96B9-43DC-B46F-E777116B65E6}" type="pres">
      <dgm:prSet presAssocID="{DE53B10B-B22C-4F93-86D2-138E10668EC1}" presName="level3hierChild" presStyleCnt="0"/>
      <dgm:spPr/>
      <dgm:t>
        <a:bodyPr/>
        <a:lstStyle/>
        <a:p>
          <a:endParaRPr lang="uk-UA"/>
        </a:p>
      </dgm:t>
    </dgm:pt>
    <dgm:pt modelId="{2294DAAA-6FC4-4B4E-B3AF-A1194FF538FB}" type="pres">
      <dgm:prSet presAssocID="{0404EE10-5858-47E4-9A44-89FB77E879C4}" presName="conn2-1" presStyleLbl="parChTrans1D2" presStyleIdx="4" presStyleCnt="6"/>
      <dgm:spPr/>
      <dgm:t>
        <a:bodyPr/>
        <a:lstStyle/>
        <a:p>
          <a:endParaRPr lang="uk-UA"/>
        </a:p>
      </dgm:t>
    </dgm:pt>
    <dgm:pt modelId="{DD4D3F44-1ABE-4B2E-BFA6-1658D480C0C1}" type="pres">
      <dgm:prSet presAssocID="{0404EE10-5858-47E4-9A44-89FB77E879C4}" presName="connTx" presStyleLbl="parChTrans1D2" presStyleIdx="4" presStyleCnt="6"/>
      <dgm:spPr/>
      <dgm:t>
        <a:bodyPr/>
        <a:lstStyle/>
        <a:p>
          <a:endParaRPr lang="uk-UA"/>
        </a:p>
      </dgm:t>
    </dgm:pt>
    <dgm:pt modelId="{F794B501-00B9-4024-951B-0B6242EFEDD0}" type="pres">
      <dgm:prSet presAssocID="{B7A65BF6-4FB2-45FB-9E0D-5AB1E188E66F}" presName="root2" presStyleCnt="0"/>
      <dgm:spPr/>
      <dgm:t>
        <a:bodyPr/>
        <a:lstStyle/>
        <a:p>
          <a:endParaRPr lang="uk-UA"/>
        </a:p>
      </dgm:t>
    </dgm:pt>
    <dgm:pt modelId="{69D407EC-5E19-4F59-A22A-1F960C81426D}" type="pres">
      <dgm:prSet presAssocID="{B7A65BF6-4FB2-45FB-9E0D-5AB1E188E66F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989E70-B2CC-45C8-A253-C0F2C7D13DC3}" type="pres">
      <dgm:prSet presAssocID="{B7A65BF6-4FB2-45FB-9E0D-5AB1E188E66F}" presName="level3hierChild" presStyleCnt="0"/>
      <dgm:spPr/>
      <dgm:t>
        <a:bodyPr/>
        <a:lstStyle/>
        <a:p>
          <a:endParaRPr lang="uk-UA"/>
        </a:p>
      </dgm:t>
    </dgm:pt>
    <dgm:pt modelId="{16DA6593-3C5F-4231-8842-8034B213795E}" type="pres">
      <dgm:prSet presAssocID="{B4DF664B-BF80-49A0-8770-2D045CC7E808}" presName="conn2-1" presStyleLbl="parChTrans1D2" presStyleIdx="5" presStyleCnt="6"/>
      <dgm:spPr/>
      <dgm:t>
        <a:bodyPr/>
        <a:lstStyle/>
        <a:p>
          <a:endParaRPr lang="uk-UA"/>
        </a:p>
      </dgm:t>
    </dgm:pt>
    <dgm:pt modelId="{6F8296FD-D0F0-4EEB-ABDA-C961DB355756}" type="pres">
      <dgm:prSet presAssocID="{B4DF664B-BF80-49A0-8770-2D045CC7E808}" presName="connTx" presStyleLbl="parChTrans1D2" presStyleIdx="5" presStyleCnt="6"/>
      <dgm:spPr/>
      <dgm:t>
        <a:bodyPr/>
        <a:lstStyle/>
        <a:p>
          <a:endParaRPr lang="uk-UA"/>
        </a:p>
      </dgm:t>
    </dgm:pt>
    <dgm:pt modelId="{E05C1192-CF8E-4B55-9125-778868D5777F}" type="pres">
      <dgm:prSet presAssocID="{63161359-13D9-40E1-BDFA-3F4BFB97CE8D}" presName="root2" presStyleCnt="0"/>
      <dgm:spPr/>
      <dgm:t>
        <a:bodyPr/>
        <a:lstStyle/>
        <a:p>
          <a:endParaRPr lang="uk-UA"/>
        </a:p>
      </dgm:t>
    </dgm:pt>
    <dgm:pt modelId="{C567E0FC-EC4E-42A6-B28E-EE5391B02104}" type="pres">
      <dgm:prSet presAssocID="{63161359-13D9-40E1-BDFA-3F4BFB97CE8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49558C-5002-4B3E-B20D-199E27854CF0}" type="pres">
      <dgm:prSet presAssocID="{63161359-13D9-40E1-BDFA-3F4BFB97CE8D}" presName="level3hierChild" presStyleCnt="0"/>
      <dgm:spPr/>
      <dgm:t>
        <a:bodyPr/>
        <a:lstStyle/>
        <a:p>
          <a:endParaRPr lang="uk-UA"/>
        </a:p>
      </dgm:t>
    </dgm:pt>
  </dgm:ptLst>
  <dgm:cxnLst>
    <dgm:cxn modelId="{E9627BD9-32E8-4B39-A3ED-4F8375409077}" type="presOf" srcId="{68A7D5C7-7EFD-4E38-8647-4602CBDB13DC}" destId="{0F523F4D-5958-4335-895F-7F862D5A6773}" srcOrd="0" destOrd="0" presId="urn:microsoft.com/office/officeart/2008/layout/HorizontalMultiLevelHierarchy"/>
    <dgm:cxn modelId="{364288C6-3F12-410F-9A46-478EE0B39AD4}" srcId="{E234E8F8-D18B-46DF-9EF5-B99FB386C6D9}" destId="{B7A65BF6-4FB2-45FB-9E0D-5AB1E188E66F}" srcOrd="4" destOrd="0" parTransId="{0404EE10-5858-47E4-9A44-89FB77E879C4}" sibTransId="{02EAE901-33CB-49B4-9BAF-EBD492CC8D23}"/>
    <dgm:cxn modelId="{29BE8928-E9A8-4835-943D-8D45E48D8AFD}" type="presOf" srcId="{FCA66BEE-A3FA-4EED-BB2E-7767E60B02C7}" destId="{FF6CC377-09C9-4453-B839-309B5CC84A3C}" srcOrd="1" destOrd="0" presId="urn:microsoft.com/office/officeart/2008/layout/HorizontalMultiLevelHierarchy"/>
    <dgm:cxn modelId="{C239E6CE-CDBA-4271-821B-C32DA5126A4B}" srcId="{E234E8F8-D18B-46DF-9EF5-B99FB386C6D9}" destId="{32751589-784B-4575-8733-261B43B91D28}" srcOrd="0" destOrd="0" parTransId="{FCA66BEE-A3FA-4EED-BB2E-7767E60B02C7}" sibTransId="{4D605DA1-695F-4CB3-81AB-71ECF5E003DF}"/>
    <dgm:cxn modelId="{60FA35D6-DEA7-428C-8485-073A3B9F09B6}" type="presOf" srcId="{AF09BEB8-82A1-453A-AEDE-E631846215C1}" destId="{614377E2-B81A-48AB-B2CD-4EAD30455DEF}" srcOrd="0" destOrd="0" presId="urn:microsoft.com/office/officeart/2008/layout/HorizontalMultiLevelHierarchy"/>
    <dgm:cxn modelId="{913F90C6-3C2B-419D-86AD-FC213E66D0E0}" type="presOf" srcId="{7B7B5660-2A79-4EC8-8B55-C7F4AF31FD03}" destId="{E945A695-3EA3-4FE8-80EA-F3DD58984AE2}" srcOrd="0" destOrd="0" presId="urn:microsoft.com/office/officeart/2008/layout/HorizontalMultiLevelHierarchy"/>
    <dgm:cxn modelId="{092AC95E-A1B9-4748-B7D0-3A4FBB81F2A1}" srcId="{E234E8F8-D18B-46DF-9EF5-B99FB386C6D9}" destId="{AF09BEB8-82A1-453A-AEDE-E631846215C1}" srcOrd="1" destOrd="0" parTransId="{7B7B5660-2A79-4EC8-8B55-C7F4AF31FD03}" sibTransId="{91744AA4-2EA1-4143-BDBB-DC9096136025}"/>
    <dgm:cxn modelId="{DDDCBB4F-8D54-4AE8-8DF2-3D8D0485C078}" type="presOf" srcId="{E234E8F8-D18B-46DF-9EF5-B99FB386C6D9}" destId="{063E2CB4-9CEC-4F40-9AE4-1F9B7F45295F}" srcOrd="0" destOrd="0" presId="urn:microsoft.com/office/officeart/2008/layout/HorizontalMultiLevelHierarchy"/>
    <dgm:cxn modelId="{684978FA-BE5B-489F-90C0-556B1ADC6E11}" type="presOf" srcId="{DE53B10B-B22C-4F93-86D2-138E10668EC1}" destId="{8DBE5CC4-99FE-44A8-9A46-DA663CAF6CB2}" srcOrd="0" destOrd="0" presId="urn:microsoft.com/office/officeart/2008/layout/HorizontalMultiLevelHierarchy"/>
    <dgm:cxn modelId="{72B9C625-2B98-4DD8-9CE7-55AE193BA008}" type="presOf" srcId="{63161359-13D9-40E1-BDFA-3F4BFB97CE8D}" destId="{C567E0FC-EC4E-42A6-B28E-EE5391B02104}" srcOrd="0" destOrd="0" presId="urn:microsoft.com/office/officeart/2008/layout/HorizontalMultiLevelHierarchy"/>
    <dgm:cxn modelId="{BA8F421F-3612-421B-8D89-2F8FDC9A7AA1}" type="presOf" srcId="{32751589-784B-4575-8733-261B43B91D28}" destId="{29E50043-2D25-4DEF-AD91-E2366FFE3DC7}" srcOrd="0" destOrd="0" presId="urn:microsoft.com/office/officeart/2008/layout/HorizontalMultiLevelHierarchy"/>
    <dgm:cxn modelId="{3695CA7A-45B8-4787-872D-60275DA6579B}" type="presOf" srcId="{7B7B5660-2A79-4EC8-8B55-C7F4AF31FD03}" destId="{B820154D-2411-4810-98CA-D6AA39514451}" srcOrd="1" destOrd="0" presId="urn:microsoft.com/office/officeart/2008/layout/HorizontalMultiLevelHierarchy"/>
    <dgm:cxn modelId="{9418EA85-E1FA-4570-A42D-FE93DFBD5C66}" type="presOf" srcId="{B4DF664B-BF80-49A0-8770-2D045CC7E808}" destId="{6F8296FD-D0F0-4EEB-ABDA-C961DB355756}" srcOrd="1" destOrd="0" presId="urn:microsoft.com/office/officeart/2008/layout/HorizontalMultiLevelHierarchy"/>
    <dgm:cxn modelId="{ADE55B64-46A9-41AF-A6ED-20B3ED94965E}" type="presOf" srcId="{B4DF664B-BF80-49A0-8770-2D045CC7E808}" destId="{16DA6593-3C5F-4231-8842-8034B213795E}" srcOrd="0" destOrd="0" presId="urn:microsoft.com/office/officeart/2008/layout/HorizontalMultiLevelHierarchy"/>
    <dgm:cxn modelId="{590A75FB-9EA6-4E5D-AE5C-919526F5AB9C}" type="presOf" srcId="{831F721C-AD39-4C38-8B83-59DF498D66B5}" destId="{AAA91937-F825-4E03-91F1-2961E197CAB9}" srcOrd="0" destOrd="0" presId="urn:microsoft.com/office/officeart/2008/layout/HorizontalMultiLevelHierarchy"/>
    <dgm:cxn modelId="{38DE45BC-4A3E-401A-A0F3-DB734034A50E}" type="presOf" srcId="{0404EE10-5858-47E4-9A44-89FB77E879C4}" destId="{DD4D3F44-1ABE-4B2E-BFA6-1658D480C0C1}" srcOrd="1" destOrd="0" presId="urn:microsoft.com/office/officeart/2008/layout/HorizontalMultiLevelHierarchy"/>
    <dgm:cxn modelId="{109EF79E-5D40-4B2D-8759-F45713D04E98}" srcId="{E234E8F8-D18B-46DF-9EF5-B99FB386C6D9}" destId="{63161359-13D9-40E1-BDFA-3F4BFB97CE8D}" srcOrd="5" destOrd="0" parTransId="{B4DF664B-BF80-49A0-8770-2D045CC7E808}" sibTransId="{21832AFC-723F-49A8-9973-EF5A2EF2B213}"/>
    <dgm:cxn modelId="{252CEB53-A4A5-4BD2-A847-3355454A96E2}" srcId="{E234E8F8-D18B-46DF-9EF5-B99FB386C6D9}" destId="{DE53B10B-B22C-4F93-86D2-138E10668EC1}" srcOrd="3" destOrd="0" parTransId="{68A7D5C7-7EFD-4E38-8647-4602CBDB13DC}" sibTransId="{CF10F118-D83D-45CE-B8AD-EE3B1CF840DC}"/>
    <dgm:cxn modelId="{8313999B-6E02-4677-A413-A9686679DFB0}" type="presOf" srcId="{B7A65BF6-4FB2-45FB-9E0D-5AB1E188E66F}" destId="{69D407EC-5E19-4F59-A22A-1F960C81426D}" srcOrd="0" destOrd="0" presId="urn:microsoft.com/office/officeart/2008/layout/HorizontalMultiLevelHierarchy"/>
    <dgm:cxn modelId="{B718ABBD-F4B4-4C2D-85BA-4C8594698C53}" srcId="{87E996A7-7642-4970-AFAF-ED516A922B1F}" destId="{E234E8F8-D18B-46DF-9EF5-B99FB386C6D9}" srcOrd="0" destOrd="0" parTransId="{2B9F65BB-2E19-432E-B14D-CDD1AFA20165}" sibTransId="{6F1F05E4-887C-4EA7-9BD0-0F29E1498E4B}"/>
    <dgm:cxn modelId="{994269A9-5CA5-4E34-BD49-47943D483DAD}" type="presOf" srcId="{87E996A7-7642-4970-AFAF-ED516A922B1F}" destId="{17C44A95-F4DE-44F8-B719-721E6FAAF002}" srcOrd="0" destOrd="0" presId="urn:microsoft.com/office/officeart/2008/layout/HorizontalMultiLevelHierarchy"/>
    <dgm:cxn modelId="{C93A179C-1662-4BD3-9369-A93B97C9E358}" type="presOf" srcId="{68A7D5C7-7EFD-4E38-8647-4602CBDB13DC}" destId="{4FC7CA54-8A95-4F26-A3A1-CDB223808EF8}" srcOrd="1" destOrd="0" presId="urn:microsoft.com/office/officeart/2008/layout/HorizontalMultiLevelHierarchy"/>
    <dgm:cxn modelId="{B0F555E7-3CB1-4CA2-B310-C292076850A7}" type="presOf" srcId="{0CE1C4CE-5F75-4EFF-94AF-40B21DDCC7B2}" destId="{8152B9DF-C0BC-40A2-8DF1-D0AE59094B68}" srcOrd="0" destOrd="0" presId="urn:microsoft.com/office/officeart/2008/layout/HorizontalMultiLevelHierarchy"/>
    <dgm:cxn modelId="{F289BDD3-2863-4DE4-885B-868187D701DA}" type="presOf" srcId="{0CE1C4CE-5F75-4EFF-94AF-40B21DDCC7B2}" destId="{9A2785FD-15A9-430C-8F0A-228B6830EE6D}" srcOrd="1" destOrd="0" presId="urn:microsoft.com/office/officeart/2008/layout/HorizontalMultiLevelHierarchy"/>
    <dgm:cxn modelId="{75CA09F0-E780-410B-9DEF-1A22EC73260D}" srcId="{E234E8F8-D18B-46DF-9EF5-B99FB386C6D9}" destId="{831F721C-AD39-4C38-8B83-59DF498D66B5}" srcOrd="2" destOrd="0" parTransId="{0CE1C4CE-5F75-4EFF-94AF-40B21DDCC7B2}" sibTransId="{99A88354-EE3E-4097-A993-11EB50998A39}"/>
    <dgm:cxn modelId="{0B3094A3-68EF-4522-BC96-37362C16D8FB}" type="presOf" srcId="{0404EE10-5858-47E4-9A44-89FB77E879C4}" destId="{2294DAAA-6FC4-4B4E-B3AF-A1194FF538FB}" srcOrd="0" destOrd="0" presId="urn:microsoft.com/office/officeart/2008/layout/HorizontalMultiLevelHierarchy"/>
    <dgm:cxn modelId="{AE26253B-2C90-4940-9EDE-BF032A6837F0}" type="presOf" srcId="{FCA66BEE-A3FA-4EED-BB2E-7767E60B02C7}" destId="{9B99F3C9-0B75-4271-9FAC-48F4706CEE08}" srcOrd="0" destOrd="0" presId="urn:microsoft.com/office/officeart/2008/layout/HorizontalMultiLevelHierarchy"/>
    <dgm:cxn modelId="{BFDEB88E-5C90-40D3-B4A7-CDF9FCFB0CD4}" type="presParOf" srcId="{17C44A95-F4DE-44F8-B719-721E6FAAF002}" destId="{B5C2A729-D7E6-4F1B-8502-5301D8A2D55A}" srcOrd="0" destOrd="0" presId="urn:microsoft.com/office/officeart/2008/layout/HorizontalMultiLevelHierarchy"/>
    <dgm:cxn modelId="{0D34AD5B-9EC8-464B-BE5B-945EFDEF88F3}" type="presParOf" srcId="{B5C2A729-D7E6-4F1B-8502-5301D8A2D55A}" destId="{063E2CB4-9CEC-4F40-9AE4-1F9B7F45295F}" srcOrd="0" destOrd="0" presId="urn:microsoft.com/office/officeart/2008/layout/HorizontalMultiLevelHierarchy"/>
    <dgm:cxn modelId="{5ED5E0A1-A9FD-40D0-9F1C-E7DE3675F741}" type="presParOf" srcId="{B5C2A729-D7E6-4F1B-8502-5301D8A2D55A}" destId="{9A8B31AC-8AF2-49A2-96E3-DB290B97A2F9}" srcOrd="1" destOrd="0" presId="urn:microsoft.com/office/officeart/2008/layout/HorizontalMultiLevelHierarchy"/>
    <dgm:cxn modelId="{FA18B370-D0FE-4098-9FAC-38C2021E7D0B}" type="presParOf" srcId="{9A8B31AC-8AF2-49A2-96E3-DB290B97A2F9}" destId="{9B99F3C9-0B75-4271-9FAC-48F4706CEE08}" srcOrd="0" destOrd="0" presId="urn:microsoft.com/office/officeart/2008/layout/HorizontalMultiLevelHierarchy"/>
    <dgm:cxn modelId="{FDED9003-0D72-4119-A8C9-4D73EBBC06AE}" type="presParOf" srcId="{9B99F3C9-0B75-4271-9FAC-48F4706CEE08}" destId="{FF6CC377-09C9-4453-B839-309B5CC84A3C}" srcOrd="0" destOrd="0" presId="urn:microsoft.com/office/officeart/2008/layout/HorizontalMultiLevelHierarchy"/>
    <dgm:cxn modelId="{1D9ADF6B-33DE-4917-8E9F-1775B1CB3569}" type="presParOf" srcId="{9A8B31AC-8AF2-49A2-96E3-DB290B97A2F9}" destId="{02E31556-D64F-4DBE-8382-54A6C55A525E}" srcOrd="1" destOrd="0" presId="urn:microsoft.com/office/officeart/2008/layout/HorizontalMultiLevelHierarchy"/>
    <dgm:cxn modelId="{705A11AE-C5D5-484E-8A89-DA2E045698C4}" type="presParOf" srcId="{02E31556-D64F-4DBE-8382-54A6C55A525E}" destId="{29E50043-2D25-4DEF-AD91-E2366FFE3DC7}" srcOrd="0" destOrd="0" presId="urn:microsoft.com/office/officeart/2008/layout/HorizontalMultiLevelHierarchy"/>
    <dgm:cxn modelId="{F0227CCD-1592-4155-BD85-E3FCA1E351C6}" type="presParOf" srcId="{02E31556-D64F-4DBE-8382-54A6C55A525E}" destId="{30A7E5FF-7EBC-4E15-890A-115B65346628}" srcOrd="1" destOrd="0" presId="urn:microsoft.com/office/officeart/2008/layout/HorizontalMultiLevelHierarchy"/>
    <dgm:cxn modelId="{C3B76535-6A40-4C2A-B2CA-7052E355B88F}" type="presParOf" srcId="{9A8B31AC-8AF2-49A2-96E3-DB290B97A2F9}" destId="{E945A695-3EA3-4FE8-80EA-F3DD58984AE2}" srcOrd="2" destOrd="0" presId="urn:microsoft.com/office/officeart/2008/layout/HorizontalMultiLevelHierarchy"/>
    <dgm:cxn modelId="{3D3B3B20-A7F7-46C8-BA7B-E7B20FA69B56}" type="presParOf" srcId="{E945A695-3EA3-4FE8-80EA-F3DD58984AE2}" destId="{B820154D-2411-4810-98CA-D6AA39514451}" srcOrd="0" destOrd="0" presId="urn:microsoft.com/office/officeart/2008/layout/HorizontalMultiLevelHierarchy"/>
    <dgm:cxn modelId="{B74780AC-D338-4A80-B408-CDD6DB766E40}" type="presParOf" srcId="{9A8B31AC-8AF2-49A2-96E3-DB290B97A2F9}" destId="{2987262A-9E6D-4FD6-BD58-3AB07D3A4A52}" srcOrd="3" destOrd="0" presId="urn:microsoft.com/office/officeart/2008/layout/HorizontalMultiLevelHierarchy"/>
    <dgm:cxn modelId="{A4D5E85A-4D08-4DBE-9D5E-80E03AAB679F}" type="presParOf" srcId="{2987262A-9E6D-4FD6-BD58-3AB07D3A4A52}" destId="{614377E2-B81A-48AB-B2CD-4EAD30455DEF}" srcOrd="0" destOrd="0" presId="urn:microsoft.com/office/officeart/2008/layout/HorizontalMultiLevelHierarchy"/>
    <dgm:cxn modelId="{2F92A019-DA06-4B09-B1A4-53C0CA90C841}" type="presParOf" srcId="{2987262A-9E6D-4FD6-BD58-3AB07D3A4A52}" destId="{BAD1A6E8-2749-471E-80B2-2A628EB48495}" srcOrd="1" destOrd="0" presId="urn:microsoft.com/office/officeart/2008/layout/HorizontalMultiLevelHierarchy"/>
    <dgm:cxn modelId="{BE6401D7-7ED2-4FE7-955D-CA08D171D44E}" type="presParOf" srcId="{9A8B31AC-8AF2-49A2-96E3-DB290B97A2F9}" destId="{8152B9DF-C0BC-40A2-8DF1-D0AE59094B68}" srcOrd="4" destOrd="0" presId="urn:microsoft.com/office/officeart/2008/layout/HorizontalMultiLevelHierarchy"/>
    <dgm:cxn modelId="{3822D8B2-115A-46F7-A121-09BE35850E53}" type="presParOf" srcId="{8152B9DF-C0BC-40A2-8DF1-D0AE59094B68}" destId="{9A2785FD-15A9-430C-8F0A-228B6830EE6D}" srcOrd="0" destOrd="0" presId="urn:microsoft.com/office/officeart/2008/layout/HorizontalMultiLevelHierarchy"/>
    <dgm:cxn modelId="{A5FF7B94-ADF8-4F09-8DC8-5383A435B761}" type="presParOf" srcId="{9A8B31AC-8AF2-49A2-96E3-DB290B97A2F9}" destId="{C542126A-46B7-4E11-8AF0-DE7D7316284F}" srcOrd="5" destOrd="0" presId="urn:microsoft.com/office/officeart/2008/layout/HorizontalMultiLevelHierarchy"/>
    <dgm:cxn modelId="{7EBF27E7-D0C6-471D-B9A0-D6944C65F78C}" type="presParOf" srcId="{C542126A-46B7-4E11-8AF0-DE7D7316284F}" destId="{AAA91937-F825-4E03-91F1-2961E197CAB9}" srcOrd="0" destOrd="0" presId="urn:microsoft.com/office/officeart/2008/layout/HorizontalMultiLevelHierarchy"/>
    <dgm:cxn modelId="{17E83F98-F3B9-4CD3-AA3D-47B8C0A28D26}" type="presParOf" srcId="{C542126A-46B7-4E11-8AF0-DE7D7316284F}" destId="{8659D50E-9125-4BE3-AB8B-58DA10EA922C}" srcOrd="1" destOrd="0" presId="urn:microsoft.com/office/officeart/2008/layout/HorizontalMultiLevelHierarchy"/>
    <dgm:cxn modelId="{EC2D2701-16CD-4900-8490-6A508608FC87}" type="presParOf" srcId="{9A8B31AC-8AF2-49A2-96E3-DB290B97A2F9}" destId="{0F523F4D-5958-4335-895F-7F862D5A6773}" srcOrd="6" destOrd="0" presId="urn:microsoft.com/office/officeart/2008/layout/HorizontalMultiLevelHierarchy"/>
    <dgm:cxn modelId="{04B77641-2E6C-4B11-B780-3DD163F2E993}" type="presParOf" srcId="{0F523F4D-5958-4335-895F-7F862D5A6773}" destId="{4FC7CA54-8A95-4F26-A3A1-CDB223808EF8}" srcOrd="0" destOrd="0" presId="urn:microsoft.com/office/officeart/2008/layout/HorizontalMultiLevelHierarchy"/>
    <dgm:cxn modelId="{ADD91D72-30A5-4C4E-A212-4DB9A9C4ED5F}" type="presParOf" srcId="{9A8B31AC-8AF2-49A2-96E3-DB290B97A2F9}" destId="{E476AAEF-CCE9-43CB-9AB0-2F0BED5FE91B}" srcOrd="7" destOrd="0" presId="urn:microsoft.com/office/officeart/2008/layout/HorizontalMultiLevelHierarchy"/>
    <dgm:cxn modelId="{5DAAAEDC-21D6-4A6B-AA2C-4384FB92D257}" type="presParOf" srcId="{E476AAEF-CCE9-43CB-9AB0-2F0BED5FE91B}" destId="{8DBE5CC4-99FE-44A8-9A46-DA663CAF6CB2}" srcOrd="0" destOrd="0" presId="urn:microsoft.com/office/officeart/2008/layout/HorizontalMultiLevelHierarchy"/>
    <dgm:cxn modelId="{7BEF723F-961F-42F7-952C-45039B36A26F}" type="presParOf" srcId="{E476AAEF-CCE9-43CB-9AB0-2F0BED5FE91B}" destId="{463A322D-96B9-43DC-B46F-E777116B65E6}" srcOrd="1" destOrd="0" presId="urn:microsoft.com/office/officeart/2008/layout/HorizontalMultiLevelHierarchy"/>
    <dgm:cxn modelId="{0507DCE3-6F46-4112-8336-2E31313E97F3}" type="presParOf" srcId="{9A8B31AC-8AF2-49A2-96E3-DB290B97A2F9}" destId="{2294DAAA-6FC4-4B4E-B3AF-A1194FF538FB}" srcOrd="8" destOrd="0" presId="urn:microsoft.com/office/officeart/2008/layout/HorizontalMultiLevelHierarchy"/>
    <dgm:cxn modelId="{2FF4E724-A545-4CA2-BD94-394D219DD06D}" type="presParOf" srcId="{2294DAAA-6FC4-4B4E-B3AF-A1194FF538FB}" destId="{DD4D3F44-1ABE-4B2E-BFA6-1658D480C0C1}" srcOrd="0" destOrd="0" presId="urn:microsoft.com/office/officeart/2008/layout/HorizontalMultiLevelHierarchy"/>
    <dgm:cxn modelId="{AE499286-1DB9-42B7-A728-C9AAA1A70BD1}" type="presParOf" srcId="{9A8B31AC-8AF2-49A2-96E3-DB290B97A2F9}" destId="{F794B501-00B9-4024-951B-0B6242EFEDD0}" srcOrd="9" destOrd="0" presId="urn:microsoft.com/office/officeart/2008/layout/HorizontalMultiLevelHierarchy"/>
    <dgm:cxn modelId="{C2DDB8B0-6848-4635-8F3E-57513E4684C2}" type="presParOf" srcId="{F794B501-00B9-4024-951B-0B6242EFEDD0}" destId="{69D407EC-5E19-4F59-A22A-1F960C81426D}" srcOrd="0" destOrd="0" presId="urn:microsoft.com/office/officeart/2008/layout/HorizontalMultiLevelHierarchy"/>
    <dgm:cxn modelId="{ED9B784A-6AAE-4CDC-9D05-B1A63FE9AB81}" type="presParOf" srcId="{F794B501-00B9-4024-951B-0B6242EFEDD0}" destId="{DB989E70-B2CC-45C8-A253-C0F2C7D13DC3}" srcOrd="1" destOrd="0" presId="urn:microsoft.com/office/officeart/2008/layout/HorizontalMultiLevelHierarchy"/>
    <dgm:cxn modelId="{3B5AA8E4-AED4-4B98-B43B-11D380055DAD}" type="presParOf" srcId="{9A8B31AC-8AF2-49A2-96E3-DB290B97A2F9}" destId="{16DA6593-3C5F-4231-8842-8034B213795E}" srcOrd="10" destOrd="0" presId="urn:microsoft.com/office/officeart/2008/layout/HorizontalMultiLevelHierarchy"/>
    <dgm:cxn modelId="{070E28EF-727E-4DB9-9D8D-349FF3746532}" type="presParOf" srcId="{16DA6593-3C5F-4231-8842-8034B213795E}" destId="{6F8296FD-D0F0-4EEB-ABDA-C961DB355756}" srcOrd="0" destOrd="0" presId="urn:microsoft.com/office/officeart/2008/layout/HorizontalMultiLevelHierarchy"/>
    <dgm:cxn modelId="{AC67D662-8C3C-4E4E-8717-BE103EEEF4E1}" type="presParOf" srcId="{9A8B31AC-8AF2-49A2-96E3-DB290B97A2F9}" destId="{E05C1192-CF8E-4B55-9125-778868D5777F}" srcOrd="11" destOrd="0" presId="urn:microsoft.com/office/officeart/2008/layout/HorizontalMultiLevelHierarchy"/>
    <dgm:cxn modelId="{B5997DF2-0EA5-4F14-B1DB-5266A7F49623}" type="presParOf" srcId="{E05C1192-CF8E-4B55-9125-778868D5777F}" destId="{C567E0FC-EC4E-42A6-B28E-EE5391B02104}" srcOrd="0" destOrd="0" presId="urn:microsoft.com/office/officeart/2008/layout/HorizontalMultiLevelHierarchy"/>
    <dgm:cxn modelId="{25491FB0-FE62-4105-A20E-F0829440A3AD}" type="presParOf" srcId="{E05C1192-CF8E-4B55-9125-778868D5777F}" destId="{BE49558C-5002-4B3E-B20D-199E27854C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C94B8-DCFE-457F-AFDE-DDC181D660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72958DCA-363F-4C0E-9CAA-44F9720C695C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Доповнення існуючих нормативно-правових актів нормами прямої дії, що врегульовують пріоритетний розвиток біотехнологій та біоекономіки. </a:t>
          </a:r>
          <a:r>
            <a:rPr lang="uk-UA" sz="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Розробкою необхідної законодавчої бази для створення біржі </a:t>
          </a:r>
          <a:r>
            <a:rPr lang="uk-UA" sz="6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біопалив</a:t>
          </a:r>
          <a:endParaRPr lang="uk-UA" sz="14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60D2A45-D753-420E-8D3F-D9C851BAA572}" type="parTrans" cxnId="{0921A310-5B2B-40B9-9E31-0F7367CFE86D}">
      <dgm:prSet/>
      <dgm:spPr/>
      <dgm:t>
        <a:bodyPr/>
        <a:lstStyle/>
        <a:p>
          <a:endParaRPr lang="uk-UA"/>
        </a:p>
      </dgm:t>
    </dgm:pt>
    <dgm:pt modelId="{32D470B4-6FAD-421D-96B6-57A2C52D791F}" type="sibTrans" cxnId="{0921A310-5B2B-40B9-9E31-0F7367CFE86D}">
      <dgm:prSet/>
      <dgm:spPr/>
      <dgm:t>
        <a:bodyPr/>
        <a:lstStyle/>
        <a:p>
          <a:endParaRPr lang="uk-UA"/>
        </a:p>
      </dgm:t>
    </dgm:pt>
    <dgm:pt modelId="{ECE8F380-C1C0-4E95-AAF6-7BB255AB97B9}">
      <dgm:prSet phldrT="[Текст]" custT="1"/>
      <dgm:spPr/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Удосконалення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системи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підтримки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експорту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частині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просування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зовнішні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ринки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біотехнологічної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продукції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DFB5B-58A1-4C2B-88BA-D9CE4F90B168}" type="parTrans" cxnId="{067D982F-9B40-4AEE-A679-2CFB6EFA0726}">
      <dgm:prSet/>
      <dgm:spPr/>
      <dgm:t>
        <a:bodyPr/>
        <a:lstStyle/>
        <a:p>
          <a:endParaRPr lang="uk-UA"/>
        </a:p>
      </dgm:t>
    </dgm:pt>
    <dgm:pt modelId="{F7B57DD1-DEBB-436F-B10C-39CCB075F430}" type="sibTrans" cxnId="{067D982F-9B40-4AEE-A679-2CFB6EFA0726}">
      <dgm:prSet/>
      <dgm:spPr/>
      <dgm:t>
        <a:bodyPr/>
        <a:lstStyle/>
        <a:p>
          <a:endParaRPr lang="uk-UA"/>
        </a:p>
      </dgm:t>
    </dgm:pt>
    <dgm:pt modelId="{35518546-FE62-4494-89BC-ACEE21724E48}">
      <dgm:prSet phldrT="[Текст]" custT="1"/>
      <dgm:spPr/>
      <dgm:t>
        <a:bodyPr/>
        <a:lstStyle/>
        <a:p>
          <a:r>
            <a:rPr lang="uk-UA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Удосконалення системи підтримки експорту в частині просування на зовнішні ринки біотехнологічної продукції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90C8C-8958-413C-A5D1-D5FD0BE4CB49}" type="parTrans" cxnId="{2BE7EB32-1A51-4CCB-8C92-C98194BC6894}">
      <dgm:prSet/>
      <dgm:spPr/>
      <dgm:t>
        <a:bodyPr/>
        <a:lstStyle/>
        <a:p>
          <a:endParaRPr lang="uk-UA"/>
        </a:p>
      </dgm:t>
    </dgm:pt>
    <dgm:pt modelId="{932ACA33-B78D-4C39-9495-D9081A9A3951}" type="sibTrans" cxnId="{2BE7EB32-1A51-4CCB-8C92-C98194BC6894}">
      <dgm:prSet/>
      <dgm:spPr/>
      <dgm:t>
        <a:bodyPr/>
        <a:lstStyle/>
        <a:p>
          <a:endParaRPr lang="uk-UA"/>
        </a:p>
      </dgm:t>
    </dgm:pt>
    <dgm:pt modelId="{2A2CA4F6-7003-49A6-A75B-BD2379C73C95}">
      <dgm:prSet phldrT="[Текст]"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Структуризація існуючих законодавчих актів з метою підвищення ефективності їх дії та зменшення кількості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86727-7542-4251-915F-997FD6B2A33D}" type="parTrans" cxnId="{A369E079-E1D7-4941-ABD5-51BFFD02A60B}">
      <dgm:prSet/>
      <dgm:spPr/>
      <dgm:t>
        <a:bodyPr/>
        <a:lstStyle/>
        <a:p>
          <a:endParaRPr lang="uk-UA"/>
        </a:p>
      </dgm:t>
    </dgm:pt>
    <dgm:pt modelId="{69D6FAF4-4D0A-4A57-9D23-4477CAB4D6D2}" type="sibTrans" cxnId="{A369E079-E1D7-4941-ABD5-51BFFD02A60B}">
      <dgm:prSet/>
      <dgm:spPr/>
      <dgm:t>
        <a:bodyPr/>
        <a:lstStyle/>
        <a:p>
          <a:endParaRPr lang="uk-UA"/>
        </a:p>
      </dgm:t>
    </dgm:pt>
    <dgm:pt modelId="{D4EE661A-8EA9-4B33-AE6F-865213C8DD19}" type="pres">
      <dgm:prSet presAssocID="{BB1C94B8-DCFE-457F-AFDE-DDC181D66008}" presName="Name0" presStyleCnt="0">
        <dgm:presLayoutVars>
          <dgm:chMax val="7"/>
          <dgm:chPref val="7"/>
          <dgm:dir/>
        </dgm:presLayoutVars>
      </dgm:prSet>
      <dgm:spPr/>
    </dgm:pt>
    <dgm:pt modelId="{F654D4EE-C755-477D-B0A4-3449FA36AD83}" type="pres">
      <dgm:prSet presAssocID="{BB1C94B8-DCFE-457F-AFDE-DDC181D66008}" presName="Name1" presStyleCnt="0"/>
      <dgm:spPr/>
    </dgm:pt>
    <dgm:pt modelId="{4DE94B44-0C33-4207-8498-383DB646278C}" type="pres">
      <dgm:prSet presAssocID="{BB1C94B8-DCFE-457F-AFDE-DDC181D66008}" presName="cycle" presStyleCnt="0"/>
      <dgm:spPr/>
    </dgm:pt>
    <dgm:pt modelId="{2E923901-D8BD-4AD1-8C3C-8D27E1822864}" type="pres">
      <dgm:prSet presAssocID="{BB1C94B8-DCFE-457F-AFDE-DDC181D66008}" presName="srcNode" presStyleLbl="node1" presStyleIdx="0" presStyleCnt="4"/>
      <dgm:spPr/>
    </dgm:pt>
    <dgm:pt modelId="{77AC31DB-6DB4-41B8-A4F4-7BEBE28F1FE7}" type="pres">
      <dgm:prSet presAssocID="{BB1C94B8-DCFE-457F-AFDE-DDC181D66008}" presName="conn" presStyleLbl="parChTrans1D2" presStyleIdx="0" presStyleCnt="1"/>
      <dgm:spPr/>
    </dgm:pt>
    <dgm:pt modelId="{AB2AA8FC-BA70-4B92-8E79-D707A203C187}" type="pres">
      <dgm:prSet presAssocID="{BB1C94B8-DCFE-457F-AFDE-DDC181D66008}" presName="extraNode" presStyleLbl="node1" presStyleIdx="0" presStyleCnt="4"/>
      <dgm:spPr/>
    </dgm:pt>
    <dgm:pt modelId="{3FA941CE-C00D-4296-B44A-640F8C67B9B3}" type="pres">
      <dgm:prSet presAssocID="{BB1C94B8-DCFE-457F-AFDE-DDC181D66008}" presName="dstNode" presStyleLbl="node1" presStyleIdx="0" presStyleCnt="4"/>
      <dgm:spPr/>
    </dgm:pt>
    <dgm:pt modelId="{FF8FAB5E-8B93-48EC-9490-AE9FC75DA4A6}" type="pres">
      <dgm:prSet presAssocID="{72958DCA-363F-4C0E-9CAA-44F9720C69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82733-85DF-49CB-89DB-27D173A242B0}" type="pres">
      <dgm:prSet presAssocID="{72958DCA-363F-4C0E-9CAA-44F9720C695C}" presName="accent_1" presStyleCnt="0"/>
      <dgm:spPr/>
    </dgm:pt>
    <dgm:pt modelId="{DBF98807-0650-4BB2-8FA5-1B7CF6B5BB43}" type="pres">
      <dgm:prSet presAssocID="{72958DCA-363F-4C0E-9CAA-44F9720C695C}" presName="accentRepeatNode" presStyleLbl="solidFgAcc1" presStyleIdx="0" presStyleCnt="4"/>
      <dgm:spPr/>
    </dgm:pt>
    <dgm:pt modelId="{59CEA14F-337B-439A-8678-C71C16B6A041}" type="pres">
      <dgm:prSet presAssocID="{ECE8F380-C1C0-4E95-AAF6-7BB255AB97B9}" presName="text_2" presStyleLbl="node1" presStyleIdx="1" presStyleCnt="4">
        <dgm:presLayoutVars>
          <dgm:bulletEnabled val="1"/>
        </dgm:presLayoutVars>
      </dgm:prSet>
      <dgm:spPr/>
    </dgm:pt>
    <dgm:pt modelId="{DE3C7BDD-D470-4451-B5FA-23FC81BC3826}" type="pres">
      <dgm:prSet presAssocID="{ECE8F380-C1C0-4E95-AAF6-7BB255AB97B9}" presName="accent_2" presStyleCnt="0"/>
      <dgm:spPr/>
    </dgm:pt>
    <dgm:pt modelId="{D96CFBD7-FB17-4EAE-8CA1-A457748C7ADF}" type="pres">
      <dgm:prSet presAssocID="{ECE8F380-C1C0-4E95-AAF6-7BB255AB97B9}" presName="accentRepeatNode" presStyleLbl="solidFgAcc1" presStyleIdx="1" presStyleCnt="4"/>
      <dgm:spPr/>
    </dgm:pt>
    <dgm:pt modelId="{46A02866-3639-4BF6-9196-161F56B46249}" type="pres">
      <dgm:prSet presAssocID="{35518546-FE62-4494-89BC-ACEE21724E48}" presName="text_3" presStyleLbl="node1" presStyleIdx="2" presStyleCnt="4">
        <dgm:presLayoutVars>
          <dgm:bulletEnabled val="1"/>
        </dgm:presLayoutVars>
      </dgm:prSet>
      <dgm:spPr/>
    </dgm:pt>
    <dgm:pt modelId="{F01E1683-254F-4D0C-8D2B-79EFFCDBC400}" type="pres">
      <dgm:prSet presAssocID="{35518546-FE62-4494-89BC-ACEE21724E48}" presName="accent_3" presStyleCnt="0"/>
      <dgm:spPr/>
    </dgm:pt>
    <dgm:pt modelId="{E08D0DE7-76A8-4C6E-A171-8C4EB4BBCD5A}" type="pres">
      <dgm:prSet presAssocID="{35518546-FE62-4494-89BC-ACEE21724E48}" presName="accentRepeatNode" presStyleLbl="solidFgAcc1" presStyleIdx="2" presStyleCnt="4"/>
      <dgm:spPr/>
    </dgm:pt>
    <dgm:pt modelId="{34E4ED0C-4CFA-417C-8798-B8E65E47E37A}" type="pres">
      <dgm:prSet presAssocID="{2A2CA4F6-7003-49A6-A75B-BD2379C73C9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C823C-2190-4C63-BF2D-05BC0E32538B}" type="pres">
      <dgm:prSet presAssocID="{2A2CA4F6-7003-49A6-A75B-BD2379C73C95}" presName="accent_4" presStyleCnt="0"/>
      <dgm:spPr/>
    </dgm:pt>
    <dgm:pt modelId="{D549D417-D744-4591-9406-274ACF933B4E}" type="pres">
      <dgm:prSet presAssocID="{2A2CA4F6-7003-49A6-A75B-BD2379C73C95}" presName="accentRepeatNode" presStyleLbl="solidFgAcc1" presStyleIdx="3" presStyleCnt="4"/>
      <dgm:spPr/>
    </dgm:pt>
  </dgm:ptLst>
  <dgm:cxnLst>
    <dgm:cxn modelId="{F57DF2A3-108D-459E-97CB-733F51CD37AC}" type="presOf" srcId="{BB1C94B8-DCFE-457F-AFDE-DDC181D66008}" destId="{D4EE661A-8EA9-4B33-AE6F-865213C8DD19}" srcOrd="0" destOrd="0" presId="urn:microsoft.com/office/officeart/2008/layout/VerticalCurvedList"/>
    <dgm:cxn modelId="{0921A310-5B2B-40B9-9E31-0F7367CFE86D}" srcId="{BB1C94B8-DCFE-457F-AFDE-DDC181D66008}" destId="{72958DCA-363F-4C0E-9CAA-44F9720C695C}" srcOrd="0" destOrd="0" parTransId="{860D2A45-D753-420E-8D3F-D9C851BAA572}" sibTransId="{32D470B4-6FAD-421D-96B6-57A2C52D791F}"/>
    <dgm:cxn modelId="{4EA34811-2003-4CA9-B1E9-6F4638578CC0}" type="presOf" srcId="{35518546-FE62-4494-89BC-ACEE21724E48}" destId="{46A02866-3639-4BF6-9196-161F56B46249}" srcOrd="0" destOrd="0" presId="urn:microsoft.com/office/officeart/2008/layout/VerticalCurvedList"/>
    <dgm:cxn modelId="{441B27D6-EDBB-46F2-A466-48BE2C61E566}" type="presOf" srcId="{2A2CA4F6-7003-49A6-A75B-BD2379C73C95}" destId="{34E4ED0C-4CFA-417C-8798-B8E65E47E37A}" srcOrd="0" destOrd="0" presId="urn:microsoft.com/office/officeart/2008/layout/VerticalCurvedList"/>
    <dgm:cxn modelId="{E6E5E504-A79C-4CD6-9F31-24E3C152CA84}" type="presOf" srcId="{32D470B4-6FAD-421D-96B6-57A2C52D791F}" destId="{77AC31DB-6DB4-41B8-A4F4-7BEBE28F1FE7}" srcOrd="0" destOrd="0" presId="urn:microsoft.com/office/officeart/2008/layout/VerticalCurvedList"/>
    <dgm:cxn modelId="{067D982F-9B40-4AEE-A679-2CFB6EFA0726}" srcId="{BB1C94B8-DCFE-457F-AFDE-DDC181D66008}" destId="{ECE8F380-C1C0-4E95-AAF6-7BB255AB97B9}" srcOrd="1" destOrd="0" parTransId="{9CCDFB5B-58A1-4C2B-88BA-D9CE4F90B168}" sibTransId="{F7B57DD1-DEBB-436F-B10C-39CCB075F430}"/>
    <dgm:cxn modelId="{2BE7EB32-1A51-4CCB-8C92-C98194BC6894}" srcId="{BB1C94B8-DCFE-457F-AFDE-DDC181D66008}" destId="{35518546-FE62-4494-89BC-ACEE21724E48}" srcOrd="2" destOrd="0" parTransId="{6DD90C8C-8958-413C-A5D1-D5FD0BE4CB49}" sibTransId="{932ACA33-B78D-4C39-9495-D9081A9A3951}"/>
    <dgm:cxn modelId="{A369E079-E1D7-4941-ABD5-51BFFD02A60B}" srcId="{BB1C94B8-DCFE-457F-AFDE-DDC181D66008}" destId="{2A2CA4F6-7003-49A6-A75B-BD2379C73C95}" srcOrd="3" destOrd="0" parTransId="{FBC86727-7542-4251-915F-997FD6B2A33D}" sibTransId="{69D6FAF4-4D0A-4A57-9D23-4477CAB4D6D2}"/>
    <dgm:cxn modelId="{BA4CA77B-2275-491E-870E-EAB82C6AC822}" type="presOf" srcId="{72958DCA-363F-4C0E-9CAA-44F9720C695C}" destId="{FF8FAB5E-8B93-48EC-9490-AE9FC75DA4A6}" srcOrd="0" destOrd="0" presId="urn:microsoft.com/office/officeart/2008/layout/VerticalCurvedList"/>
    <dgm:cxn modelId="{6ECCA0B2-291D-4837-AF3B-41139DF22050}" type="presOf" srcId="{ECE8F380-C1C0-4E95-AAF6-7BB255AB97B9}" destId="{59CEA14F-337B-439A-8678-C71C16B6A041}" srcOrd="0" destOrd="0" presId="urn:microsoft.com/office/officeart/2008/layout/VerticalCurvedList"/>
    <dgm:cxn modelId="{0AA428D4-72B3-4488-8CD1-70FF0EC95617}" type="presParOf" srcId="{D4EE661A-8EA9-4B33-AE6F-865213C8DD19}" destId="{F654D4EE-C755-477D-B0A4-3449FA36AD83}" srcOrd="0" destOrd="0" presId="urn:microsoft.com/office/officeart/2008/layout/VerticalCurvedList"/>
    <dgm:cxn modelId="{0DC308A1-3DF3-4ABB-A22B-EDD8C14470F7}" type="presParOf" srcId="{F654D4EE-C755-477D-B0A4-3449FA36AD83}" destId="{4DE94B44-0C33-4207-8498-383DB646278C}" srcOrd="0" destOrd="0" presId="urn:microsoft.com/office/officeart/2008/layout/VerticalCurvedList"/>
    <dgm:cxn modelId="{F6623AE0-B7AB-439D-AE5A-23C887AD94C8}" type="presParOf" srcId="{4DE94B44-0C33-4207-8498-383DB646278C}" destId="{2E923901-D8BD-4AD1-8C3C-8D27E1822864}" srcOrd="0" destOrd="0" presId="urn:microsoft.com/office/officeart/2008/layout/VerticalCurvedList"/>
    <dgm:cxn modelId="{D06C079A-6F88-4B10-8493-5FD9EFBCC6C1}" type="presParOf" srcId="{4DE94B44-0C33-4207-8498-383DB646278C}" destId="{77AC31DB-6DB4-41B8-A4F4-7BEBE28F1FE7}" srcOrd="1" destOrd="0" presId="urn:microsoft.com/office/officeart/2008/layout/VerticalCurvedList"/>
    <dgm:cxn modelId="{BA63FE19-54C6-41A4-A816-0BE332C509FC}" type="presParOf" srcId="{4DE94B44-0C33-4207-8498-383DB646278C}" destId="{AB2AA8FC-BA70-4B92-8E79-D707A203C187}" srcOrd="2" destOrd="0" presId="urn:microsoft.com/office/officeart/2008/layout/VerticalCurvedList"/>
    <dgm:cxn modelId="{F0959532-BB70-4D2F-A7B3-7A89C8998ED5}" type="presParOf" srcId="{4DE94B44-0C33-4207-8498-383DB646278C}" destId="{3FA941CE-C00D-4296-B44A-640F8C67B9B3}" srcOrd="3" destOrd="0" presId="urn:microsoft.com/office/officeart/2008/layout/VerticalCurvedList"/>
    <dgm:cxn modelId="{4894B47F-34E0-41EE-ABE6-C2C4CDF3A2D0}" type="presParOf" srcId="{F654D4EE-C755-477D-B0A4-3449FA36AD83}" destId="{FF8FAB5E-8B93-48EC-9490-AE9FC75DA4A6}" srcOrd="1" destOrd="0" presId="urn:microsoft.com/office/officeart/2008/layout/VerticalCurvedList"/>
    <dgm:cxn modelId="{CB5D1C65-97DF-4BD7-87D4-0079A2D5109C}" type="presParOf" srcId="{F654D4EE-C755-477D-B0A4-3449FA36AD83}" destId="{70882733-85DF-49CB-89DB-27D173A242B0}" srcOrd="2" destOrd="0" presId="urn:microsoft.com/office/officeart/2008/layout/VerticalCurvedList"/>
    <dgm:cxn modelId="{776B6C4E-7A89-4822-B79B-CD10A5C1CE8F}" type="presParOf" srcId="{70882733-85DF-49CB-89DB-27D173A242B0}" destId="{DBF98807-0650-4BB2-8FA5-1B7CF6B5BB43}" srcOrd="0" destOrd="0" presId="urn:microsoft.com/office/officeart/2008/layout/VerticalCurvedList"/>
    <dgm:cxn modelId="{CC820FA2-4E81-4DDB-929E-CEFA3738797A}" type="presParOf" srcId="{F654D4EE-C755-477D-B0A4-3449FA36AD83}" destId="{59CEA14F-337B-439A-8678-C71C16B6A041}" srcOrd="3" destOrd="0" presId="urn:microsoft.com/office/officeart/2008/layout/VerticalCurvedList"/>
    <dgm:cxn modelId="{BDBF0D5B-6068-47FD-9FA9-B6BD3B42A995}" type="presParOf" srcId="{F654D4EE-C755-477D-B0A4-3449FA36AD83}" destId="{DE3C7BDD-D470-4451-B5FA-23FC81BC3826}" srcOrd="4" destOrd="0" presId="urn:microsoft.com/office/officeart/2008/layout/VerticalCurvedList"/>
    <dgm:cxn modelId="{FC2C7ADC-279D-470F-A7C5-A1CFE2527B7D}" type="presParOf" srcId="{DE3C7BDD-D470-4451-B5FA-23FC81BC3826}" destId="{D96CFBD7-FB17-4EAE-8CA1-A457748C7ADF}" srcOrd="0" destOrd="0" presId="urn:microsoft.com/office/officeart/2008/layout/VerticalCurvedList"/>
    <dgm:cxn modelId="{BFF8E5FE-182D-47DB-B270-4CDA53CE7ED1}" type="presParOf" srcId="{F654D4EE-C755-477D-B0A4-3449FA36AD83}" destId="{46A02866-3639-4BF6-9196-161F56B46249}" srcOrd="5" destOrd="0" presId="urn:microsoft.com/office/officeart/2008/layout/VerticalCurvedList"/>
    <dgm:cxn modelId="{94740A5C-F70E-44C9-B2B9-226E2A2AF214}" type="presParOf" srcId="{F654D4EE-C755-477D-B0A4-3449FA36AD83}" destId="{F01E1683-254F-4D0C-8D2B-79EFFCDBC400}" srcOrd="6" destOrd="0" presId="urn:microsoft.com/office/officeart/2008/layout/VerticalCurvedList"/>
    <dgm:cxn modelId="{6BC0BA57-A32D-4270-BCA4-D382ECF39F06}" type="presParOf" srcId="{F01E1683-254F-4D0C-8D2B-79EFFCDBC400}" destId="{E08D0DE7-76A8-4C6E-A171-8C4EB4BBCD5A}" srcOrd="0" destOrd="0" presId="urn:microsoft.com/office/officeart/2008/layout/VerticalCurvedList"/>
    <dgm:cxn modelId="{ECCF3364-6089-425C-B4AE-A22D7608B6B9}" type="presParOf" srcId="{F654D4EE-C755-477D-B0A4-3449FA36AD83}" destId="{34E4ED0C-4CFA-417C-8798-B8E65E47E37A}" srcOrd="7" destOrd="0" presId="urn:microsoft.com/office/officeart/2008/layout/VerticalCurvedList"/>
    <dgm:cxn modelId="{BED45129-ED8A-4818-8E4D-59025C8B2392}" type="presParOf" srcId="{F654D4EE-C755-477D-B0A4-3449FA36AD83}" destId="{9E0C823C-2190-4C63-BF2D-05BC0E32538B}" srcOrd="8" destOrd="0" presId="urn:microsoft.com/office/officeart/2008/layout/VerticalCurvedList"/>
    <dgm:cxn modelId="{473E9A58-D526-40E3-BB49-75B6979123F3}" type="presParOf" srcId="{9E0C823C-2190-4C63-BF2D-05BC0E32538B}" destId="{D549D417-D744-4591-9406-274ACF933B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A6593-3C5F-4231-8842-8034B213795E}">
      <dsp:nvSpPr>
        <dsp:cNvPr id="0" name=""/>
        <dsp:cNvSpPr/>
      </dsp:nvSpPr>
      <dsp:spPr>
        <a:xfrm>
          <a:off x="4538221" y="2664295"/>
          <a:ext cx="481902" cy="2295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17" y="0"/>
              </a:lnTo>
              <a:lnTo>
                <a:pt x="144717" y="1378785"/>
              </a:lnTo>
              <a:lnTo>
                <a:pt x="289434" y="13787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20530" y="3753477"/>
        <a:ext cx="0" cy="0"/>
      </dsp:txXfrm>
    </dsp:sp>
    <dsp:sp modelId="{2294DAAA-6FC4-4B4E-B3AF-A1194FF538FB}">
      <dsp:nvSpPr>
        <dsp:cNvPr id="0" name=""/>
        <dsp:cNvSpPr/>
      </dsp:nvSpPr>
      <dsp:spPr>
        <a:xfrm>
          <a:off x="4538221" y="2664295"/>
          <a:ext cx="481902" cy="137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17" y="0"/>
              </a:lnTo>
              <a:lnTo>
                <a:pt x="144717" y="827271"/>
              </a:lnTo>
              <a:lnTo>
                <a:pt x="289434" y="8272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42690" y="3316508"/>
        <a:ext cx="0" cy="0"/>
      </dsp:txXfrm>
    </dsp:sp>
    <dsp:sp modelId="{0F523F4D-5958-4335-895F-7F862D5A6773}">
      <dsp:nvSpPr>
        <dsp:cNvPr id="0" name=""/>
        <dsp:cNvSpPr/>
      </dsp:nvSpPr>
      <dsp:spPr>
        <a:xfrm>
          <a:off x="4538221" y="2664295"/>
          <a:ext cx="481902" cy="45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17" y="0"/>
              </a:lnTo>
              <a:lnTo>
                <a:pt x="144717" y="275757"/>
              </a:lnTo>
              <a:lnTo>
                <a:pt x="289434" y="2757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62532" y="2877220"/>
        <a:ext cx="0" cy="0"/>
      </dsp:txXfrm>
    </dsp:sp>
    <dsp:sp modelId="{8152B9DF-C0BC-40A2-8DF1-D0AE59094B68}">
      <dsp:nvSpPr>
        <dsp:cNvPr id="0" name=""/>
        <dsp:cNvSpPr/>
      </dsp:nvSpPr>
      <dsp:spPr>
        <a:xfrm>
          <a:off x="4538221" y="2205166"/>
          <a:ext cx="481902" cy="459129"/>
        </a:xfrm>
        <a:custGeom>
          <a:avLst/>
          <a:gdLst/>
          <a:ahLst/>
          <a:cxnLst/>
          <a:rect l="0" t="0" r="0" b="0"/>
          <a:pathLst>
            <a:path>
              <a:moveTo>
                <a:pt x="0" y="275757"/>
              </a:moveTo>
              <a:lnTo>
                <a:pt x="144717" y="275757"/>
              </a:lnTo>
              <a:lnTo>
                <a:pt x="144717" y="0"/>
              </a:lnTo>
              <a:lnTo>
                <a:pt x="28943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62532" y="2418091"/>
        <a:ext cx="0" cy="0"/>
      </dsp:txXfrm>
    </dsp:sp>
    <dsp:sp modelId="{E945A695-3EA3-4FE8-80EA-F3DD58984AE2}">
      <dsp:nvSpPr>
        <dsp:cNvPr id="0" name=""/>
        <dsp:cNvSpPr/>
      </dsp:nvSpPr>
      <dsp:spPr>
        <a:xfrm>
          <a:off x="4538221" y="1286908"/>
          <a:ext cx="481902" cy="1377387"/>
        </a:xfrm>
        <a:custGeom>
          <a:avLst/>
          <a:gdLst/>
          <a:ahLst/>
          <a:cxnLst/>
          <a:rect l="0" t="0" r="0" b="0"/>
          <a:pathLst>
            <a:path>
              <a:moveTo>
                <a:pt x="0" y="827271"/>
              </a:moveTo>
              <a:lnTo>
                <a:pt x="144717" y="827271"/>
              </a:lnTo>
              <a:lnTo>
                <a:pt x="144717" y="0"/>
              </a:lnTo>
              <a:lnTo>
                <a:pt x="28943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42690" y="1939120"/>
        <a:ext cx="0" cy="0"/>
      </dsp:txXfrm>
    </dsp:sp>
    <dsp:sp modelId="{9B99F3C9-0B75-4271-9FAC-48F4706CEE08}">
      <dsp:nvSpPr>
        <dsp:cNvPr id="0" name=""/>
        <dsp:cNvSpPr/>
      </dsp:nvSpPr>
      <dsp:spPr>
        <a:xfrm>
          <a:off x="4538221" y="368649"/>
          <a:ext cx="481902" cy="2295646"/>
        </a:xfrm>
        <a:custGeom>
          <a:avLst/>
          <a:gdLst/>
          <a:ahLst/>
          <a:cxnLst/>
          <a:rect l="0" t="0" r="0" b="0"/>
          <a:pathLst>
            <a:path>
              <a:moveTo>
                <a:pt x="0" y="1378785"/>
              </a:moveTo>
              <a:lnTo>
                <a:pt x="144717" y="1378785"/>
              </a:lnTo>
              <a:lnTo>
                <a:pt x="144717" y="0"/>
              </a:lnTo>
              <a:lnTo>
                <a:pt x="28943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20530" y="1457830"/>
        <a:ext cx="0" cy="0"/>
      </dsp:txXfrm>
    </dsp:sp>
    <dsp:sp modelId="{063E2CB4-9CEC-4F40-9AE4-1F9B7F45295F}">
      <dsp:nvSpPr>
        <dsp:cNvPr id="0" name=""/>
        <dsp:cNvSpPr/>
      </dsp:nvSpPr>
      <dsp:spPr>
        <a:xfrm rot="16200000">
          <a:off x="2237742" y="2296992"/>
          <a:ext cx="3866351" cy="7346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smtClean="0">
              <a:latin typeface="Calibri" panose="020F0502020204030204"/>
              <a:ea typeface="+mn-ea"/>
              <a:cs typeface="+mn-cs"/>
            </a:rPr>
            <a:t>Провали ринку</a:t>
          </a:r>
          <a:endParaRPr lang="uk-UA" sz="4600" kern="1200" dirty="0">
            <a:latin typeface="Calibri" panose="020F0502020204030204"/>
            <a:ea typeface="+mn-ea"/>
            <a:cs typeface="+mn-cs"/>
          </a:endParaRPr>
        </a:p>
      </dsp:txBody>
      <dsp:txXfrm>
        <a:off x="2237742" y="2296992"/>
        <a:ext cx="3866351" cy="734606"/>
      </dsp:txXfrm>
    </dsp:sp>
    <dsp:sp modelId="{29E50043-2D25-4DEF-AD91-E2366FFE3DC7}">
      <dsp:nvSpPr>
        <dsp:cNvPr id="0" name=""/>
        <dsp:cNvSpPr/>
      </dsp:nvSpPr>
      <dsp:spPr>
        <a:xfrm>
          <a:off x="5020123" y="1346"/>
          <a:ext cx="2409510" cy="7346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alibri" panose="020F0502020204030204"/>
              <a:ea typeface="+mn-ea"/>
              <a:cs typeface="+mn-cs"/>
            </a:rPr>
            <a:t>Зовнішні ефекти </a:t>
          </a:r>
          <a:endParaRPr lang="uk-UA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020123" y="1346"/>
        <a:ext cx="2409510" cy="734606"/>
      </dsp:txXfrm>
    </dsp:sp>
    <dsp:sp modelId="{614377E2-B81A-48AB-B2CD-4EAD30455DEF}">
      <dsp:nvSpPr>
        <dsp:cNvPr id="0" name=""/>
        <dsp:cNvSpPr/>
      </dsp:nvSpPr>
      <dsp:spPr>
        <a:xfrm>
          <a:off x="5020123" y="919604"/>
          <a:ext cx="2409510" cy="7346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alibri" panose="020F0502020204030204"/>
              <a:ea typeface="+mn-ea"/>
              <a:cs typeface="+mn-cs"/>
            </a:rPr>
            <a:t>Неможливість надання ринком суспільних благ</a:t>
          </a:r>
          <a:endParaRPr lang="uk-UA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020123" y="919604"/>
        <a:ext cx="2409510" cy="734606"/>
      </dsp:txXfrm>
    </dsp:sp>
    <dsp:sp modelId="{AAA91937-F825-4E03-91F1-2961E197CAB9}">
      <dsp:nvSpPr>
        <dsp:cNvPr id="0" name=""/>
        <dsp:cNvSpPr/>
      </dsp:nvSpPr>
      <dsp:spPr>
        <a:xfrm>
          <a:off x="5020123" y="1837863"/>
          <a:ext cx="2409510" cy="7346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alibri" panose="020F0502020204030204"/>
              <a:ea typeface="+mn-ea"/>
              <a:cs typeface="+mn-cs"/>
            </a:rPr>
            <a:t>Асиметричність інформації та неповнота ринків</a:t>
          </a:r>
          <a:endParaRPr lang="uk-UA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020123" y="1837863"/>
        <a:ext cx="2409510" cy="734606"/>
      </dsp:txXfrm>
    </dsp:sp>
    <dsp:sp modelId="{8DBE5CC4-99FE-44A8-9A46-DA663CAF6CB2}">
      <dsp:nvSpPr>
        <dsp:cNvPr id="0" name=""/>
        <dsp:cNvSpPr/>
      </dsp:nvSpPr>
      <dsp:spPr>
        <a:xfrm>
          <a:off x="5020123" y="2756121"/>
          <a:ext cx="2409510" cy="7346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alibri" panose="020F0502020204030204"/>
              <a:ea typeface="+mn-ea"/>
              <a:cs typeface="+mn-cs"/>
            </a:rPr>
            <a:t>Монопольна влада на ринках</a:t>
          </a:r>
          <a:endParaRPr lang="uk-UA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020123" y="2756121"/>
        <a:ext cx="2409510" cy="734606"/>
      </dsp:txXfrm>
    </dsp:sp>
    <dsp:sp modelId="{69D407EC-5E19-4F59-A22A-1F960C81426D}">
      <dsp:nvSpPr>
        <dsp:cNvPr id="0" name=""/>
        <dsp:cNvSpPr/>
      </dsp:nvSpPr>
      <dsp:spPr>
        <a:xfrm>
          <a:off x="5020123" y="3674380"/>
          <a:ext cx="2409510" cy="7346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alibri" panose="020F0502020204030204"/>
              <a:ea typeface="+mn-ea"/>
              <a:cs typeface="+mn-cs"/>
            </a:rPr>
            <a:t>Макроекономічна нестабільність</a:t>
          </a:r>
          <a:endParaRPr lang="uk-UA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020123" y="3674380"/>
        <a:ext cx="2409510" cy="734606"/>
      </dsp:txXfrm>
    </dsp:sp>
    <dsp:sp modelId="{C567E0FC-EC4E-42A6-B28E-EE5391B02104}">
      <dsp:nvSpPr>
        <dsp:cNvPr id="0" name=""/>
        <dsp:cNvSpPr/>
      </dsp:nvSpPr>
      <dsp:spPr>
        <a:xfrm>
          <a:off x="5020123" y="4592638"/>
          <a:ext cx="2409510" cy="7346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alibri" panose="020F0502020204030204"/>
              <a:ea typeface="+mn-ea"/>
              <a:cs typeface="+mn-cs"/>
            </a:rPr>
            <a:t>Нерівність у розподілі доходів</a:t>
          </a:r>
          <a:endParaRPr lang="uk-UA" sz="1700" kern="1200" dirty="0">
            <a:latin typeface="Calibri" panose="020F0502020204030204"/>
            <a:ea typeface="+mn-ea"/>
            <a:cs typeface="+mn-cs"/>
          </a:endParaRPr>
        </a:p>
      </dsp:txBody>
      <dsp:txXfrm>
        <a:off x="5020123" y="4592638"/>
        <a:ext cx="2409510" cy="734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31DB-6DB4-41B8-A4F4-7BEBE28F1FE7}">
      <dsp:nvSpPr>
        <dsp:cNvPr id="0" name=""/>
        <dsp:cNvSpPr/>
      </dsp:nvSpPr>
      <dsp:spPr>
        <a:xfrm>
          <a:off x="-6125384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FAB5E-8B93-48EC-9490-AE9FC75DA4A6}">
      <dsp:nvSpPr>
        <dsp:cNvPr id="0" name=""/>
        <dsp:cNvSpPr/>
      </dsp:nvSpPr>
      <dsp:spPr>
        <a:xfrm>
          <a:off x="610348" y="416478"/>
          <a:ext cx="7438974" cy="833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Доповнення існуючих нормативно-правових актів нормами прямої дії, що врегульовують пріоритетний розвиток біотехнологій та біоекономіки. </a:t>
          </a:r>
          <a:r>
            <a:rPr lang="uk-UA" sz="6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Розробкою необхідної законодавчої бази для створення біржі </a:t>
          </a:r>
          <a:r>
            <a:rPr lang="uk-UA" sz="6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біопалив</a:t>
          </a:r>
          <a:endParaRPr lang="uk-UA" sz="1400" kern="1200" dirty="0" smtClean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610348" y="416478"/>
        <a:ext cx="7438974" cy="833390"/>
      </dsp:txXfrm>
    </dsp:sp>
    <dsp:sp modelId="{DBF98807-0650-4BB2-8FA5-1B7CF6B5BB43}">
      <dsp:nvSpPr>
        <dsp:cNvPr id="0" name=""/>
        <dsp:cNvSpPr/>
      </dsp:nvSpPr>
      <dsp:spPr>
        <a:xfrm>
          <a:off x="89479" y="312304"/>
          <a:ext cx="1041738" cy="104173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EA14F-337B-439A-8678-C71C16B6A041}">
      <dsp:nvSpPr>
        <dsp:cNvPr id="0" name=""/>
        <dsp:cNvSpPr/>
      </dsp:nvSpPr>
      <dsp:spPr>
        <a:xfrm>
          <a:off x="1088150" y="1666781"/>
          <a:ext cx="6961172" cy="833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Удосконалення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системи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підтримки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експорту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частині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просування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зовнішні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ринки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біотехнологічної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продукції</a:t>
          </a: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8150" y="1666781"/>
        <a:ext cx="6961172" cy="833390"/>
      </dsp:txXfrm>
    </dsp:sp>
    <dsp:sp modelId="{D96CFBD7-FB17-4EAE-8CA1-A457748C7ADF}">
      <dsp:nvSpPr>
        <dsp:cNvPr id="0" name=""/>
        <dsp:cNvSpPr/>
      </dsp:nvSpPr>
      <dsp:spPr>
        <a:xfrm>
          <a:off x="567281" y="1562607"/>
          <a:ext cx="1041738" cy="104173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2866-3639-4BF6-9196-161F56B46249}">
      <dsp:nvSpPr>
        <dsp:cNvPr id="0" name=""/>
        <dsp:cNvSpPr/>
      </dsp:nvSpPr>
      <dsp:spPr>
        <a:xfrm>
          <a:off x="1088150" y="2917084"/>
          <a:ext cx="6961172" cy="833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Удосконалення системи підтримки експорту в частині просування на зовнішні ринки біотехнологічної продукції</a:t>
          </a: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8150" y="2917084"/>
        <a:ext cx="6961172" cy="833390"/>
      </dsp:txXfrm>
    </dsp:sp>
    <dsp:sp modelId="{E08D0DE7-76A8-4C6E-A171-8C4EB4BBCD5A}">
      <dsp:nvSpPr>
        <dsp:cNvPr id="0" name=""/>
        <dsp:cNvSpPr/>
      </dsp:nvSpPr>
      <dsp:spPr>
        <a:xfrm>
          <a:off x="567281" y="2812910"/>
          <a:ext cx="1041738" cy="104173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4ED0C-4CFA-417C-8798-B8E65E47E37A}">
      <dsp:nvSpPr>
        <dsp:cNvPr id="0" name=""/>
        <dsp:cNvSpPr/>
      </dsp:nvSpPr>
      <dsp:spPr>
        <a:xfrm>
          <a:off x="610348" y="4167386"/>
          <a:ext cx="7438974" cy="833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Структуризація існуючих законодавчих актів з метою підвищення ефективності їх дії та зменшення кількості</a:t>
          </a:r>
          <a:endParaRPr lang="uk-U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348" y="4167386"/>
        <a:ext cx="7438974" cy="833390"/>
      </dsp:txXfrm>
    </dsp:sp>
    <dsp:sp modelId="{D549D417-D744-4591-9406-274ACF933B4E}">
      <dsp:nvSpPr>
        <dsp:cNvPr id="0" name=""/>
        <dsp:cNvSpPr/>
      </dsp:nvSpPr>
      <dsp:spPr>
        <a:xfrm>
          <a:off x="89479" y="4063212"/>
          <a:ext cx="1041738" cy="104173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48BB88-1B9B-48A9-AA2D-3CB4A69CF548}" type="datetime1">
              <a:rPr lang="uk-UA" smtClean="0"/>
              <a:t>01.02.2021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92C7-2F97-4B2D-80AC-3AB77BE03A37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06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1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Зображення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Прямокут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CDBA5-8603-4318-8CD3-675051558649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  <p:sp useBgFill="1">
        <p:nvSpPr>
          <p:cNvPr id="20" name="Поліліні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1F7033-FE40-4AAE-8AC2-80FC9B21266D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оліліні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37340-8265-4632-A7A5-F3E30C8D2DD5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25656B-9614-429D-A418-3251A9B856EC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ображення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55DAD3-45EE-4A28-829F-DAC6C8DD69BB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16" name="Поліліні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94AB5A-33B2-46C3-BF62-F93180F927B0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59CC81-54C6-41E5-90F8-15A6DD71B4EE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F89F78-F8BB-4ACC-AA44-C37CCAB78696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73F407-4BBD-45C4-BCEA-84EE71E8A9A5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іліні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88C7C-95A4-4FC3-898A-FDE1CAA7ED38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іліні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7C52B2-0959-4AB9-94B4-D291909A8E06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uk-UA" noProof="0" smtClean="0"/>
              <a:t>‹№›</a:t>
            </a:fld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pic>
        <p:nvPicPr>
          <p:cNvPr id="13" name="Зображення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кут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8870520-68C1-4BC7-8E0D-4D2E407D9624}" type="datetime1">
              <a:rPr lang="uk-UA" smtClean="0"/>
              <a:pPr/>
              <a:t>01.02.2021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sp>
        <p:nvSpPr>
          <p:cNvPr id="38" name="Поліліні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916" y="1196752"/>
            <a:ext cx="9144000" cy="2667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Тема 6. 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/>
            </a:r>
            <a:br>
              <a:rPr lang="ru-RU" b="1" dirty="0" smtClean="0">
                <a:ln/>
                <a:solidFill>
                  <a:schemeClr val="accent4"/>
                </a:solidFill>
              </a:rPr>
            </a:br>
            <a:r>
              <a:rPr lang="ru-RU" b="1" dirty="0" err="1" smtClean="0">
                <a:ln/>
                <a:solidFill>
                  <a:schemeClr val="accent4"/>
                </a:solidFill>
              </a:rPr>
              <a:t>Державне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регулювання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>
                <a:ln/>
                <a:solidFill>
                  <a:schemeClr val="accent4"/>
                </a:solidFill>
              </a:rPr>
              <a:t>розвитку</a:t>
            </a:r>
            <a:r>
              <a:rPr lang="ru-RU" b="1" dirty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біоекономіки</a:t>
            </a:r>
            <a:endParaRPr lang="uk-UA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0"/>
            <a:ext cx="10441160" cy="5184575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17747" y="5661248"/>
            <a:ext cx="12071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Система </a:t>
            </a:r>
            <a:r>
              <a:rPr lang="ru-RU" sz="3200" dirty="0" err="1"/>
              <a:t>методів</a:t>
            </a:r>
            <a:r>
              <a:rPr lang="ru-RU" sz="3200" dirty="0"/>
              <a:t> державного </a:t>
            </a:r>
            <a:r>
              <a:rPr lang="ru-RU" sz="3200" dirty="0" err="1"/>
              <a:t>регулювання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біоекономіки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161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188640"/>
            <a:ext cx="9109055" cy="648072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7747" y="1844824"/>
            <a:ext cx="25922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державного регулювання розвитку біоекономіки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0152570"/>
              </p:ext>
            </p:extLst>
          </p:nvPr>
        </p:nvGraphicFramePr>
        <p:xfrm>
          <a:off x="1701924" y="119675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981844" y="260648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Напрямки </a:t>
            </a:r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законодавчого</a:t>
            </a:r>
            <a:r>
              <a:rPr lang="ru-RU" sz="2400" b="1" dirty="0"/>
              <a:t> </a:t>
            </a:r>
            <a:r>
              <a:rPr lang="ru-RU" sz="2400" b="1" dirty="0" err="1"/>
              <a:t>регулювання</a:t>
            </a:r>
            <a:r>
              <a:rPr lang="ru-RU" sz="2400" b="1" dirty="0"/>
              <a:t> та державного </a:t>
            </a:r>
            <a:r>
              <a:rPr lang="ru-RU" sz="2400" b="1" dirty="0" err="1"/>
              <a:t>стимулювання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біоекономіки</a:t>
            </a:r>
            <a:r>
              <a:rPr lang="ru-RU" sz="2400" b="1" dirty="0"/>
              <a:t>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0472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Стратегія довгострокової державної підтримки розвитку біоекономіки в </a:t>
            </a:r>
            <a:r>
              <a:rPr lang="uk-UA" b="1" dirty="0" smtClean="0"/>
              <a:t>Україні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836" y="1905000"/>
            <a:ext cx="10009111" cy="49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50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Питання</a:t>
            </a:r>
            <a:endParaRPr lang="uk-UA" dirty="0"/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uk-UA" dirty="0"/>
              <a:t>Основні інструменти державного впливу на розвиток  біоекономіки</a:t>
            </a:r>
          </a:p>
          <a:p>
            <a:r>
              <a:rPr lang="uk-UA" dirty="0" smtClean="0"/>
              <a:t>Основні </a:t>
            </a:r>
            <a:r>
              <a:rPr lang="uk-UA" dirty="0"/>
              <a:t>функції, завдання та інструменти державного  регулювання розвитку біоекономіки</a:t>
            </a:r>
          </a:p>
          <a:p>
            <a:r>
              <a:rPr lang="uk-UA" dirty="0" smtClean="0"/>
              <a:t> </a:t>
            </a:r>
            <a:r>
              <a:rPr lang="uk-UA" dirty="0"/>
              <a:t>Економіко-правовий аналіз нормативної бази розвитку </a:t>
            </a:r>
          </a:p>
          <a:p>
            <a:r>
              <a:rPr lang="uk-UA" dirty="0"/>
              <a:t>біоекономіки в Україні</a:t>
            </a:r>
          </a:p>
          <a:p>
            <a:r>
              <a:rPr lang="uk-UA" dirty="0" smtClean="0"/>
              <a:t>Формування </a:t>
            </a:r>
            <a:r>
              <a:rPr lang="uk-UA" dirty="0"/>
              <a:t>довгострокової стратегії державної підтримки  розвитку біоекономіки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Державне регулювання економіки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05779" y="2132856"/>
            <a:ext cx="112332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400" dirty="0" smtClean="0"/>
              <a:t>це </a:t>
            </a:r>
            <a:r>
              <a:rPr lang="uk-UA" sz="4400" dirty="0"/>
              <a:t>вплив держави на діяльність суб’єктів господарювання та ринкову кон’юнктуру з метою забезпечення нормальних умов функціонування ринкового механізму</a:t>
            </a:r>
          </a:p>
        </p:txBody>
      </p:sp>
    </p:spTree>
    <p:extLst>
      <p:ext uri="{BB962C8B-B14F-4D97-AF65-F5344CB8AC3E}">
        <p14:creationId xmlns:p14="http://schemas.microsoft.com/office/powerpoint/2010/main" val="35628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Необхідність державного регулювання економікою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1649409"/>
              </p:ext>
            </p:extLst>
          </p:nvPr>
        </p:nvGraphicFramePr>
        <p:xfrm>
          <a:off x="909836" y="1628800"/>
          <a:ext cx="112332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7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0" y="260648"/>
            <a:ext cx="8640960" cy="644257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8902724" y="1665448"/>
            <a:ext cx="3168352" cy="170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Об’єктивні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необхідності державного регулювання розвитку біоекономіки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0"/>
            <a:ext cx="8568952" cy="640871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7748" y="1844824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Фактори впливу на розвиток біоекономіки в Україні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5603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51045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Функції державного регулювання розвитку біоекономіки в Україні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628800"/>
            <a:ext cx="8208912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5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/>
              <a:t>ОСНОВНА ФУНКЦІЯ ДЕРЖАВНОГО РЕГУЛЮВАННЯ РОЗВИТКУ БІОЕКОНОМІКИ </a:t>
            </a:r>
            <a:endParaRPr lang="uk-UA" b="1" i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909836" y="2690336"/>
            <a:ext cx="10657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організація життя в суспільстві з метою забезпечення умов для нормальної його життєдіяльності та забезпечення можливості реалізації потреб майбутніх поколінь</a:t>
            </a:r>
          </a:p>
        </p:txBody>
      </p:sp>
    </p:spTree>
    <p:extLst>
      <p:ext uri="{BB962C8B-B14F-4D97-AF65-F5344CB8AC3E}">
        <p14:creationId xmlns:p14="http://schemas.microsoft.com/office/powerpoint/2010/main" val="595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29735" y="5301208"/>
            <a:ext cx="8229601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Завдання державного регулювання розвитку біоекономіки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35" y="-99392"/>
            <a:ext cx="8929173" cy="48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льори Землі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567_TF02801065" id="{2DABB9BE-A9D4-4634-8545-C0663B0B83EF}" vid="{DA680F6F-D0C5-422C-BBCE-6D42AAED5D76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в кольорах Землі (широкоформатна)</Template>
  <TotalTime>28</TotalTime>
  <Words>233</Words>
  <Application>Microsoft Office PowerPoint</Application>
  <PresentationFormat>Довільний</PresentationFormat>
  <Paragraphs>35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Кольори Землі 16x9</vt:lpstr>
      <vt:lpstr>Тема 6.  Державне регулювання розвитку біоекономіки</vt:lpstr>
      <vt:lpstr>Питання</vt:lpstr>
      <vt:lpstr>Державне регулювання економіки </vt:lpstr>
      <vt:lpstr>Необхідність державного регулювання економікою</vt:lpstr>
      <vt:lpstr>Презентація PowerPoint</vt:lpstr>
      <vt:lpstr>Презентація PowerPoint</vt:lpstr>
      <vt:lpstr>Функції державного регулювання розвитку біоекономіки в Україні</vt:lpstr>
      <vt:lpstr>ОСНОВНА ФУНКЦІЯ ДЕРЖАВНОГО РЕГУЛЮВАННЯ РОЗВИТКУ БІОЕКОНОМІКИ </vt:lpstr>
      <vt:lpstr>Презентація PowerPoint</vt:lpstr>
      <vt:lpstr>Презентація PowerPoint</vt:lpstr>
      <vt:lpstr>Презентація PowerPoint</vt:lpstr>
      <vt:lpstr>Презентація PowerPoint</vt:lpstr>
      <vt:lpstr>Стратегія довгострокової державної підтримки розвитку біоекономіки в Україні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 Державне регулювання розвитку біоекономіки</dc:title>
  <dc:creator>Asus</dc:creator>
  <cp:lastModifiedBy>Asus</cp:lastModifiedBy>
  <cp:revision>9</cp:revision>
  <dcterms:created xsi:type="dcterms:W3CDTF">2021-02-01T08:52:02Z</dcterms:created>
  <dcterms:modified xsi:type="dcterms:W3CDTF">2021-02-01T09:20:02Z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