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3" r:id="rId20"/>
    <p:sldId id="302" r:id="rId21"/>
    <p:sldId id="304" r:id="rId22"/>
    <p:sldId id="305" r:id="rId23"/>
    <p:sldId id="306" r:id="rId24"/>
    <p:sldId id="307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CC"/>
    <a:srgbClr val="03136A"/>
    <a:srgbClr val="35759D"/>
    <a:srgbClr val="35B19D"/>
    <a:srgbClr val="000000"/>
    <a:srgbClr val="FFFF00"/>
    <a:srgbClr val="B3D3EA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8DB78-FBB0-4CCA-806B-1016717F64BB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052D0F3-196A-4E92-99C9-1C15FC166B2E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5">
                  <a:lumMod val="25000"/>
                </a:schemeClr>
              </a:solidFill>
            </a:rPr>
            <a:t>ТВЕРДЕ </a:t>
          </a:r>
          <a:endParaRPr lang="uk-UA" sz="1800" b="1" dirty="0">
            <a:solidFill>
              <a:schemeClr val="accent5">
                <a:lumMod val="25000"/>
              </a:schemeClr>
            </a:solidFill>
          </a:endParaRPr>
        </a:p>
      </dgm:t>
    </dgm:pt>
    <dgm:pt modelId="{DD8C6319-E56D-4310-846E-E5B5A1F6AD80}" type="parTrans" cxnId="{7EB8DBCA-99C4-4133-A35F-BC5C9A8EF2DF}">
      <dgm:prSet/>
      <dgm:spPr/>
      <dgm:t>
        <a:bodyPr/>
        <a:lstStyle/>
        <a:p>
          <a:endParaRPr lang="uk-UA"/>
        </a:p>
      </dgm:t>
    </dgm:pt>
    <dgm:pt modelId="{68688915-C830-4138-9493-32EE50AF24B7}" type="sibTrans" cxnId="{7EB8DBCA-99C4-4133-A35F-BC5C9A8EF2DF}">
      <dgm:prSet/>
      <dgm:spPr/>
      <dgm:t>
        <a:bodyPr/>
        <a:lstStyle/>
        <a:p>
          <a:endParaRPr lang="uk-UA"/>
        </a:p>
      </dgm:t>
    </dgm:pt>
    <dgm:pt modelId="{1D3BA5A4-BE46-4C0B-B9F3-1DED6AFB8F83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accent5">
                  <a:lumMod val="25000"/>
                </a:schemeClr>
              </a:solidFill>
            </a:rPr>
            <a:t>ГАЗОПОДІБНЕ</a:t>
          </a:r>
          <a:endParaRPr lang="uk-UA" sz="1200" b="1" dirty="0">
            <a:solidFill>
              <a:schemeClr val="accent5">
                <a:lumMod val="25000"/>
              </a:schemeClr>
            </a:solidFill>
          </a:endParaRPr>
        </a:p>
      </dgm:t>
    </dgm:pt>
    <dgm:pt modelId="{65ACCD5C-214D-4B49-9DB7-23777101F58F}" type="parTrans" cxnId="{2C327D72-4894-432D-A3F1-99CB3A4DC1FC}">
      <dgm:prSet/>
      <dgm:spPr/>
      <dgm:t>
        <a:bodyPr/>
        <a:lstStyle/>
        <a:p>
          <a:endParaRPr lang="uk-UA"/>
        </a:p>
      </dgm:t>
    </dgm:pt>
    <dgm:pt modelId="{2887357E-6CCA-447E-A8F4-5DA89DAA4AD7}" type="sibTrans" cxnId="{2C327D72-4894-432D-A3F1-99CB3A4DC1FC}">
      <dgm:prSet/>
      <dgm:spPr/>
      <dgm:t>
        <a:bodyPr/>
        <a:lstStyle/>
        <a:p>
          <a:endParaRPr lang="uk-UA"/>
        </a:p>
      </dgm:t>
    </dgm:pt>
    <dgm:pt modelId="{1BCAB2B7-790A-4F6F-B026-BA30879BD144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sz="1400" b="1" i="1" dirty="0" smtClean="0"/>
            <a:t>ВИДИ БІОПАЛИВА</a:t>
          </a:r>
          <a:endParaRPr lang="uk-UA" sz="1400" b="1" dirty="0"/>
        </a:p>
      </dgm:t>
    </dgm:pt>
    <dgm:pt modelId="{B15D4B52-0040-40B9-94E0-AD908B6A7E2E}" type="parTrans" cxnId="{7ED80775-A97E-45AC-821F-21EB25830BF5}">
      <dgm:prSet/>
      <dgm:spPr/>
      <dgm:t>
        <a:bodyPr/>
        <a:lstStyle/>
        <a:p>
          <a:endParaRPr lang="uk-UA"/>
        </a:p>
      </dgm:t>
    </dgm:pt>
    <dgm:pt modelId="{0C9FB13C-473A-4FB8-A33A-C3E2650888EC}" type="sibTrans" cxnId="{7ED80775-A97E-45AC-821F-21EB25830BF5}">
      <dgm:prSet/>
      <dgm:spPr/>
      <dgm:t>
        <a:bodyPr/>
        <a:lstStyle/>
        <a:p>
          <a:endParaRPr lang="uk-UA"/>
        </a:p>
      </dgm:t>
    </dgm:pt>
    <dgm:pt modelId="{F220B18D-A55C-4D95-A981-B8BC585378D9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accent5">
                  <a:lumMod val="25000"/>
                </a:schemeClr>
              </a:solidFill>
            </a:rPr>
            <a:t>РІДКЕ </a:t>
          </a:r>
          <a:endParaRPr lang="uk-UA" sz="2000" b="1" dirty="0">
            <a:solidFill>
              <a:schemeClr val="accent5">
                <a:lumMod val="25000"/>
              </a:schemeClr>
            </a:solidFill>
          </a:endParaRPr>
        </a:p>
      </dgm:t>
    </dgm:pt>
    <dgm:pt modelId="{13B48A07-3300-4CC4-B4D9-AF22D3FCA6D2}" type="parTrans" cxnId="{953C791E-F6F2-4AE1-9DB1-2A1FD292DD81}">
      <dgm:prSet/>
      <dgm:spPr/>
      <dgm:t>
        <a:bodyPr/>
        <a:lstStyle/>
        <a:p>
          <a:endParaRPr lang="uk-UA"/>
        </a:p>
      </dgm:t>
    </dgm:pt>
    <dgm:pt modelId="{5BD89B0A-3A7F-4EE4-9AEC-9A3D17E13FAE}" type="sibTrans" cxnId="{953C791E-F6F2-4AE1-9DB1-2A1FD292DD81}">
      <dgm:prSet/>
      <dgm:spPr/>
      <dgm:t>
        <a:bodyPr/>
        <a:lstStyle/>
        <a:p>
          <a:endParaRPr lang="uk-UA"/>
        </a:p>
      </dgm:t>
    </dgm:pt>
    <dgm:pt modelId="{985CE630-35B4-4B45-9050-CC616AB01C1C}" type="pres">
      <dgm:prSet presAssocID="{9A38DB78-FBB0-4CCA-806B-1016717F64B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0EE37BD-B68E-4E47-A5E6-C307B6CF9785}" type="pres">
      <dgm:prSet presAssocID="{9A38DB78-FBB0-4CCA-806B-1016717F64BB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B3B2FC-3CAD-4BA9-AE75-F76D7C7BBC56}" type="pres">
      <dgm:prSet presAssocID="{9A38DB78-FBB0-4CCA-806B-1016717F64B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B90C9C-15FA-4810-AC66-E777FA7E5DBC}" type="pres">
      <dgm:prSet presAssocID="{9A38DB78-FBB0-4CCA-806B-1016717F64BB}" presName="triangle3" presStyleLbl="node1" presStyleIdx="2" presStyleCnt="4" custLinFactNeighborX="1" custLinFactNeighborY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375076-097B-4DD0-BA86-D8F66F2658B5}" type="pres">
      <dgm:prSet presAssocID="{9A38DB78-FBB0-4CCA-806B-1016717F64BB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836FB39-BC58-4FA8-9ED3-6D198F96E587}" type="presOf" srcId="{9A38DB78-FBB0-4CCA-806B-1016717F64BB}" destId="{985CE630-35B4-4B45-9050-CC616AB01C1C}" srcOrd="0" destOrd="0" presId="urn:microsoft.com/office/officeart/2005/8/layout/pyramid4"/>
    <dgm:cxn modelId="{F0F953F2-DCF4-40BC-A9F7-4F5A760D8546}" type="presOf" srcId="{1BCAB2B7-790A-4F6F-B026-BA30879BD144}" destId="{8BB90C9C-15FA-4810-AC66-E777FA7E5DBC}" srcOrd="0" destOrd="0" presId="urn:microsoft.com/office/officeart/2005/8/layout/pyramid4"/>
    <dgm:cxn modelId="{ABCBAB6F-4321-43FB-925E-9970B34F0BBB}" type="presOf" srcId="{1D3BA5A4-BE46-4C0B-B9F3-1DED6AFB8F83}" destId="{8CB3B2FC-3CAD-4BA9-AE75-F76D7C7BBC56}" srcOrd="0" destOrd="0" presId="urn:microsoft.com/office/officeart/2005/8/layout/pyramid4"/>
    <dgm:cxn modelId="{A4A62EB6-2333-4FD2-88B8-CCD0356B8099}" type="presOf" srcId="{0052D0F3-196A-4E92-99C9-1C15FC166B2E}" destId="{00EE37BD-B68E-4E47-A5E6-C307B6CF9785}" srcOrd="0" destOrd="0" presId="urn:microsoft.com/office/officeart/2005/8/layout/pyramid4"/>
    <dgm:cxn modelId="{52417EA8-57D2-42D8-8026-B5AFD4D43FCE}" type="presOf" srcId="{F220B18D-A55C-4D95-A981-B8BC585378D9}" destId="{4B375076-097B-4DD0-BA86-D8F66F2658B5}" srcOrd="0" destOrd="0" presId="urn:microsoft.com/office/officeart/2005/8/layout/pyramid4"/>
    <dgm:cxn modelId="{953C791E-F6F2-4AE1-9DB1-2A1FD292DD81}" srcId="{9A38DB78-FBB0-4CCA-806B-1016717F64BB}" destId="{F220B18D-A55C-4D95-A981-B8BC585378D9}" srcOrd="3" destOrd="0" parTransId="{13B48A07-3300-4CC4-B4D9-AF22D3FCA6D2}" sibTransId="{5BD89B0A-3A7F-4EE4-9AEC-9A3D17E13FAE}"/>
    <dgm:cxn modelId="{7EB8DBCA-99C4-4133-A35F-BC5C9A8EF2DF}" srcId="{9A38DB78-FBB0-4CCA-806B-1016717F64BB}" destId="{0052D0F3-196A-4E92-99C9-1C15FC166B2E}" srcOrd="0" destOrd="0" parTransId="{DD8C6319-E56D-4310-846E-E5B5A1F6AD80}" sibTransId="{68688915-C830-4138-9493-32EE50AF24B7}"/>
    <dgm:cxn modelId="{2C327D72-4894-432D-A3F1-99CB3A4DC1FC}" srcId="{9A38DB78-FBB0-4CCA-806B-1016717F64BB}" destId="{1D3BA5A4-BE46-4C0B-B9F3-1DED6AFB8F83}" srcOrd="1" destOrd="0" parTransId="{65ACCD5C-214D-4B49-9DB7-23777101F58F}" sibTransId="{2887357E-6CCA-447E-A8F4-5DA89DAA4AD7}"/>
    <dgm:cxn modelId="{7ED80775-A97E-45AC-821F-21EB25830BF5}" srcId="{9A38DB78-FBB0-4CCA-806B-1016717F64BB}" destId="{1BCAB2B7-790A-4F6F-B026-BA30879BD144}" srcOrd="2" destOrd="0" parTransId="{B15D4B52-0040-40B9-94E0-AD908B6A7E2E}" sibTransId="{0C9FB13C-473A-4FB8-A33A-C3E2650888EC}"/>
    <dgm:cxn modelId="{1AC4308C-1493-463E-9860-E347A71F52D8}" type="presParOf" srcId="{985CE630-35B4-4B45-9050-CC616AB01C1C}" destId="{00EE37BD-B68E-4E47-A5E6-C307B6CF9785}" srcOrd="0" destOrd="0" presId="urn:microsoft.com/office/officeart/2005/8/layout/pyramid4"/>
    <dgm:cxn modelId="{2CE3E824-302F-4449-BA2F-03C99EA610B4}" type="presParOf" srcId="{985CE630-35B4-4B45-9050-CC616AB01C1C}" destId="{8CB3B2FC-3CAD-4BA9-AE75-F76D7C7BBC56}" srcOrd="1" destOrd="0" presId="urn:microsoft.com/office/officeart/2005/8/layout/pyramid4"/>
    <dgm:cxn modelId="{14A55690-7126-472A-8492-168B4CC9AD85}" type="presParOf" srcId="{985CE630-35B4-4B45-9050-CC616AB01C1C}" destId="{8BB90C9C-15FA-4810-AC66-E777FA7E5DBC}" srcOrd="2" destOrd="0" presId="urn:microsoft.com/office/officeart/2005/8/layout/pyramid4"/>
    <dgm:cxn modelId="{C8D09D64-5803-4B56-93C5-B1FF7E665BBE}" type="presParOf" srcId="{985CE630-35B4-4B45-9050-CC616AB01C1C}" destId="{4B375076-097B-4DD0-BA86-D8F66F2658B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30E9A-13B6-4A35-A9A5-08E2575A434A}" type="doc">
      <dgm:prSet loTypeId="urn:microsoft.com/office/officeart/2008/layout/VerticalCurvedLis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C55EF51F-01B5-43ED-976E-818B2DB096F6}">
      <dgm:prSet phldrT="[Текст]"/>
      <dgm:spPr>
        <a:xfrm>
          <a:off x="260250" y="168533"/>
          <a:ext cx="5184602" cy="336938"/>
        </a:xfrm>
        <a:prstGeom prst="rect">
          <a:avLst/>
        </a:prstGeom>
      </dgm:spPr>
      <dgm:t>
        <a:bodyPr/>
        <a:lstStyle/>
        <a:p>
          <a:r>
            <a:rPr lang="uk-UA" b="1" i="1" smtClean="0">
              <a:latin typeface="Calibri" panose="020F0502020204030204"/>
              <a:ea typeface="+mn-ea"/>
              <a:cs typeface="+mn-cs"/>
            </a:rPr>
            <a:t>біоетанол з целюлози</a:t>
          </a:r>
          <a:endParaRPr lang="uk-UA">
            <a:latin typeface="Calibri" panose="020F0502020204030204"/>
            <a:ea typeface="+mn-ea"/>
            <a:cs typeface="+mn-cs"/>
          </a:endParaRPr>
        </a:p>
      </dgm:t>
    </dgm:pt>
    <dgm:pt modelId="{ADF1B7C3-2244-4DAC-B42D-A31A25EDF9BE}" type="parTrans" cxnId="{FE850E12-6173-44AF-8682-A16766197888}">
      <dgm:prSet/>
      <dgm:spPr/>
      <dgm:t>
        <a:bodyPr/>
        <a:lstStyle/>
        <a:p>
          <a:endParaRPr lang="uk-UA"/>
        </a:p>
      </dgm:t>
    </dgm:pt>
    <dgm:pt modelId="{FBE6BD63-1285-45E2-B8BD-A60724D7FCBA}" type="sibTrans" cxnId="{FE850E12-6173-44AF-8682-A16766197888}">
      <dgm:prSet/>
      <dgm:spPr>
        <a:xfrm>
          <a:off x="-3617274" y="-555868"/>
          <a:ext cx="4312137" cy="4312137"/>
        </a:xfrm>
        <a:prstGeom prst="blockArc">
          <a:avLst>
            <a:gd name="adj1" fmla="val 18900000"/>
            <a:gd name="adj2" fmla="val 2700000"/>
            <a:gd name="adj3" fmla="val 501"/>
          </a:avLst>
        </a:prstGeom>
      </dgm:spPr>
      <dgm:t>
        <a:bodyPr/>
        <a:lstStyle/>
        <a:p>
          <a:endParaRPr lang="uk-UA"/>
        </a:p>
      </dgm:t>
    </dgm:pt>
    <dgm:pt modelId="{C935F4B5-1682-46AF-B964-591ED57FB1EF}">
      <dgm:prSet phldrT="[Текст]"/>
      <dgm:spPr>
        <a:xfrm>
          <a:off x="537405" y="673876"/>
          <a:ext cx="4907447" cy="336938"/>
        </a:xfrm>
        <a:prstGeom prst="rect">
          <a:avLst/>
        </a:prstGeom>
      </dgm:spPr>
      <dgm:t>
        <a:bodyPr/>
        <a:lstStyle/>
        <a:p>
          <a:r>
            <a:rPr lang="uk-UA" b="1" i="1" smtClean="0">
              <a:latin typeface="Calibri" panose="020F0502020204030204"/>
              <a:ea typeface="+mn-ea"/>
              <a:cs typeface="+mn-cs"/>
            </a:rPr>
            <a:t>дизельне паливо Фішера-Тропша</a:t>
          </a:r>
          <a:r>
            <a:rPr lang="uk-UA" smtClean="0">
              <a:latin typeface="Calibri" panose="020F0502020204030204"/>
              <a:ea typeface="+mn-ea"/>
              <a:cs typeface="+mn-cs"/>
            </a:rPr>
            <a:t> </a:t>
          </a:r>
          <a:endParaRPr lang="uk-UA">
            <a:latin typeface="Calibri" panose="020F0502020204030204"/>
            <a:ea typeface="+mn-ea"/>
            <a:cs typeface="+mn-cs"/>
          </a:endParaRPr>
        </a:p>
      </dgm:t>
    </dgm:pt>
    <dgm:pt modelId="{185DA3F9-FC61-41BC-A220-32DEF7AA9304}" type="parTrans" cxnId="{AC2F8D7E-94CC-4202-8ADF-947D097EA936}">
      <dgm:prSet/>
      <dgm:spPr/>
      <dgm:t>
        <a:bodyPr/>
        <a:lstStyle/>
        <a:p>
          <a:endParaRPr lang="uk-UA"/>
        </a:p>
      </dgm:t>
    </dgm:pt>
    <dgm:pt modelId="{7919C1A2-27EE-4CE7-9923-13FA5C9BC712}" type="sibTrans" cxnId="{AC2F8D7E-94CC-4202-8ADF-947D097EA936}">
      <dgm:prSet/>
      <dgm:spPr/>
      <dgm:t>
        <a:bodyPr/>
        <a:lstStyle/>
        <a:p>
          <a:endParaRPr lang="uk-UA"/>
        </a:p>
      </dgm:t>
    </dgm:pt>
    <dgm:pt modelId="{6928F499-9F17-4902-9157-B47720C07F8F}">
      <dgm:prSet phldrT="[Текст]"/>
      <dgm:spPr>
        <a:xfrm>
          <a:off x="664141" y="1179219"/>
          <a:ext cx="4780711" cy="336938"/>
        </a:xfrm>
        <a:prstGeom prst="rect">
          <a:avLst/>
        </a:prstGeom>
      </dgm:spPr>
      <dgm:t>
        <a:bodyPr/>
        <a:lstStyle/>
        <a:p>
          <a:r>
            <a:rPr lang="uk-UA" b="1" i="1" dirty="0" err="1" smtClean="0">
              <a:latin typeface="Calibri" panose="020F0502020204030204"/>
              <a:ea typeface="+mn-ea"/>
              <a:cs typeface="+mn-cs"/>
            </a:rPr>
            <a:t>диметиловий</a:t>
          </a:r>
          <a:r>
            <a:rPr lang="uk-UA" b="1" i="1" dirty="0" smtClean="0">
              <a:latin typeface="Calibri" panose="020F0502020204030204"/>
              <a:ea typeface="+mn-ea"/>
              <a:cs typeface="+mn-cs"/>
            </a:rPr>
            <a:t> ефір</a:t>
          </a:r>
          <a:endParaRPr lang="uk-UA" dirty="0">
            <a:latin typeface="Calibri" panose="020F0502020204030204"/>
            <a:ea typeface="+mn-ea"/>
            <a:cs typeface="+mn-cs"/>
          </a:endParaRPr>
        </a:p>
      </dgm:t>
    </dgm:pt>
    <dgm:pt modelId="{8B7F51A1-57A0-4ED3-91C4-F2E1CF1D662C}" type="parTrans" cxnId="{2AD99540-076E-4663-BD77-1B97F1B15C91}">
      <dgm:prSet/>
      <dgm:spPr/>
      <dgm:t>
        <a:bodyPr/>
        <a:lstStyle/>
        <a:p>
          <a:endParaRPr lang="uk-UA"/>
        </a:p>
      </dgm:t>
    </dgm:pt>
    <dgm:pt modelId="{2F494F24-1192-45E3-AAEC-BD4787B033E4}" type="sibTrans" cxnId="{2AD99540-076E-4663-BD77-1B97F1B15C91}">
      <dgm:prSet/>
      <dgm:spPr/>
      <dgm:t>
        <a:bodyPr/>
        <a:lstStyle/>
        <a:p>
          <a:endParaRPr lang="uk-UA"/>
        </a:p>
      </dgm:t>
    </dgm:pt>
    <dgm:pt modelId="{64D657C7-5F44-45CA-BC44-1ADF9387AAF8}">
      <dgm:prSet phldrT="[Текст]"/>
      <dgm:spPr>
        <a:xfrm>
          <a:off x="664141" y="1684242"/>
          <a:ext cx="4780711" cy="336938"/>
        </a:xfrm>
        <a:prstGeom prst="rect">
          <a:avLst/>
        </a:prstGeom>
      </dgm:spPr>
      <dgm:t>
        <a:bodyPr/>
        <a:lstStyle/>
        <a:p>
          <a:r>
            <a:rPr lang="uk-UA" b="1" i="1" smtClean="0">
              <a:latin typeface="Calibri" panose="020F0502020204030204"/>
              <a:ea typeface="+mn-ea"/>
              <a:cs typeface="+mn-cs"/>
            </a:rPr>
            <a:t>біо-ETBE </a:t>
          </a:r>
          <a:endParaRPr lang="uk-UA">
            <a:latin typeface="Calibri" panose="020F0502020204030204"/>
            <a:ea typeface="+mn-ea"/>
            <a:cs typeface="+mn-cs"/>
          </a:endParaRPr>
        </a:p>
      </dgm:t>
    </dgm:pt>
    <dgm:pt modelId="{C6273A2B-BC3E-4716-9248-297637B55E40}" type="parTrans" cxnId="{95B6339A-8DC0-445F-B754-459DCC04EB15}">
      <dgm:prSet/>
      <dgm:spPr/>
      <dgm:t>
        <a:bodyPr/>
        <a:lstStyle/>
        <a:p>
          <a:endParaRPr lang="uk-UA"/>
        </a:p>
      </dgm:t>
    </dgm:pt>
    <dgm:pt modelId="{11FDE2FF-FDAD-4D8E-9C60-EA7FDF1ACDB1}" type="sibTrans" cxnId="{95B6339A-8DC0-445F-B754-459DCC04EB15}">
      <dgm:prSet/>
      <dgm:spPr/>
      <dgm:t>
        <a:bodyPr/>
        <a:lstStyle/>
        <a:p>
          <a:endParaRPr lang="uk-UA"/>
        </a:p>
      </dgm:t>
    </dgm:pt>
    <dgm:pt modelId="{62FDA5AF-5E4D-4304-99BF-2069E0516348}">
      <dgm:prSet phldrT="[Текст]"/>
      <dgm:spPr>
        <a:xfrm>
          <a:off x="537405" y="2189585"/>
          <a:ext cx="4907447" cy="336938"/>
        </a:xfrm>
        <a:prstGeom prst="rect">
          <a:avLst/>
        </a:prstGeom>
      </dgm:spPr>
      <dgm:t>
        <a:bodyPr/>
        <a:lstStyle/>
        <a:p>
          <a:r>
            <a:rPr lang="uk-UA" b="1" i="1" smtClean="0">
              <a:latin typeface="Calibri" panose="020F0502020204030204"/>
              <a:ea typeface="+mn-ea"/>
              <a:cs typeface="+mn-cs"/>
            </a:rPr>
            <a:t>біо-МТВЕ</a:t>
          </a:r>
          <a:r>
            <a:rPr lang="uk-UA" smtClean="0">
              <a:latin typeface="Calibri" panose="020F0502020204030204"/>
              <a:ea typeface="+mn-ea"/>
              <a:cs typeface="+mn-cs"/>
            </a:rPr>
            <a:t> </a:t>
          </a:r>
          <a:endParaRPr lang="uk-UA">
            <a:latin typeface="Calibri" panose="020F0502020204030204"/>
            <a:ea typeface="+mn-ea"/>
            <a:cs typeface="+mn-cs"/>
          </a:endParaRPr>
        </a:p>
      </dgm:t>
    </dgm:pt>
    <dgm:pt modelId="{7B259C9A-BEF6-4AF9-89BC-7B3945D6CCA2}" type="parTrans" cxnId="{37ACF57C-EBE1-45FB-B7AB-26158D37DAFD}">
      <dgm:prSet/>
      <dgm:spPr/>
      <dgm:t>
        <a:bodyPr/>
        <a:lstStyle/>
        <a:p>
          <a:endParaRPr lang="uk-UA"/>
        </a:p>
      </dgm:t>
    </dgm:pt>
    <dgm:pt modelId="{F74E00CF-FF1F-4058-8ED3-A2A504CE3C1F}" type="sibTrans" cxnId="{37ACF57C-EBE1-45FB-B7AB-26158D37DAFD}">
      <dgm:prSet/>
      <dgm:spPr/>
      <dgm:t>
        <a:bodyPr/>
        <a:lstStyle/>
        <a:p>
          <a:endParaRPr lang="uk-UA"/>
        </a:p>
      </dgm:t>
    </dgm:pt>
    <dgm:pt modelId="{9CD73DFB-9CC8-49C5-8B10-8905E8295528}">
      <dgm:prSet phldrT="[Текст]"/>
      <dgm:spPr>
        <a:xfrm>
          <a:off x="260250" y="2694928"/>
          <a:ext cx="5184602" cy="336938"/>
        </a:xfrm>
        <a:prstGeom prst="rect">
          <a:avLst/>
        </a:prstGeom>
      </dgm:spPr>
      <dgm:t>
        <a:bodyPr/>
        <a:lstStyle/>
        <a:p>
          <a:r>
            <a:rPr lang="uk-UA" b="1" i="1" smtClean="0">
              <a:latin typeface="Calibri" panose="020F0502020204030204"/>
              <a:ea typeface="+mn-ea"/>
              <a:cs typeface="+mn-cs"/>
            </a:rPr>
            <a:t>біо-ТАЕЕ</a:t>
          </a:r>
          <a:endParaRPr lang="uk-UA">
            <a:latin typeface="Calibri" panose="020F0502020204030204"/>
            <a:ea typeface="+mn-ea"/>
            <a:cs typeface="+mn-cs"/>
          </a:endParaRPr>
        </a:p>
      </dgm:t>
    </dgm:pt>
    <dgm:pt modelId="{213EAF52-C728-484C-98CB-7EF9B0C91850}" type="parTrans" cxnId="{52FEE024-BC02-420D-8D06-82FD16D4FCB0}">
      <dgm:prSet/>
      <dgm:spPr/>
      <dgm:t>
        <a:bodyPr/>
        <a:lstStyle/>
        <a:p>
          <a:endParaRPr lang="uk-UA"/>
        </a:p>
      </dgm:t>
    </dgm:pt>
    <dgm:pt modelId="{1BBE8051-D94C-42B0-A168-428EEFA99160}" type="sibTrans" cxnId="{52FEE024-BC02-420D-8D06-82FD16D4FCB0}">
      <dgm:prSet/>
      <dgm:spPr/>
      <dgm:t>
        <a:bodyPr/>
        <a:lstStyle/>
        <a:p>
          <a:endParaRPr lang="uk-UA"/>
        </a:p>
      </dgm:t>
    </dgm:pt>
    <dgm:pt modelId="{5C5229DB-C9F5-4BEA-96BC-E22F615CA3F9}" type="pres">
      <dgm:prSet presAssocID="{FD630E9A-13B6-4A35-A9A5-08E2575A43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83E04162-E315-44BD-8A61-A40D681AFAAF}" type="pres">
      <dgm:prSet presAssocID="{FD630E9A-13B6-4A35-A9A5-08E2575A434A}" presName="Name1" presStyleCnt="0"/>
      <dgm:spPr/>
      <dgm:t>
        <a:bodyPr/>
        <a:lstStyle/>
        <a:p>
          <a:endParaRPr lang="uk-UA"/>
        </a:p>
      </dgm:t>
    </dgm:pt>
    <dgm:pt modelId="{F7D2179E-C18E-4159-AB96-40453841C12E}" type="pres">
      <dgm:prSet presAssocID="{FD630E9A-13B6-4A35-A9A5-08E2575A434A}" presName="cycle" presStyleCnt="0"/>
      <dgm:spPr/>
      <dgm:t>
        <a:bodyPr/>
        <a:lstStyle/>
        <a:p>
          <a:endParaRPr lang="uk-UA"/>
        </a:p>
      </dgm:t>
    </dgm:pt>
    <dgm:pt modelId="{C1DC6D6C-7BA8-4284-9BD7-B3007ECC2FC4}" type="pres">
      <dgm:prSet presAssocID="{FD630E9A-13B6-4A35-A9A5-08E2575A434A}" presName="srcNode" presStyleLbl="node1" presStyleIdx="0" presStyleCnt="6"/>
      <dgm:spPr/>
      <dgm:t>
        <a:bodyPr/>
        <a:lstStyle/>
        <a:p>
          <a:endParaRPr lang="uk-UA"/>
        </a:p>
      </dgm:t>
    </dgm:pt>
    <dgm:pt modelId="{AF85AE2E-4665-41F0-9498-202DDE6B726A}" type="pres">
      <dgm:prSet presAssocID="{FD630E9A-13B6-4A35-A9A5-08E2575A434A}" presName="conn" presStyleLbl="parChTrans1D2" presStyleIdx="0" presStyleCnt="1"/>
      <dgm:spPr/>
      <dgm:t>
        <a:bodyPr/>
        <a:lstStyle/>
        <a:p>
          <a:endParaRPr lang="uk-UA"/>
        </a:p>
      </dgm:t>
    </dgm:pt>
    <dgm:pt modelId="{2B84DDFF-C15C-4A11-937C-0F4B919908BE}" type="pres">
      <dgm:prSet presAssocID="{FD630E9A-13B6-4A35-A9A5-08E2575A434A}" presName="extraNode" presStyleLbl="node1" presStyleIdx="0" presStyleCnt="6"/>
      <dgm:spPr/>
      <dgm:t>
        <a:bodyPr/>
        <a:lstStyle/>
        <a:p>
          <a:endParaRPr lang="uk-UA"/>
        </a:p>
      </dgm:t>
    </dgm:pt>
    <dgm:pt modelId="{DB579282-2E03-4471-AF78-998C63F11E23}" type="pres">
      <dgm:prSet presAssocID="{FD630E9A-13B6-4A35-A9A5-08E2575A434A}" presName="dstNode" presStyleLbl="node1" presStyleIdx="0" presStyleCnt="6"/>
      <dgm:spPr/>
      <dgm:t>
        <a:bodyPr/>
        <a:lstStyle/>
        <a:p>
          <a:endParaRPr lang="uk-UA"/>
        </a:p>
      </dgm:t>
    </dgm:pt>
    <dgm:pt modelId="{89A9CA17-0A7B-4310-8967-A0797F21C5DF}" type="pres">
      <dgm:prSet presAssocID="{C55EF51F-01B5-43ED-976E-818B2DB096F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674C10-6490-485F-8E47-179898C7F697}" type="pres">
      <dgm:prSet presAssocID="{C55EF51F-01B5-43ED-976E-818B2DB096F6}" presName="accent_1" presStyleCnt="0"/>
      <dgm:spPr/>
      <dgm:t>
        <a:bodyPr/>
        <a:lstStyle/>
        <a:p>
          <a:endParaRPr lang="uk-UA"/>
        </a:p>
      </dgm:t>
    </dgm:pt>
    <dgm:pt modelId="{E6DA6887-C1BE-4A14-9119-9A2F2314B456}" type="pres">
      <dgm:prSet presAssocID="{C55EF51F-01B5-43ED-976E-818B2DB096F6}" presName="accentRepeatNode" presStyleLbl="solidFgAcc1" presStyleIdx="0" presStyleCnt="6"/>
      <dgm:spPr>
        <a:xfrm>
          <a:off x="49664" y="126415"/>
          <a:ext cx="421172" cy="421172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98A4542A-7BEB-479F-8234-AC47C0131AC2}" type="pres">
      <dgm:prSet presAssocID="{C935F4B5-1682-46AF-B964-591ED57FB1E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892B78-47E6-4E8A-BF31-844D4D9E4114}" type="pres">
      <dgm:prSet presAssocID="{C935F4B5-1682-46AF-B964-591ED57FB1EF}" presName="accent_2" presStyleCnt="0"/>
      <dgm:spPr/>
      <dgm:t>
        <a:bodyPr/>
        <a:lstStyle/>
        <a:p>
          <a:endParaRPr lang="uk-UA"/>
        </a:p>
      </dgm:t>
    </dgm:pt>
    <dgm:pt modelId="{A6F07757-FC59-4620-82AA-4D135C81EA52}" type="pres">
      <dgm:prSet presAssocID="{C935F4B5-1682-46AF-B964-591ED57FB1EF}" presName="accentRepeatNode" presStyleLbl="solidFgAcc1" presStyleIdx="1" presStyleCnt="6"/>
      <dgm:spPr>
        <a:xfrm>
          <a:off x="326819" y="631758"/>
          <a:ext cx="421172" cy="421172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D02FEB80-E9B4-4B52-8A6E-BA6A18DA606C}" type="pres">
      <dgm:prSet presAssocID="{6928F499-9F17-4902-9157-B47720C07F8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8A469F-07F3-4174-A73B-E5C886F939E1}" type="pres">
      <dgm:prSet presAssocID="{6928F499-9F17-4902-9157-B47720C07F8F}" presName="accent_3" presStyleCnt="0"/>
      <dgm:spPr/>
      <dgm:t>
        <a:bodyPr/>
        <a:lstStyle/>
        <a:p>
          <a:endParaRPr lang="uk-UA"/>
        </a:p>
      </dgm:t>
    </dgm:pt>
    <dgm:pt modelId="{43F619BB-90E9-43C6-87AE-6E8CBD5BC802}" type="pres">
      <dgm:prSet presAssocID="{6928F499-9F17-4902-9157-B47720C07F8F}" presName="accentRepeatNode" presStyleLbl="solidFgAcc1" presStyleIdx="2" presStyleCnt="6"/>
      <dgm:spPr>
        <a:xfrm>
          <a:off x="453554" y="1137102"/>
          <a:ext cx="421172" cy="421172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D9B3D683-5DB6-41EC-8779-586C0524783E}" type="pres">
      <dgm:prSet presAssocID="{64D657C7-5F44-45CA-BC44-1ADF9387AAF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768D6E-4E23-481E-B9EA-BB75F8289198}" type="pres">
      <dgm:prSet presAssocID="{64D657C7-5F44-45CA-BC44-1ADF9387AAF8}" presName="accent_4" presStyleCnt="0"/>
      <dgm:spPr/>
      <dgm:t>
        <a:bodyPr/>
        <a:lstStyle/>
        <a:p>
          <a:endParaRPr lang="uk-UA"/>
        </a:p>
      </dgm:t>
    </dgm:pt>
    <dgm:pt modelId="{FF7C6D34-F038-4027-B2F5-AA5A7C45A328}" type="pres">
      <dgm:prSet presAssocID="{64D657C7-5F44-45CA-BC44-1ADF9387AAF8}" presName="accentRepeatNode" presStyleLbl="solidFgAcc1" presStyleIdx="3" presStyleCnt="6"/>
      <dgm:spPr>
        <a:xfrm>
          <a:off x="453554" y="1642125"/>
          <a:ext cx="421172" cy="421172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C537CB48-D7AE-4C75-80B9-5007A934DB54}" type="pres">
      <dgm:prSet presAssocID="{62FDA5AF-5E4D-4304-99BF-2069E051634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9EC034-4D42-48FF-B1A2-3103FFFCB5FB}" type="pres">
      <dgm:prSet presAssocID="{62FDA5AF-5E4D-4304-99BF-2069E0516348}" presName="accent_5" presStyleCnt="0"/>
      <dgm:spPr/>
      <dgm:t>
        <a:bodyPr/>
        <a:lstStyle/>
        <a:p>
          <a:endParaRPr lang="uk-UA"/>
        </a:p>
      </dgm:t>
    </dgm:pt>
    <dgm:pt modelId="{2876C140-261C-408A-A853-9AB5DEFE7CA1}" type="pres">
      <dgm:prSet presAssocID="{62FDA5AF-5E4D-4304-99BF-2069E0516348}" presName="accentRepeatNode" presStyleLbl="solidFgAcc1" presStyleIdx="4" presStyleCnt="6"/>
      <dgm:spPr>
        <a:xfrm>
          <a:off x="326819" y="2147468"/>
          <a:ext cx="421172" cy="421172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75E0B270-01C1-4643-B5A0-9AE55AAA615A}" type="pres">
      <dgm:prSet presAssocID="{9CD73DFB-9CC8-49C5-8B10-8905E829552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F03AB4-13FE-48F1-A9DF-94B2ECFB63DA}" type="pres">
      <dgm:prSet presAssocID="{9CD73DFB-9CC8-49C5-8B10-8905E8295528}" presName="accent_6" presStyleCnt="0"/>
      <dgm:spPr/>
      <dgm:t>
        <a:bodyPr/>
        <a:lstStyle/>
        <a:p>
          <a:endParaRPr lang="uk-UA"/>
        </a:p>
      </dgm:t>
    </dgm:pt>
    <dgm:pt modelId="{B845140D-41A2-4F8F-8297-56DB543F0B22}" type="pres">
      <dgm:prSet presAssocID="{9CD73DFB-9CC8-49C5-8B10-8905E8295528}" presName="accentRepeatNode" presStyleLbl="solidFgAcc1" presStyleIdx="5" presStyleCnt="6"/>
      <dgm:spPr>
        <a:xfrm>
          <a:off x="49664" y="2652811"/>
          <a:ext cx="421172" cy="421172"/>
        </a:xfrm>
        <a:prstGeom prst="ellipse">
          <a:avLst/>
        </a:prstGeom>
      </dgm:spPr>
      <dgm:t>
        <a:bodyPr/>
        <a:lstStyle/>
        <a:p>
          <a:endParaRPr lang="uk-UA"/>
        </a:p>
      </dgm:t>
    </dgm:pt>
  </dgm:ptLst>
  <dgm:cxnLst>
    <dgm:cxn modelId="{DF562452-EE24-4431-9AC2-9797CFCEA54C}" type="presOf" srcId="{64D657C7-5F44-45CA-BC44-1ADF9387AAF8}" destId="{D9B3D683-5DB6-41EC-8779-586C0524783E}" srcOrd="0" destOrd="0" presId="urn:microsoft.com/office/officeart/2008/layout/VerticalCurvedList"/>
    <dgm:cxn modelId="{85AF7469-B856-44CC-8010-4444F7F57746}" type="presOf" srcId="{6928F499-9F17-4902-9157-B47720C07F8F}" destId="{D02FEB80-E9B4-4B52-8A6E-BA6A18DA606C}" srcOrd="0" destOrd="0" presId="urn:microsoft.com/office/officeart/2008/layout/VerticalCurvedList"/>
    <dgm:cxn modelId="{FE850E12-6173-44AF-8682-A16766197888}" srcId="{FD630E9A-13B6-4A35-A9A5-08E2575A434A}" destId="{C55EF51F-01B5-43ED-976E-818B2DB096F6}" srcOrd="0" destOrd="0" parTransId="{ADF1B7C3-2244-4DAC-B42D-A31A25EDF9BE}" sibTransId="{FBE6BD63-1285-45E2-B8BD-A60724D7FCBA}"/>
    <dgm:cxn modelId="{95B6339A-8DC0-445F-B754-459DCC04EB15}" srcId="{FD630E9A-13B6-4A35-A9A5-08E2575A434A}" destId="{64D657C7-5F44-45CA-BC44-1ADF9387AAF8}" srcOrd="3" destOrd="0" parTransId="{C6273A2B-BC3E-4716-9248-297637B55E40}" sibTransId="{11FDE2FF-FDAD-4D8E-9C60-EA7FDF1ACDB1}"/>
    <dgm:cxn modelId="{52FEE024-BC02-420D-8D06-82FD16D4FCB0}" srcId="{FD630E9A-13B6-4A35-A9A5-08E2575A434A}" destId="{9CD73DFB-9CC8-49C5-8B10-8905E8295528}" srcOrd="5" destOrd="0" parTransId="{213EAF52-C728-484C-98CB-7EF9B0C91850}" sibTransId="{1BBE8051-D94C-42B0-A168-428EEFA99160}"/>
    <dgm:cxn modelId="{7FDD53AC-BDE1-45BB-A670-583D049C4DD6}" type="presOf" srcId="{62FDA5AF-5E4D-4304-99BF-2069E0516348}" destId="{C537CB48-D7AE-4C75-80B9-5007A934DB54}" srcOrd="0" destOrd="0" presId="urn:microsoft.com/office/officeart/2008/layout/VerticalCurvedList"/>
    <dgm:cxn modelId="{8709ABFC-341D-47AA-AC34-986688137D79}" type="presOf" srcId="{9CD73DFB-9CC8-49C5-8B10-8905E8295528}" destId="{75E0B270-01C1-4643-B5A0-9AE55AAA615A}" srcOrd="0" destOrd="0" presId="urn:microsoft.com/office/officeart/2008/layout/VerticalCurvedList"/>
    <dgm:cxn modelId="{37ACF57C-EBE1-45FB-B7AB-26158D37DAFD}" srcId="{FD630E9A-13B6-4A35-A9A5-08E2575A434A}" destId="{62FDA5AF-5E4D-4304-99BF-2069E0516348}" srcOrd="4" destOrd="0" parTransId="{7B259C9A-BEF6-4AF9-89BC-7B3945D6CCA2}" sibTransId="{F74E00CF-FF1F-4058-8ED3-A2A504CE3C1F}"/>
    <dgm:cxn modelId="{AC2F8D7E-94CC-4202-8ADF-947D097EA936}" srcId="{FD630E9A-13B6-4A35-A9A5-08E2575A434A}" destId="{C935F4B5-1682-46AF-B964-591ED57FB1EF}" srcOrd="1" destOrd="0" parTransId="{185DA3F9-FC61-41BC-A220-32DEF7AA9304}" sibTransId="{7919C1A2-27EE-4CE7-9923-13FA5C9BC712}"/>
    <dgm:cxn modelId="{2AD99540-076E-4663-BD77-1B97F1B15C91}" srcId="{FD630E9A-13B6-4A35-A9A5-08E2575A434A}" destId="{6928F499-9F17-4902-9157-B47720C07F8F}" srcOrd="2" destOrd="0" parTransId="{8B7F51A1-57A0-4ED3-91C4-F2E1CF1D662C}" sibTransId="{2F494F24-1192-45E3-AAEC-BD4787B033E4}"/>
    <dgm:cxn modelId="{E39B74E5-524C-494B-91DA-CF96278B7470}" type="presOf" srcId="{FBE6BD63-1285-45E2-B8BD-A60724D7FCBA}" destId="{AF85AE2E-4665-41F0-9498-202DDE6B726A}" srcOrd="0" destOrd="0" presId="urn:microsoft.com/office/officeart/2008/layout/VerticalCurvedList"/>
    <dgm:cxn modelId="{B25FBD43-54E3-421F-B891-E70C0D5AA832}" type="presOf" srcId="{C55EF51F-01B5-43ED-976E-818B2DB096F6}" destId="{89A9CA17-0A7B-4310-8967-A0797F21C5DF}" srcOrd="0" destOrd="0" presId="urn:microsoft.com/office/officeart/2008/layout/VerticalCurvedList"/>
    <dgm:cxn modelId="{9248F630-CBE5-4FE0-A823-95D917C95CE4}" type="presOf" srcId="{FD630E9A-13B6-4A35-A9A5-08E2575A434A}" destId="{5C5229DB-C9F5-4BEA-96BC-E22F615CA3F9}" srcOrd="0" destOrd="0" presId="urn:microsoft.com/office/officeart/2008/layout/VerticalCurvedList"/>
    <dgm:cxn modelId="{56CE7221-07CA-406E-A1CB-AC228622927B}" type="presOf" srcId="{C935F4B5-1682-46AF-B964-591ED57FB1EF}" destId="{98A4542A-7BEB-479F-8234-AC47C0131AC2}" srcOrd="0" destOrd="0" presId="urn:microsoft.com/office/officeart/2008/layout/VerticalCurvedList"/>
    <dgm:cxn modelId="{9A43A2BF-92B3-4172-9433-12800CC62CAE}" type="presParOf" srcId="{5C5229DB-C9F5-4BEA-96BC-E22F615CA3F9}" destId="{83E04162-E315-44BD-8A61-A40D681AFAAF}" srcOrd="0" destOrd="0" presId="urn:microsoft.com/office/officeart/2008/layout/VerticalCurvedList"/>
    <dgm:cxn modelId="{105D7D1D-19FB-430C-8421-211AA2B3C1D3}" type="presParOf" srcId="{83E04162-E315-44BD-8A61-A40D681AFAAF}" destId="{F7D2179E-C18E-4159-AB96-40453841C12E}" srcOrd="0" destOrd="0" presId="urn:microsoft.com/office/officeart/2008/layout/VerticalCurvedList"/>
    <dgm:cxn modelId="{E05A454D-EE7C-469B-B654-68208422EAC5}" type="presParOf" srcId="{F7D2179E-C18E-4159-AB96-40453841C12E}" destId="{C1DC6D6C-7BA8-4284-9BD7-B3007ECC2FC4}" srcOrd="0" destOrd="0" presId="urn:microsoft.com/office/officeart/2008/layout/VerticalCurvedList"/>
    <dgm:cxn modelId="{7C16DBD0-67DF-462C-8F85-B2EEE5561456}" type="presParOf" srcId="{F7D2179E-C18E-4159-AB96-40453841C12E}" destId="{AF85AE2E-4665-41F0-9498-202DDE6B726A}" srcOrd="1" destOrd="0" presId="urn:microsoft.com/office/officeart/2008/layout/VerticalCurvedList"/>
    <dgm:cxn modelId="{FA4A5A1E-0BAF-4B17-9801-E0348B05C14D}" type="presParOf" srcId="{F7D2179E-C18E-4159-AB96-40453841C12E}" destId="{2B84DDFF-C15C-4A11-937C-0F4B919908BE}" srcOrd="2" destOrd="0" presId="urn:microsoft.com/office/officeart/2008/layout/VerticalCurvedList"/>
    <dgm:cxn modelId="{21BA459A-734D-4662-AC4E-6A66C7F55A1A}" type="presParOf" srcId="{F7D2179E-C18E-4159-AB96-40453841C12E}" destId="{DB579282-2E03-4471-AF78-998C63F11E23}" srcOrd="3" destOrd="0" presId="urn:microsoft.com/office/officeart/2008/layout/VerticalCurvedList"/>
    <dgm:cxn modelId="{EDBE6464-AF33-45C4-BF2F-CF43F234A7D6}" type="presParOf" srcId="{83E04162-E315-44BD-8A61-A40D681AFAAF}" destId="{89A9CA17-0A7B-4310-8967-A0797F21C5DF}" srcOrd="1" destOrd="0" presId="urn:microsoft.com/office/officeart/2008/layout/VerticalCurvedList"/>
    <dgm:cxn modelId="{46DFA1C9-FE68-43A7-9D26-3EAB208688E2}" type="presParOf" srcId="{83E04162-E315-44BD-8A61-A40D681AFAAF}" destId="{A5674C10-6490-485F-8E47-179898C7F697}" srcOrd="2" destOrd="0" presId="urn:microsoft.com/office/officeart/2008/layout/VerticalCurvedList"/>
    <dgm:cxn modelId="{EBA6CAB4-DF88-4B80-A536-9394C94E0839}" type="presParOf" srcId="{A5674C10-6490-485F-8E47-179898C7F697}" destId="{E6DA6887-C1BE-4A14-9119-9A2F2314B456}" srcOrd="0" destOrd="0" presId="urn:microsoft.com/office/officeart/2008/layout/VerticalCurvedList"/>
    <dgm:cxn modelId="{689DDA9C-55CB-4ED6-B1D7-6C0909F46455}" type="presParOf" srcId="{83E04162-E315-44BD-8A61-A40D681AFAAF}" destId="{98A4542A-7BEB-479F-8234-AC47C0131AC2}" srcOrd="3" destOrd="0" presId="urn:microsoft.com/office/officeart/2008/layout/VerticalCurvedList"/>
    <dgm:cxn modelId="{D58C9E75-86E0-43A0-8E49-063B8E7974F1}" type="presParOf" srcId="{83E04162-E315-44BD-8A61-A40D681AFAAF}" destId="{CC892B78-47E6-4E8A-BF31-844D4D9E4114}" srcOrd="4" destOrd="0" presId="urn:microsoft.com/office/officeart/2008/layout/VerticalCurvedList"/>
    <dgm:cxn modelId="{7AEE5000-35A5-4BD8-84FC-8C500E2D4921}" type="presParOf" srcId="{CC892B78-47E6-4E8A-BF31-844D4D9E4114}" destId="{A6F07757-FC59-4620-82AA-4D135C81EA52}" srcOrd="0" destOrd="0" presId="urn:microsoft.com/office/officeart/2008/layout/VerticalCurvedList"/>
    <dgm:cxn modelId="{DCEB0F4E-39A4-418F-8C97-51E37CC547F4}" type="presParOf" srcId="{83E04162-E315-44BD-8A61-A40D681AFAAF}" destId="{D02FEB80-E9B4-4B52-8A6E-BA6A18DA606C}" srcOrd="5" destOrd="0" presId="urn:microsoft.com/office/officeart/2008/layout/VerticalCurvedList"/>
    <dgm:cxn modelId="{56321774-BD3C-48C7-B8FC-9393F85F689B}" type="presParOf" srcId="{83E04162-E315-44BD-8A61-A40D681AFAAF}" destId="{D88A469F-07F3-4174-A73B-E5C886F939E1}" srcOrd="6" destOrd="0" presId="urn:microsoft.com/office/officeart/2008/layout/VerticalCurvedList"/>
    <dgm:cxn modelId="{64BDD85E-8AE3-4C8C-89BC-53D61CF002B0}" type="presParOf" srcId="{D88A469F-07F3-4174-A73B-E5C886F939E1}" destId="{43F619BB-90E9-43C6-87AE-6E8CBD5BC802}" srcOrd="0" destOrd="0" presId="urn:microsoft.com/office/officeart/2008/layout/VerticalCurvedList"/>
    <dgm:cxn modelId="{F29E929B-08DF-4D45-9F5D-B8B2276964AC}" type="presParOf" srcId="{83E04162-E315-44BD-8A61-A40D681AFAAF}" destId="{D9B3D683-5DB6-41EC-8779-586C0524783E}" srcOrd="7" destOrd="0" presId="urn:microsoft.com/office/officeart/2008/layout/VerticalCurvedList"/>
    <dgm:cxn modelId="{B41B05EA-2113-4DEC-AB2F-187210163B81}" type="presParOf" srcId="{83E04162-E315-44BD-8A61-A40D681AFAAF}" destId="{64768D6E-4E23-481E-B9EA-BB75F8289198}" srcOrd="8" destOrd="0" presId="urn:microsoft.com/office/officeart/2008/layout/VerticalCurvedList"/>
    <dgm:cxn modelId="{98026DE9-F47D-42ED-B51F-3E527EDE39B0}" type="presParOf" srcId="{64768D6E-4E23-481E-B9EA-BB75F8289198}" destId="{FF7C6D34-F038-4027-B2F5-AA5A7C45A328}" srcOrd="0" destOrd="0" presId="urn:microsoft.com/office/officeart/2008/layout/VerticalCurvedList"/>
    <dgm:cxn modelId="{4E8867B2-0BBD-422D-97A6-03003037764B}" type="presParOf" srcId="{83E04162-E315-44BD-8A61-A40D681AFAAF}" destId="{C537CB48-D7AE-4C75-80B9-5007A934DB54}" srcOrd="9" destOrd="0" presId="urn:microsoft.com/office/officeart/2008/layout/VerticalCurvedList"/>
    <dgm:cxn modelId="{0E343EFB-96F8-42C8-9857-8F97DD366F9D}" type="presParOf" srcId="{83E04162-E315-44BD-8A61-A40D681AFAAF}" destId="{969EC034-4D42-48FF-B1A2-3103FFFCB5FB}" srcOrd="10" destOrd="0" presId="urn:microsoft.com/office/officeart/2008/layout/VerticalCurvedList"/>
    <dgm:cxn modelId="{ACF650BB-AA6F-4394-9A76-3892253A49E2}" type="presParOf" srcId="{969EC034-4D42-48FF-B1A2-3103FFFCB5FB}" destId="{2876C140-261C-408A-A853-9AB5DEFE7CA1}" srcOrd="0" destOrd="0" presId="urn:microsoft.com/office/officeart/2008/layout/VerticalCurvedList"/>
    <dgm:cxn modelId="{70661F73-22D0-4A76-9A3D-2FB6A11D3DB4}" type="presParOf" srcId="{83E04162-E315-44BD-8A61-A40D681AFAAF}" destId="{75E0B270-01C1-4643-B5A0-9AE55AAA615A}" srcOrd="11" destOrd="0" presId="urn:microsoft.com/office/officeart/2008/layout/VerticalCurvedList"/>
    <dgm:cxn modelId="{31C7E8C9-C6A5-4697-9240-393A7AD230E5}" type="presParOf" srcId="{83E04162-E315-44BD-8A61-A40D681AFAAF}" destId="{CEF03AB4-13FE-48F1-A9DF-94B2ECFB63DA}" srcOrd="12" destOrd="0" presId="urn:microsoft.com/office/officeart/2008/layout/VerticalCurvedList"/>
    <dgm:cxn modelId="{5FDC0925-A961-4AE3-A0DF-45C7DB897F84}" type="presParOf" srcId="{CEF03AB4-13FE-48F1-A9DF-94B2ECFB63DA}" destId="{B845140D-41A2-4F8F-8297-56DB543F0B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F0ABE-979F-4F13-9F9D-66353637773F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9EE92CA-2054-4D0C-A93A-09EDD213885E}">
      <dgm:prSet phldrT="[Текст]"/>
      <dgm:spPr/>
      <dgm:t>
        <a:bodyPr/>
        <a:lstStyle/>
        <a:p>
          <a:r>
            <a:rPr lang="uk-UA" b="1" dirty="0"/>
            <a:t>складові необхідності виробництва </a:t>
          </a:r>
          <a:r>
            <a:rPr lang="uk-UA" b="1" dirty="0" err="1"/>
            <a:t>біопаива</a:t>
          </a:r>
          <a:endParaRPr lang="uk-UA" b="1" dirty="0"/>
        </a:p>
      </dgm:t>
    </dgm:pt>
    <dgm:pt modelId="{390F7826-77FD-4D49-8AFC-1EE97589099D}" type="parTrans" cxnId="{4C6759D8-911D-4A94-9276-FA1BAE0FF8D0}">
      <dgm:prSet/>
      <dgm:spPr/>
      <dgm:t>
        <a:bodyPr/>
        <a:lstStyle/>
        <a:p>
          <a:endParaRPr lang="uk-UA"/>
        </a:p>
      </dgm:t>
    </dgm:pt>
    <dgm:pt modelId="{BF6A0F36-4331-4620-85BA-A2C79FA504AF}" type="sibTrans" cxnId="{4C6759D8-911D-4A94-9276-FA1BAE0FF8D0}">
      <dgm:prSet/>
      <dgm:spPr/>
      <dgm:t>
        <a:bodyPr/>
        <a:lstStyle/>
        <a:p>
          <a:endParaRPr lang="uk-UA"/>
        </a:p>
      </dgm:t>
    </dgm:pt>
    <dgm:pt modelId="{4485CE93-B3BC-44E4-8621-DEC5FAB5C744}">
      <dgm:prSet phldrT="[Текст]"/>
      <dgm:spPr/>
      <dgm:t>
        <a:bodyPr/>
        <a:lstStyle/>
        <a:p>
          <a:r>
            <a:rPr lang="uk-UA" b="1"/>
            <a:t>енергетична</a:t>
          </a:r>
        </a:p>
      </dgm:t>
    </dgm:pt>
    <dgm:pt modelId="{BB1D055E-59D1-495E-BD84-366B962D34A2}" type="parTrans" cxnId="{851F2B55-913E-4FC1-860E-AEEF6C8064FF}">
      <dgm:prSet/>
      <dgm:spPr/>
      <dgm:t>
        <a:bodyPr/>
        <a:lstStyle/>
        <a:p>
          <a:endParaRPr lang="uk-UA"/>
        </a:p>
      </dgm:t>
    </dgm:pt>
    <dgm:pt modelId="{497D1EF5-E90F-4DEE-BF80-B316FE4888C3}" type="sibTrans" cxnId="{851F2B55-913E-4FC1-860E-AEEF6C8064FF}">
      <dgm:prSet/>
      <dgm:spPr/>
      <dgm:t>
        <a:bodyPr/>
        <a:lstStyle/>
        <a:p>
          <a:endParaRPr lang="uk-UA"/>
        </a:p>
      </dgm:t>
    </dgm:pt>
    <dgm:pt modelId="{A24556FD-83AC-4B1C-B965-FBDB058CEBDB}">
      <dgm:prSet phldrT="[Текст]"/>
      <dgm:spPr/>
      <dgm:t>
        <a:bodyPr/>
        <a:lstStyle/>
        <a:p>
          <a:r>
            <a:rPr lang="uk-UA" b="1"/>
            <a:t>економічна</a:t>
          </a:r>
        </a:p>
      </dgm:t>
    </dgm:pt>
    <dgm:pt modelId="{E3F79FAD-7336-4DCD-922C-952BF39740F5}" type="parTrans" cxnId="{6A7BE8C6-6EDC-424D-95FD-8FE1AC3CC32A}">
      <dgm:prSet/>
      <dgm:spPr/>
      <dgm:t>
        <a:bodyPr/>
        <a:lstStyle/>
        <a:p>
          <a:endParaRPr lang="uk-UA"/>
        </a:p>
      </dgm:t>
    </dgm:pt>
    <dgm:pt modelId="{D1010E7F-47D5-4A10-BA84-B8FBD3579460}" type="sibTrans" cxnId="{6A7BE8C6-6EDC-424D-95FD-8FE1AC3CC32A}">
      <dgm:prSet/>
      <dgm:spPr/>
      <dgm:t>
        <a:bodyPr/>
        <a:lstStyle/>
        <a:p>
          <a:endParaRPr lang="uk-UA"/>
        </a:p>
      </dgm:t>
    </dgm:pt>
    <dgm:pt modelId="{7B30B889-794F-4FE6-8D2A-8FD5A26CCBAD}">
      <dgm:prSet phldrT="[Текст]"/>
      <dgm:spPr/>
      <dgm:t>
        <a:bodyPr/>
        <a:lstStyle/>
        <a:p>
          <a:r>
            <a:rPr lang="uk-UA" b="1" dirty="0"/>
            <a:t>екологічна</a:t>
          </a:r>
        </a:p>
      </dgm:t>
    </dgm:pt>
    <dgm:pt modelId="{B02A9909-4895-471E-A915-324BC1801443}" type="parTrans" cxnId="{2B441691-A84C-46C0-A096-2C7CDD04F028}">
      <dgm:prSet/>
      <dgm:spPr/>
      <dgm:t>
        <a:bodyPr/>
        <a:lstStyle/>
        <a:p>
          <a:endParaRPr lang="uk-UA"/>
        </a:p>
      </dgm:t>
    </dgm:pt>
    <dgm:pt modelId="{730391E4-C962-4A1E-8202-990E5489567A}" type="sibTrans" cxnId="{2B441691-A84C-46C0-A096-2C7CDD04F028}">
      <dgm:prSet/>
      <dgm:spPr/>
      <dgm:t>
        <a:bodyPr/>
        <a:lstStyle/>
        <a:p>
          <a:endParaRPr lang="uk-UA"/>
        </a:p>
      </dgm:t>
    </dgm:pt>
    <dgm:pt modelId="{0EF50636-A9A1-48BE-B15B-E5158E858F1C}">
      <dgm:prSet phldrT="[Текст]"/>
      <dgm:spPr/>
      <dgm:t>
        <a:bodyPr/>
        <a:lstStyle/>
        <a:p>
          <a:r>
            <a:rPr lang="uk-UA" b="1"/>
            <a:t>соціальна</a:t>
          </a:r>
        </a:p>
      </dgm:t>
    </dgm:pt>
    <dgm:pt modelId="{7DC3AE0B-8EB5-4106-A682-C21CB29602D5}" type="parTrans" cxnId="{C5A9840D-7EF7-4390-BD5B-67E545AA2A92}">
      <dgm:prSet/>
      <dgm:spPr/>
      <dgm:t>
        <a:bodyPr/>
        <a:lstStyle/>
        <a:p>
          <a:endParaRPr lang="uk-UA"/>
        </a:p>
      </dgm:t>
    </dgm:pt>
    <dgm:pt modelId="{6C7C5E6A-BC85-4703-8B50-3194AE295093}" type="sibTrans" cxnId="{C5A9840D-7EF7-4390-BD5B-67E545AA2A92}">
      <dgm:prSet/>
      <dgm:spPr/>
      <dgm:t>
        <a:bodyPr/>
        <a:lstStyle/>
        <a:p>
          <a:endParaRPr lang="uk-UA"/>
        </a:p>
      </dgm:t>
    </dgm:pt>
    <dgm:pt modelId="{1631B465-EA50-4955-B45F-ECABE84B9310}">
      <dgm:prSet phldrT="[Текст]"/>
      <dgm:spPr/>
      <dgm:t>
        <a:bodyPr/>
        <a:lstStyle/>
        <a:p>
          <a:r>
            <a:rPr lang="uk-UA" b="1" dirty="0"/>
            <a:t>політична</a:t>
          </a:r>
        </a:p>
      </dgm:t>
    </dgm:pt>
    <dgm:pt modelId="{D1DD86CE-D7D4-442B-9625-F19D3DB69E10}" type="parTrans" cxnId="{1AC2401C-30B9-4BBE-9A29-54818A7F294E}">
      <dgm:prSet/>
      <dgm:spPr/>
      <dgm:t>
        <a:bodyPr/>
        <a:lstStyle/>
        <a:p>
          <a:endParaRPr lang="uk-UA"/>
        </a:p>
      </dgm:t>
    </dgm:pt>
    <dgm:pt modelId="{D5BE3A3D-E354-4B6A-BD2F-67B0FD5FCAE2}" type="sibTrans" cxnId="{1AC2401C-30B9-4BBE-9A29-54818A7F294E}">
      <dgm:prSet/>
      <dgm:spPr/>
      <dgm:t>
        <a:bodyPr/>
        <a:lstStyle/>
        <a:p>
          <a:endParaRPr lang="uk-UA"/>
        </a:p>
      </dgm:t>
    </dgm:pt>
    <dgm:pt modelId="{7B4B6EBD-3451-4178-ABB3-D32E8B47830B}" type="pres">
      <dgm:prSet presAssocID="{C17F0ABE-979F-4F13-9F9D-6635363777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B5E9E67-3077-45F5-92EB-841D39333C9E}" type="pres">
      <dgm:prSet presAssocID="{59EE92CA-2054-4D0C-A93A-09EDD213885E}" presName="centerShape" presStyleLbl="node0" presStyleIdx="0" presStyleCnt="1"/>
      <dgm:spPr/>
      <dgm:t>
        <a:bodyPr/>
        <a:lstStyle/>
        <a:p>
          <a:endParaRPr lang="uk-UA"/>
        </a:p>
      </dgm:t>
    </dgm:pt>
    <dgm:pt modelId="{80401429-53F2-421F-9E4E-B9D9880FD84C}" type="pres">
      <dgm:prSet presAssocID="{BB1D055E-59D1-495E-BD84-366B962D34A2}" presName="parTrans" presStyleLbl="bgSibTrans2D1" presStyleIdx="0" presStyleCnt="5"/>
      <dgm:spPr/>
      <dgm:t>
        <a:bodyPr/>
        <a:lstStyle/>
        <a:p>
          <a:endParaRPr lang="uk-UA"/>
        </a:p>
      </dgm:t>
    </dgm:pt>
    <dgm:pt modelId="{8744D64E-0692-498C-98AE-90C5A499EA3C}" type="pres">
      <dgm:prSet presAssocID="{4485CE93-B3BC-44E4-8621-DEC5FAB5C7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E8B020-AE91-4522-BAF8-89B9B7231DB8}" type="pres">
      <dgm:prSet presAssocID="{E3F79FAD-7336-4DCD-922C-952BF39740F5}" presName="parTrans" presStyleLbl="bgSibTrans2D1" presStyleIdx="1" presStyleCnt="5"/>
      <dgm:spPr/>
      <dgm:t>
        <a:bodyPr/>
        <a:lstStyle/>
        <a:p>
          <a:endParaRPr lang="uk-UA"/>
        </a:p>
      </dgm:t>
    </dgm:pt>
    <dgm:pt modelId="{9107F785-0F69-4F61-9BB5-DDC5567E2CCA}" type="pres">
      <dgm:prSet presAssocID="{A24556FD-83AC-4B1C-B965-FBDB058CEB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CC61AB-9846-4497-969E-92FD2E200A8F}" type="pres">
      <dgm:prSet presAssocID="{B02A9909-4895-471E-A915-324BC1801443}" presName="parTrans" presStyleLbl="bgSibTrans2D1" presStyleIdx="2" presStyleCnt="5"/>
      <dgm:spPr/>
      <dgm:t>
        <a:bodyPr/>
        <a:lstStyle/>
        <a:p>
          <a:endParaRPr lang="uk-UA"/>
        </a:p>
      </dgm:t>
    </dgm:pt>
    <dgm:pt modelId="{F7C83CAE-4616-4FF7-BEFC-2F4B90742349}" type="pres">
      <dgm:prSet presAssocID="{7B30B889-794F-4FE6-8D2A-8FD5A26CCB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B3C19C-057D-4CBA-BFA7-7F3FD9C42FB9}" type="pres">
      <dgm:prSet presAssocID="{7DC3AE0B-8EB5-4106-A682-C21CB29602D5}" presName="parTrans" presStyleLbl="bgSibTrans2D1" presStyleIdx="3" presStyleCnt="5"/>
      <dgm:spPr/>
      <dgm:t>
        <a:bodyPr/>
        <a:lstStyle/>
        <a:p>
          <a:endParaRPr lang="uk-UA"/>
        </a:p>
      </dgm:t>
    </dgm:pt>
    <dgm:pt modelId="{76290554-3DD9-4D63-8B70-7B066A8E9754}" type="pres">
      <dgm:prSet presAssocID="{0EF50636-A9A1-48BE-B15B-E5158E858F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6FD003-DD2C-405E-9DC0-13F9281AD43E}" type="pres">
      <dgm:prSet presAssocID="{D1DD86CE-D7D4-442B-9625-F19D3DB69E10}" presName="parTrans" presStyleLbl="bgSibTrans2D1" presStyleIdx="4" presStyleCnt="5"/>
      <dgm:spPr/>
      <dgm:t>
        <a:bodyPr/>
        <a:lstStyle/>
        <a:p>
          <a:endParaRPr lang="uk-UA"/>
        </a:p>
      </dgm:t>
    </dgm:pt>
    <dgm:pt modelId="{68272E70-F184-441D-A9AC-D3469A2335FA}" type="pres">
      <dgm:prSet presAssocID="{1631B465-EA50-4955-B45F-ECABE84B93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C6759D8-911D-4A94-9276-FA1BAE0FF8D0}" srcId="{C17F0ABE-979F-4F13-9F9D-66353637773F}" destId="{59EE92CA-2054-4D0C-A93A-09EDD213885E}" srcOrd="0" destOrd="0" parTransId="{390F7826-77FD-4D49-8AFC-1EE97589099D}" sibTransId="{BF6A0F36-4331-4620-85BA-A2C79FA504AF}"/>
    <dgm:cxn modelId="{6A6C2A74-5B42-41A4-BFD1-6C83FB182DC5}" type="presOf" srcId="{C17F0ABE-979F-4F13-9F9D-66353637773F}" destId="{7B4B6EBD-3451-4178-ABB3-D32E8B47830B}" srcOrd="0" destOrd="0" presId="urn:microsoft.com/office/officeart/2005/8/layout/radial4"/>
    <dgm:cxn modelId="{6F467CD4-BEBB-49B4-8D0E-C04CB7239617}" type="presOf" srcId="{0EF50636-A9A1-48BE-B15B-E5158E858F1C}" destId="{76290554-3DD9-4D63-8B70-7B066A8E9754}" srcOrd="0" destOrd="0" presId="urn:microsoft.com/office/officeart/2005/8/layout/radial4"/>
    <dgm:cxn modelId="{0C166D70-2F2E-4EF3-9B1A-426FDF5C6F24}" type="presOf" srcId="{D1DD86CE-D7D4-442B-9625-F19D3DB69E10}" destId="{E26FD003-DD2C-405E-9DC0-13F9281AD43E}" srcOrd="0" destOrd="0" presId="urn:microsoft.com/office/officeart/2005/8/layout/radial4"/>
    <dgm:cxn modelId="{59B12D88-5033-43C7-AA2E-159CE200845D}" type="presOf" srcId="{1631B465-EA50-4955-B45F-ECABE84B9310}" destId="{68272E70-F184-441D-A9AC-D3469A2335FA}" srcOrd="0" destOrd="0" presId="urn:microsoft.com/office/officeart/2005/8/layout/radial4"/>
    <dgm:cxn modelId="{851F2B55-913E-4FC1-860E-AEEF6C8064FF}" srcId="{59EE92CA-2054-4D0C-A93A-09EDD213885E}" destId="{4485CE93-B3BC-44E4-8621-DEC5FAB5C744}" srcOrd="0" destOrd="0" parTransId="{BB1D055E-59D1-495E-BD84-366B962D34A2}" sibTransId="{497D1EF5-E90F-4DEE-BF80-B316FE4888C3}"/>
    <dgm:cxn modelId="{6A7BE8C6-6EDC-424D-95FD-8FE1AC3CC32A}" srcId="{59EE92CA-2054-4D0C-A93A-09EDD213885E}" destId="{A24556FD-83AC-4B1C-B965-FBDB058CEBDB}" srcOrd="1" destOrd="0" parTransId="{E3F79FAD-7336-4DCD-922C-952BF39740F5}" sibTransId="{D1010E7F-47D5-4A10-BA84-B8FBD3579460}"/>
    <dgm:cxn modelId="{D95AAB55-7E42-4C9A-BD6C-DC7C1F94E4EC}" type="presOf" srcId="{E3F79FAD-7336-4DCD-922C-952BF39740F5}" destId="{54E8B020-AE91-4522-BAF8-89B9B7231DB8}" srcOrd="0" destOrd="0" presId="urn:microsoft.com/office/officeart/2005/8/layout/radial4"/>
    <dgm:cxn modelId="{8F59B8F0-A3B6-4754-96ED-A8829D2E82D3}" type="presOf" srcId="{B02A9909-4895-471E-A915-324BC1801443}" destId="{BFCC61AB-9846-4497-969E-92FD2E200A8F}" srcOrd="0" destOrd="0" presId="urn:microsoft.com/office/officeart/2005/8/layout/radial4"/>
    <dgm:cxn modelId="{DC5458D5-99FF-460A-98A2-A3379B85075B}" type="presOf" srcId="{59EE92CA-2054-4D0C-A93A-09EDD213885E}" destId="{7B5E9E67-3077-45F5-92EB-841D39333C9E}" srcOrd="0" destOrd="0" presId="urn:microsoft.com/office/officeart/2005/8/layout/radial4"/>
    <dgm:cxn modelId="{C5A9840D-7EF7-4390-BD5B-67E545AA2A92}" srcId="{59EE92CA-2054-4D0C-A93A-09EDD213885E}" destId="{0EF50636-A9A1-48BE-B15B-E5158E858F1C}" srcOrd="3" destOrd="0" parTransId="{7DC3AE0B-8EB5-4106-A682-C21CB29602D5}" sibTransId="{6C7C5E6A-BC85-4703-8B50-3194AE295093}"/>
    <dgm:cxn modelId="{2B441691-A84C-46C0-A096-2C7CDD04F028}" srcId="{59EE92CA-2054-4D0C-A93A-09EDD213885E}" destId="{7B30B889-794F-4FE6-8D2A-8FD5A26CCBAD}" srcOrd="2" destOrd="0" parTransId="{B02A9909-4895-471E-A915-324BC1801443}" sibTransId="{730391E4-C962-4A1E-8202-990E5489567A}"/>
    <dgm:cxn modelId="{1AC2401C-30B9-4BBE-9A29-54818A7F294E}" srcId="{59EE92CA-2054-4D0C-A93A-09EDD213885E}" destId="{1631B465-EA50-4955-B45F-ECABE84B9310}" srcOrd="4" destOrd="0" parTransId="{D1DD86CE-D7D4-442B-9625-F19D3DB69E10}" sibTransId="{D5BE3A3D-E354-4B6A-BD2F-67B0FD5FCAE2}"/>
    <dgm:cxn modelId="{335F95DB-FFF0-4468-B732-5F83FBCA5864}" type="presOf" srcId="{7DC3AE0B-8EB5-4106-A682-C21CB29602D5}" destId="{4EB3C19C-057D-4CBA-BFA7-7F3FD9C42FB9}" srcOrd="0" destOrd="0" presId="urn:microsoft.com/office/officeart/2005/8/layout/radial4"/>
    <dgm:cxn modelId="{45BB56B8-6696-4F18-AD45-5403E91DFD17}" type="presOf" srcId="{A24556FD-83AC-4B1C-B965-FBDB058CEBDB}" destId="{9107F785-0F69-4F61-9BB5-DDC5567E2CCA}" srcOrd="0" destOrd="0" presId="urn:microsoft.com/office/officeart/2005/8/layout/radial4"/>
    <dgm:cxn modelId="{5203FE6D-D226-4616-99CD-9942B2EAB476}" type="presOf" srcId="{4485CE93-B3BC-44E4-8621-DEC5FAB5C744}" destId="{8744D64E-0692-498C-98AE-90C5A499EA3C}" srcOrd="0" destOrd="0" presId="urn:microsoft.com/office/officeart/2005/8/layout/radial4"/>
    <dgm:cxn modelId="{2C4EEFB5-1B08-4052-9EF7-5B032383E035}" type="presOf" srcId="{7B30B889-794F-4FE6-8D2A-8FD5A26CCBAD}" destId="{F7C83CAE-4616-4FF7-BEFC-2F4B90742349}" srcOrd="0" destOrd="0" presId="urn:microsoft.com/office/officeart/2005/8/layout/radial4"/>
    <dgm:cxn modelId="{8E93E080-617B-483A-9A87-5232D79854F5}" type="presOf" srcId="{BB1D055E-59D1-495E-BD84-366B962D34A2}" destId="{80401429-53F2-421F-9E4E-B9D9880FD84C}" srcOrd="0" destOrd="0" presId="urn:microsoft.com/office/officeart/2005/8/layout/radial4"/>
    <dgm:cxn modelId="{0D1DC63E-9254-47DE-A845-0A1120702D8A}" type="presParOf" srcId="{7B4B6EBD-3451-4178-ABB3-D32E8B47830B}" destId="{7B5E9E67-3077-45F5-92EB-841D39333C9E}" srcOrd="0" destOrd="0" presId="urn:microsoft.com/office/officeart/2005/8/layout/radial4"/>
    <dgm:cxn modelId="{0942C024-C1AA-4564-870E-79C58C4B5C57}" type="presParOf" srcId="{7B4B6EBD-3451-4178-ABB3-D32E8B47830B}" destId="{80401429-53F2-421F-9E4E-B9D9880FD84C}" srcOrd="1" destOrd="0" presId="urn:microsoft.com/office/officeart/2005/8/layout/radial4"/>
    <dgm:cxn modelId="{BD916089-1F30-4B7E-B32B-8403D8DE072E}" type="presParOf" srcId="{7B4B6EBD-3451-4178-ABB3-D32E8B47830B}" destId="{8744D64E-0692-498C-98AE-90C5A499EA3C}" srcOrd="2" destOrd="0" presId="urn:microsoft.com/office/officeart/2005/8/layout/radial4"/>
    <dgm:cxn modelId="{B0947EF5-9293-4110-9644-DD980F731D3F}" type="presParOf" srcId="{7B4B6EBD-3451-4178-ABB3-D32E8B47830B}" destId="{54E8B020-AE91-4522-BAF8-89B9B7231DB8}" srcOrd="3" destOrd="0" presId="urn:microsoft.com/office/officeart/2005/8/layout/radial4"/>
    <dgm:cxn modelId="{CA160253-05F2-4B41-899B-91E515CDA13E}" type="presParOf" srcId="{7B4B6EBD-3451-4178-ABB3-D32E8B47830B}" destId="{9107F785-0F69-4F61-9BB5-DDC5567E2CCA}" srcOrd="4" destOrd="0" presId="urn:microsoft.com/office/officeart/2005/8/layout/radial4"/>
    <dgm:cxn modelId="{2B113BA9-134A-45C0-B4F5-C14749E48AF5}" type="presParOf" srcId="{7B4B6EBD-3451-4178-ABB3-D32E8B47830B}" destId="{BFCC61AB-9846-4497-969E-92FD2E200A8F}" srcOrd="5" destOrd="0" presId="urn:microsoft.com/office/officeart/2005/8/layout/radial4"/>
    <dgm:cxn modelId="{F2E85CD0-09CC-46A3-B95B-795970919BF2}" type="presParOf" srcId="{7B4B6EBD-3451-4178-ABB3-D32E8B47830B}" destId="{F7C83CAE-4616-4FF7-BEFC-2F4B90742349}" srcOrd="6" destOrd="0" presId="urn:microsoft.com/office/officeart/2005/8/layout/radial4"/>
    <dgm:cxn modelId="{C1479142-30E6-4BE4-B102-A2A3CA44FFEF}" type="presParOf" srcId="{7B4B6EBD-3451-4178-ABB3-D32E8B47830B}" destId="{4EB3C19C-057D-4CBA-BFA7-7F3FD9C42FB9}" srcOrd="7" destOrd="0" presId="urn:microsoft.com/office/officeart/2005/8/layout/radial4"/>
    <dgm:cxn modelId="{7B7AB4ED-35A7-4181-B5B6-B4895594D3DF}" type="presParOf" srcId="{7B4B6EBD-3451-4178-ABB3-D32E8B47830B}" destId="{76290554-3DD9-4D63-8B70-7B066A8E9754}" srcOrd="8" destOrd="0" presId="urn:microsoft.com/office/officeart/2005/8/layout/radial4"/>
    <dgm:cxn modelId="{BE8080A0-6473-4B34-8A12-005366AE2276}" type="presParOf" srcId="{7B4B6EBD-3451-4178-ABB3-D32E8B47830B}" destId="{E26FD003-DD2C-405E-9DC0-13F9281AD43E}" srcOrd="9" destOrd="0" presId="urn:microsoft.com/office/officeart/2005/8/layout/radial4"/>
    <dgm:cxn modelId="{6ED70C73-61B3-4CA8-8DCA-E726EC9D7BC0}" type="presParOf" srcId="{7B4B6EBD-3451-4178-ABB3-D32E8B47830B}" destId="{68272E70-F184-441D-A9AC-D3469A2335F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E37BD-B68E-4E47-A5E6-C307B6CF9785}">
      <dsp:nvSpPr>
        <dsp:cNvPr id="0" name=""/>
        <dsp:cNvSpPr/>
      </dsp:nvSpPr>
      <dsp:spPr>
        <a:xfrm>
          <a:off x="2304989" y="0"/>
          <a:ext cx="2857425" cy="28574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5">
                  <a:lumMod val="25000"/>
                </a:schemeClr>
              </a:solidFill>
            </a:rPr>
            <a:t>ТВЕРДЕ </a:t>
          </a:r>
          <a:endParaRPr lang="uk-UA" sz="1800" b="1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3019345" y="1428713"/>
        <a:ext cx="1428713" cy="1428712"/>
      </dsp:txXfrm>
    </dsp:sp>
    <dsp:sp modelId="{8CB3B2FC-3CAD-4BA9-AE75-F76D7C7BBC56}">
      <dsp:nvSpPr>
        <dsp:cNvPr id="0" name=""/>
        <dsp:cNvSpPr/>
      </dsp:nvSpPr>
      <dsp:spPr>
        <a:xfrm>
          <a:off x="876277" y="2857425"/>
          <a:ext cx="2857425" cy="28574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accent5">
                  <a:lumMod val="25000"/>
                </a:schemeClr>
              </a:solidFill>
            </a:rPr>
            <a:t>ГАЗОПОДІБНЕ</a:t>
          </a:r>
          <a:endParaRPr lang="uk-UA" sz="1200" b="1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1590633" y="4286138"/>
        <a:ext cx="1428713" cy="1428712"/>
      </dsp:txXfrm>
    </dsp:sp>
    <dsp:sp modelId="{8BB90C9C-15FA-4810-AC66-E777FA7E5DBC}">
      <dsp:nvSpPr>
        <dsp:cNvPr id="0" name=""/>
        <dsp:cNvSpPr/>
      </dsp:nvSpPr>
      <dsp:spPr>
        <a:xfrm rot="10800000">
          <a:off x="2305018" y="2857425"/>
          <a:ext cx="2857425" cy="2857425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ВИДИ БІОПАЛИВА</a:t>
          </a:r>
          <a:endParaRPr lang="uk-UA" sz="1400" b="1" kern="1200" dirty="0"/>
        </a:p>
      </dsp:txBody>
      <dsp:txXfrm rot="10800000">
        <a:off x="3019374" y="2857425"/>
        <a:ext cx="1428713" cy="1428712"/>
      </dsp:txXfrm>
    </dsp:sp>
    <dsp:sp modelId="{4B375076-097B-4DD0-BA86-D8F66F2658B5}">
      <dsp:nvSpPr>
        <dsp:cNvPr id="0" name=""/>
        <dsp:cNvSpPr/>
      </dsp:nvSpPr>
      <dsp:spPr>
        <a:xfrm>
          <a:off x="3733702" y="2857425"/>
          <a:ext cx="2857425" cy="28574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5">
                  <a:lumMod val="25000"/>
                </a:schemeClr>
              </a:solidFill>
            </a:rPr>
            <a:t>РІДКЕ </a:t>
          </a:r>
          <a:endParaRPr lang="uk-UA" sz="2000" b="1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448058" y="4286138"/>
        <a:ext cx="1428713" cy="1428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5AE2E-4665-41F0-9498-202DDE6B726A}">
      <dsp:nvSpPr>
        <dsp:cNvPr id="0" name=""/>
        <dsp:cNvSpPr/>
      </dsp:nvSpPr>
      <dsp:spPr>
        <a:xfrm>
          <a:off x="-4996523" y="-765551"/>
          <a:ext cx="5950586" cy="5950586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9CA17-0A7B-4310-8967-A0797F21C5DF}">
      <dsp:nvSpPr>
        <dsp:cNvPr id="0" name=""/>
        <dsp:cNvSpPr/>
      </dsp:nvSpPr>
      <dsp:spPr>
        <a:xfrm>
          <a:off x="355956" y="232730"/>
          <a:ext cx="7888824" cy="465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3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smtClean="0">
              <a:latin typeface="Calibri" panose="020F0502020204030204"/>
              <a:ea typeface="+mn-ea"/>
              <a:cs typeface="+mn-cs"/>
            </a:rPr>
            <a:t>біоетанол з целюлози</a:t>
          </a:r>
          <a:endParaRPr lang="uk-UA" sz="2400" kern="1200">
            <a:latin typeface="Calibri" panose="020F0502020204030204"/>
            <a:ea typeface="+mn-ea"/>
            <a:cs typeface="+mn-cs"/>
          </a:endParaRPr>
        </a:p>
      </dsp:txBody>
      <dsp:txXfrm>
        <a:off x="355956" y="232730"/>
        <a:ext cx="7888824" cy="465283"/>
      </dsp:txXfrm>
    </dsp:sp>
    <dsp:sp modelId="{E6DA6887-C1BE-4A14-9119-9A2F2314B456}">
      <dsp:nvSpPr>
        <dsp:cNvPr id="0" name=""/>
        <dsp:cNvSpPr/>
      </dsp:nvSpPr>
      <dsp:spPr>
        <a:xfrm>
          <a:off x="65154" y="174569"/>
          <a:ext cx="581604" cy="58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A4542A-7BEB-479F-8234-AC47C0131AC2}">
      <dsp:nvSpPr>
        <dsp:cNvPr id="0" name=""/>
        <dsp:cNvSpPr/>
      </dsp:nvSpPr>
      <dsp:spPr>
        <a:xfrm>
          <a:off x="738683" y="930566"/>
          <a:ext cx="7506097" cy="465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3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smtClean="0">
              <a:latin typeface="Calibri" panose="020F0502020204030204"/>
              <a:ea typeface="+mn-ea"/>
              <a:cs typeface="+mn-cs"/>
            </a:rPr>
            <a:t>дизельне паливо Фішера-Тропша</a:t>
          </a:r>
          <a:r>
            <a:rPr lang="uk-UA" sz="2400" kern="1200" smtClean="0">
              <a:latin typeface="Calibri" panose="020F0502020204030204"/>
              <a:ea typeface="+mn-ea"/>
              <a:cs typeface="+mn-cs"/>
            </a:rPr>
            <a:t> </a:t>
          </a:r>
          <a:endParaRPr lang="uk-UA" sz="2400" kern="1200">
            <a:latin typeface="Calibri" panose="020F0502020204030204"/>
            <a:ea typeface="+mn-ea"/>
            <a:cs typeface="+mn-cs"/>
          </a:endParaRPr>
        </a:p>
      </dsp:txBody>
      <dsp:txXfrm>
        <a:off x="738683" y="930566"/>
        <a:ext cx="7506097" cy="465283"/>
      </dsp:txXfrm>
    </dsp:sp>
    <dsp:sp modelId="{A6F07757-FC59-4620-82AA-4D135C81EA52}">
      <dsp:nvSpPr>
        <dsp:cNvPr id="0" name=""/>
        <dsp:cNvSpPr/>
      </dsp:nvSpPr>
      <dsp:spPr>
        <a:xfrm>
          <a:off x="447881" y="872406"/>
          <a:ext cx="581604" cy="58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2FEB80-E9B4-4B52-8A6E-BA6A18DA606C}">
      <dsp:nvSpPr>
        <dsp:cNvPr id="0" name=""/>
        <dsp:cNvSpPr/>
      </dsp:nvSpPr>
      <dsp:spPr>
        <a:xfrm>
          <a:off x="913695" y="1628403"/>
          <a:ext cx="7331085" cy="465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3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err="1" smtClean="0">
              <a:latin typeface="Calibri" panose="020F0502020204030204"/>
              <a:ea typeface="+mn-ea"/>
              <a:cs typeface="+mn-cs"/>
            </a:rPr>
            <a:t>диметиловий</a:t>
          </a:r>
          <a:r>
            <a:rPr lang="uk-UA" sz="2400" b="1" i="1" kern="1200" dirty="0" smtClean="0">
              <a:latin typeface="Calibri" panose="020F0502020204030204"/>
              <a:ea typeface="+mn-ea"/>
              <a:cs typeface="+mn-cs"/>
            </a:rPr>
            <a:t> ефір</a:t>
          </a:r>
          <a:endParaRPr lang="uk-UA" sz="2400" kern="1200" dirty="0">
            <a:latin typeface="Calibri" panose="020F0502020204030204"/>
            <a:ea typeface="+mn-ea"/>
            <a:cs typeface="+mn-cs"/>
          </a:endParaRPr>
        </a:p>
      </dsp:txBody>
      <dsp:txXfrm>
        <a:off x="913695" y="1628403"/>
        <a:ext cx="7331085" cy="465283"/>
      </dsp:txXfrm>
    </dsp:sp>
    <dsp:sp modelId="{43F619BB-90E9-43C6-87AE-6E8CBD5BC802}">
      <dsp:nvSpPr>
        <dsp:cNvPr id="0" name=""/>
        <dsp:cNvSpPr/>
      </dsp:nvSpPr>
      <dsp:spPr>
        <a:xfrm>
          <a:off x="622893" y="1570242"/>
          <a:ext cx="581604" cy="58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B3D683-5DB6-41EC-8779-586C0524783E}">
      <dsp:nvSpPr>
        <dsp:cNvPr id="0" name=""/>
        <dsp:cNvSpPr/>
      </dsp:nvSpPr>
      <dsp:spPr>
        <a:xfrm>
          <a:off x="913695" y="2325797"/>
          <a:ext cx="7331085" cy="465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3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smtClean="0">
              <a:latin typeface="Calibri" panose="020F0502020204030204"/>
              <a:ea typeface="+mn-ea"/>
              <a:cs typeface="+mn-cs"/>
            </a:rPr>
            <a:t>біо-ETBE </a:t>
          </a:r>
          <a:endParaRPr lang="uk-UA" sz="2400" kern="1200">
            <a:latin typeface="Calibri" panose="020F0502020204030204"/>
            <a:ea typeface="+mn-ea"/>
            <a:cs typeface="+mn-cs"/>
          </a:endParaRPr>
        </a:p>
      </dsp:txBody>
      <dsp:txXfrm>
        <a:off x="913695" y="2325797"/>
        <a:ext cx="7331085" cy="465283"/>
      </dsp:txXfrm>
    </dsp:sp>
    <dsp:sp modelId="{FF7C6D34-F038-4027-B2F5-AA5A7C45A328}">
      <dsp:nvSpPr>
        <dsp:cNvPr id="0" name=""/>
        <dsp:cNvSpPr/>
      </dsp:nvSpPr>
      <dsp:spPr>
        <a:xfrm>
          <a:off x="622893" y="2267637"/>
          <a:ext cx="581604" cy="58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37CB48-D7AE-4C75-80B9-5007A934DB54}">
      <dsp:nvSpPr>
        <dsp:cNvPr id="0" name=""/>
        <dsp:cNvSpPr/>
      </dsp:nvSpPr>
      <dsp:spPr>
        <a:xfrm>
          <a:off x="738683" y="3023634"/>
          <a:ext cx="7506097" cy="465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3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smtClean="0">
              <a:latin typeface="Calibri" panose="020F0502020204030204"/>
              <a:ea typeface="+mn-ea"/>
              <a:cs typeface="+mn-cs"/>
            </a:rPr>
            <a:t>біо-МТВЕ</a:t>
          </a:r>
          <a:r>
            <a:rPr lang="uk-UA" sz="2400" kern="1200" smtClean="0">
              <a:latin typeface="Calibri" panose="020F0502020204030204"/>
              <a:ea typeface="+mn-ea"/>
              <a:cs typeface="+mn-cs"/>
            </a:rPr>
            <a:t> </a:t>
          </a:r>
          <a:endParaRPr lang="uk-UA" sz="2400" kern="1200">
            <a:latin typeface="Calibri" panose="020F0502020204030204"/>
            <a:ea typeface="+mn-ea"/>
            <a:cs typeface="+mn-cs"/>
          </a:endParaRPr>
        </a:p>
      </dsp:txBody>
      <dsp:txXfrm>
        <a:off x="738683" y="3023634"/>
        <a:ext cx="7506097" cy="465283"/>
      </dsp:txXfrm>
    </dsp:sp>
    <dsp:sp modelId="{2876C140-261C-408A-A853-9AB5DEFE7CA1}">
      <dsp:nvSpPr>
        <dsp:cNvPr id="0" name=""/>
        <dsp:cNvSpPr/>
      </dsp:nvSpPr>
      <dsp:spPr>
        <a:xfrm>
          <a:off x="447881" y="2965473"/>
          <a:ext cx="581604" cy="58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E0B270-01C1-4643-B5A0-9AE55AAA615A}">
      <dsp:nvSpPr>
        <dsp:cNvPr id="0" name=""/>
        <dsp:cNvSpPr/>
      </dsp:nvSpPr>
      <dsp:spPr>
        <a:xfrm>
          <a:off x="355956" y="3721470"/>
          <a:ext cx="7888824" cy="465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3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smtClean="0">
              <a:latin typeface="Calibri" panose="020F0502020204030204"/>
              <a:ea typeface="+mn-ea"/>
              <a:cs typeface="+mn-cs"/>
            </a:rPr>
            <a:t>біо-ТАЕЕ</a:t>
          </a:r>
          <a:endParaRPr lang="uk-UA" sz="2400" kern="1200">
            <a:latin typeface="Calibri" panose="020F0502020204030204"/>
            <a:ea typeface="+mn-ea"/>
            <a:cs typeface="+mn-cs"/>
          </a:endParaRPr>
        </a:p>
      </dsp:txBody>
      <dsp:txXfrm>
        <a:off x="355956" y="3721470"/>
        <a:ext cx="7888824" cy="465283"/>
      </dsp:txXfrm>
    </dsp:sp>
    <dsp:sp modelId="{B845140D-41A2-4F8F-8297-56DB543F0B22}">
      <dsp:nvSpPr>
        <dsp:cNvPr id="0" name=""/>
        <dsp:cNvSpPr/>
      </dsp:nvSpPr>
      <dsp:spPr>
        <a:xfrm>
          <a:off x="65154" y="3663310"/>
          <a:ext cx="581604" cy="58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E9E67-3077-45F5-92EB-841D39333C9E}">
      <dsp:nvSpPr>
        <dsp:cNvPr id="0" name=""/>
        <dsp:cNvSpPr/>
      </dsp:nvSpPr>
      <dsp:spPr>
        <a:xfrm>
          <a:off x="3112390" y="3156144"/>
          <a:ext cx="2156998" cy="2156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складові необхідності виробництва </a:t>
          </a:r>
          <a:r>
            <a:rPr lang="uk-UA" sz="1900" b="1" kern="1200" dirty="0" err="1"/>
            <a:t>біопаива</a:t>
          </a:r>
          <a:endParaRPr lang="uk-UA" sz="1900" b="1" kern="1200" dirty="0"/>
        </a:p>
      </dsp:txBody>
      <dsp:txXfrm>
        <a:off x="3428275" y="3472029"/>
        <a:ext cx="1525228" cy="1525228"/>
      </dsp:txXfrm>
    </dsp:sp>
    <dsp:sp modelId="{80401429-53F2-421F-9E4E-B9D9880FD84C}">
      <dsp:nvSpPr>
        <dsp:cNvPr id="0" name=""/>
        <dsp:cNvSpPr/>
      </dsp:nvSpPr>
      <dsp:spPr>
        <a:xfrm rot="10800000">
          <a:off x="1025216" y="3927271"/>
          <a:ext cx="1972379" cy="6147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44D64E-0692-498C-98AE-90C5A499EA3C}">
      <dsp:nvSpPr>
        <dsp:cNvPr id="0" name=""/>
        <dsp:cNvSpPr/>
      </dsp:nvSpPr>
      <dsp:spPr>
        <a:xfrm>
          <a:off x="641" y="3414984"/>
          <a:ext cx="2049148" cy="1639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/>
            <a:t>енергетична</a:t>
          </a:r>
        </a:p>
      </dsp:txBody>
      <dsp:txXfrm>
        <a:off x="48655" y="3462998"/>
        <a:ext cx="1953120" cy="1543291"/>
      </dsp:txXfrm>
    </dsp:sp>
    <dsp:sp modelId="{54E8B020-AE91-4522-BAF8-89B9B7231DB8}">
      <dsp:nvSpPr>
        <dsp:cNvPr id="0" name=""/>
        <dsp:cNvSpPr/>
      </dsp:nvSpPr>
      <dsp:spPr>
        <a:xfrm rot="13500000">
          <a:off x="1663572" y="2386143"/>
          <a:ext cx="1972379" cy="6147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07F785-0F69-4F61-9BB5-DDC5567E2CCA}">
      <dsp:nvSpPr>
        <dsp:cNvPr id="0" name=""/>
        <dsp:cNvSpPr/>
      </dsp:nvSpPr>
      <dsp:spPr>
        <a:xfrm>
          <a:off x="927846" y="1176515"/>
          <a:ext cx="2049148" cy="1639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/>
            <a:t>економічна</a:t>
          </a:r>
        </a:p>
      </dsp:txBody>
      <dsp:txXfrm>
        <a:off x="975860" y="1224529"/>
        <a:ext cx="1953120" cy="1543291"/>
      </dsp:txXfrm>
    </dsp:sp>
    <dsp:sp modelId="{BFCC61AB-9846-4497-969E-92FD2E200A8F}">
      <dsp:nvSpPr>
        <dsp:cNvPr id="0" name=""/>
        <dsp:cNvSpPr/>
      </dsp:nvSpPr>
      <dsp:spPr>
        <a:xfrm rot="16200000">
          <a:off x="3204700" y="1747787"/>
          <a:ext cx="1972379" cy="6147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C83CAE-4616-4FF7-BEFC-2F4B90742349}">
      <dsp:nvSpPr>
        <dsp:cNvPr id="0" name=""/>
        <dsp:cNvSpPr/>
      </dsp:nvSpPr>
      <dsp:spPr>
        <a:xfrm>
          <a:off x="3166315" y="249310"/>
          <a:ext cx="2049148" cy="1639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/>
            <a:t>екологічна</a:t>
          </a:r>
        </a:p>
      </dsp:txBody>
      <dsp:txXfrm>
        <a:off x="3214329" y="297324"/>
        <a:ext cx="1953120" cy="1543291"/>
      </dsp:txXfrm>
    </dsp:sp>
    <dsp:sp modelId="{4EB3C19C-057D-4CBA-BFA7-7F3FD9C42FB9}">
      <dsp:nvSpPr>
        <dsp:cNvPr id="0" name=""/>
        <dsp:cNvSpPr/>
      </dsp:nvSpPr>
      <dsp:spPr>
        <a:xfrm rot="18900000">
          <a:off x="4745827" y="2386143"/>
          <a:ext cx="1972379" cy="6147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90554-3DD9-4D63-8B70-7B066A8E9754}">
      <dsp:nvSpPr>
        <dsp:cNvPr id="0" name=""/>
        <dsp:cNvSpPr/>
      </dsp:nvSpPr>
      <dsp:spPr>
        <a:xfrm>
          <a:off x="5404785" y="1176515"/>
          <a:ext cx="2049148" cy="1639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/>
            <a:t>соціальна</a:t>
          </a:r>
        </a:p>
      </dsp:txBody>
      <dsp:txXfrm>
        <a:off x="5452799" y="1224529"/>
        <a:ext cx="1953120" cy="1543291"/>
      </dsp:txXfrm>
    </dsp:sp>
    <dsp:sp modelId="{E26FD003-DD2C-405E-9DC0-13F9281AD43E}">
      <dsp:nvSpPr>
        <dsp:cNvPr id="0" name=""/>
        <dsp:cNvSpPr/>
      </dsp:nvSpPr>
      <dsp:spPr>
        <a:xfrm>
          <a:off x="5384183" y="3927271"/>
          <a:ext cx="1972379" cy="6147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272E70-F184-441D-A9AC-D3469A2335FA}">
      <dsp:nvSpPr>
        <dsp:cNvPr id="0" name=""/>
        <dsp:cNvSpPr/>
      </dsp:nvSpPr>
      <dsp:spPr>
        <a:xfrm>
          <a:off x="6331989" y="3414984"/>
          <a:ext cx="2049148" cy="1639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/>
            <a:t>політична</a:t>
          </a:r>
        </a:p>
      </dsp:txBody>
      <dsp:txXfrm>
        <a:off x="6380003" y="3462998"/>
        <a:ext cx="1953120" cy="1543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88E7C4-A32B-4BF4-ACAB-4D0BBCAAB736}" type="slidenum">
              <a:rPr lang="en-US" altLang="uk-UA"/>
              <a:pPr/>
              <a:t>‹№›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E7C4-A32B-4BF4-ACAB-4D0BBCAAB736}" type="slidenum">
              <a:rPr lang="en-US" altLang="uk-UA" smtClean="0"/>
              <a:pPr/>
              <a:t>16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16602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905000"/>
            <a:ext cx="8382000" cy="70485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90800"/>
            <a:ext cx="8382000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81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4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808038"/>
            <a:ext cx="1828800" cy="4983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808038"/>
            <a:ext cx="5334000" cy="4983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2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3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998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1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3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9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2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527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88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08038"/>
            <a:ext cx="731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text styles</a:t>
            </a:r>
          </a:p>
          <a:p>
            <a:pPr lvl="1"/>
            <a:r>
              <a:rPr lang="en-US" altLang="uk-UA" smtClean="0"/>
              <a:t>Second level</a:t>
            </a:r>
          </a:p>
          <a:p>
            <a:pPr lvl="2"/>
            <a:r>
              <a:rPr lang="en-US" altLang="uk-UA" smtClean="0"/>
              <a:t>Third level</a:t>
            </a:r>
          </a:p>
          <a:p>
            <a:pPr lvl="3"/>
            <a:r>
              <a:rPr lang="en-US" altLang="uk-UA" smtClean="0"/>
              <a:t>Fourth level</a:t>
            </a:r>
          </a:p>
          <a:p>
            <a:pPr lvl="4"/>
            <a:r>
              <a:rPr lang="en-US" altLang="uk-UA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14600"/>
            <a:ext cx="8382000" cy="685800"/>
          </a:xfrm>
        </p:spPr>
        <p:txBody>
          <a:bodyPr/>
          <a:lstStyle/>
          <a:p>
            <a:pPr eaLnBrk="1" hangingPunct="1"/>
            <a:endParaRPr lang="en-US" altLang="uk-UA" smtClean="0"/>
          </a:p>
          <a:p>
            <a:pPr eaLnBrk="1" hangingPunct="1"/>
            <a:endParaRPr lang="en-US" altLang="uk-UA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600248"/>
            <a:ext cx="8382000" cy="121916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uk-UA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біоекономіки в розвитку енергетичного сектору</a:t>
            </a:r>
            <a:endParaRPr lang="uk-UA" sz="28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Біомаса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381110" y="1600248"/>
            <a:ext cx="86103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це органічні речовини, які утворюються у різних рослинах в результаті фотосинтезу та можуть бути використані для  створення енергії, включаючи всі види рослинних відходів, рослинності, сільського господарства, деревообробної та інших галузей промисловості. У більш широкому розумінні до сучасної біомаси відносять також промислові та побутові відходи, що є не завжди рослинного походження, але для них характерні однакові принципи їх утилізації.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5944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938" y="457278"/>
            <a:ext cx="7315200" cy="715962"/>
          </a:xfrm>
        </p:spPr>
        <p:txBody>
          <a:bodyPr/>
          <a:lstStyle/>
          <a:p>
            <a:pPr algn="ctr"/>
            <a:r>
              <a:rPr lang="uk-UA" b="1" dirty="0"/>
              <a:t>Типи біомаси</a:t>
            </a:r>
            <a:endParaRPr lang="uk-UA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63957"/>
              </p:ext>
            </p:extLst>
          </p:nvPr>
        </p:nvGraphicFramePr>
        <p:xfrm>
          <a:off x="838202" y="1421097"/>
          <a:ext cx="7848490" cy="471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2932">
                  <a:extLst>
                    <a:ext uri="{9D8B030D-6E8A-4147-A177-3AD203B41FA5}">
                      <a16:colId xmlns:a16="http://schemas.microsoft.com/office/drawing/2014/main" val="3301835757"/>
                    </a:ext>
                  </a:extLst>
                </a:gridCol>
                <a:gridCol w="2712779">
                  <a:extLst>
                    <a:ext uri="{9D8B030D-6E8A-4147-A177-3AD203B41FA5}">
                      <a16:colId xmlns:a16="http://schemas.microsoft.com/office/drawing/2014/main" val="2537748715"/>
                    </a:ext>
                  </a:extLst>
                </a:gridCol>
                <a:gridCol w="2712779">
                  <a:extLst>
                    <a:ext uri="{9D8B030D-6E8A-4147-A177-3AD203B41FA5}">
                      <a16:colId xmlns:a16="http://schemas.microsoft.com/office/drawing/2014/main" val="1311272287"/>
                    </a:ext>
                  </a:extLst>
                </a:gridCol>
              </a:tblGrid>
              <a:tr h="15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Основний тип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Підтипи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Приклади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extLst>
                  <a:ext uri="{0D108BD9-81ED-4DB2-BD59-A6C34878D82A}">
                    <a16:rowId xmlns:a16="http://schemas.microsoft.com/office/drawing/2014/main" val="2056825226"/>
                  </a:ext>
                </a:extLst>
              </a:tr>
              <a:tr h="157559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Лісова біомаса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Первинні лісо продукти 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Стовбурова деревина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extLst>
                  <a:ext uri="{0D108BD9-81ED-4DB2-BD59-A6C34878D82A}">
                    <a16:rowId xmlns:a16="http://schemas.microsoft.com/office/drawing/2014/main" val="2293121751"/>
                  </a:ext>
                </a:extLst>
              </a:tr>
              <a:tr h="59996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Первинні лісові відходи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Залишки від лісопромислової діяльності (тріска, гілки, пні та ін.)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extLst>
                  <a:ext uri="{0D108BD9-81ED-4DB2-BD59-A6C34878D82A}">
                    <a16:rowId xmlns:a16="http://schemas.microsoft.com/office/drawing/2014/main" val="1427710987"/>
                  </a:ext>
                </a:extLst>
              </a:tr>
              <a:tr h="74995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Вторинні лісові відходи 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Залишки після лісообробної діяльності (тирса, кора порубкові залишки, відходи деревообробки та ін.)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extLst>
                  <a:ext uri="{0D108BD9-81ED-4DB2-BD59-A6C34878D82A}">
                    <a16:rowId xmlns:a16="http://schemas.microsoft.com/office/drawing/2014/main" val="229781751"/>
                  </a:ext>
                </a:extLst>
              </a:tr>
              <a:tr h="449973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Енергетичні культури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Маслянисті, цукро- та крохмалевмісні 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Рапс, соняшник, кукурудза та зернові культури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extLst>
                  <a:ext uri="{0D108BD9-81ED-4DB2-BD59-A6C34878D82A}">
                    <a16:rowId xmlns:a16="http://schemas.microsoft.com/office/drawing/2014/main" val="2923489806"/>
                  </a:ext>
                </a:extLst>
              </a:tr>
              <a:tr h="4499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Енергетичні 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трави Міскантус, просо, цукрова тростина, кукурудза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extLst>
                  <a:ext uri="{0D108BD9-81ED-4DB2-BD59-A6C34878D82A}">
                    <a16:rowId xmlns:a16="http://schemas.microsoft.com/office/drawing/2014/main" val="1394973150"/>
                  </a:ext>
                </a:extLst>
              </a:tr>
              <a:tr h="2999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Швидкозростаючі рослини 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Верба, тополя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extLst>
                  <a:ext uri="{0D108BD9-81ED-4DB2-BD59-A6C34878D82A}">
                    <a16:rowId xmlns:a16="http://schemas.microsoft.com/office/drawing/2014/main" val="327634550"/>
                  </a:ext>
                </a:extLst>
              </a:tr>
              <a:tr h="299982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Сільськогосподарські залишки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Первинні відходи сільського господарства 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Солома різних видів аграрних культур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extLst>
                  <a:ext uri="{0D108BD9-81ED-4DB2-BD59-A6C34878D82A}">
                    <a16:rowId xmlns:a16="http://schemas.microsoft.com/office/drawing/2014/main" val="2460205751"/>
                  </a:ext>
                </a:extLst>
              </a:tr>
              <a:tr h="59996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Вторинні відходи сільського господарства 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Залишки від промислового обробітку аграрних культур (лушпиння, жом)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extLst>
                  <a:ext uri="{0D108BD9-81ED-4DB2-BD59-A6C34878D82A}">
                    <a16:rowId xmlns:a16="http://schemas.microsoft.com/office/drawing/2014/main" val="2694476619"/>
                  </a:ext>
                </a:extLst>
              </a:tr>
              <a:tr h="1575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Гній 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ВРХ, свиней, птиці</a:t>
                      </a:r>
                      <a:endParaRPr lang="uk-U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extLst>
                  <a:ext uri="{0D108BD9-81ED-4DB2-BD59-A6C34878D82A}">
                    <a16:rowId xmlns:a16="http://schemas.microsoft.com/office/drawing/2014/main" val="3645497121"/>
                  </a:ext>
                </a:extLst>
              </a:tr>
              <a:tr h="5999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Органічні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відходи</a:t>
                      </a:r>
                      <a:endParaRPr lang="uk-U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Третинні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залишки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uk-U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Біорозкладані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побутові</a:t>
                      </a:r>
                      <a:r>
                        <a:rPr lang="ru-RU" sz="1200" dirty="0">
                          <a:effectLst/>
                        </a:rPr>
                        <a:t> та </a:t>
                      </a:r>
                      <a:r>
                        <a:rPr lang="ru-RU" sz="1200" dirty="0" err="1">
                          <a:effectLst/>
                        </a:rPr>
                        <a:t>каналізаційні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відходи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біогаз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із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полігонів</a:t>
                      </a:r>
                      <a:r>
                        <a:rPr lang="ru-RU" sz="1200" dirty="0">
                          <a:effectLst/>
                        </a:rPr>
                        <a:t> ТПВ, </a:t>
                      </a:r>
                      <a:r>
                        <a:rPr lang="ru-RU" sz="1200" dirty="0" err="1">
                          <a:effectLst/>
                        </a:rPr>
                        <a:t>біогаз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зі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стоків</a:t>
                      </a:r>
                      <a:endParaRPr lang="uk-U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/>
                </a:tc>
                <a:extLst>
                  <a:ext uri="{0D108BD9-81ED-4DB2-BD59-A6C34878D82A}">
                    <a16:rowId xmlns:a16="http://schemas.microsoft.com/office/drawing/2014/main" val="1925842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23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914" y="0"/>
            <a:ext cx="8000888" cy="1066772"/>
          </a:xfrm>
        </p:spPr>
        <p:txBody>
          <a:bodyPr/>
          <a:lstStyle/>
          <a:p>
            <a:pPr algn="ctr"/>
            <a:r>
              <a:rPr lang="ru-RU" sz="2800" b="1" dirty="0" err="1"/>
              <a:t>Джерела</a:t>
            </a:r>
            <a:r>
              <a:rPr lang="ru-RU" sz="2800" b="1" dirty="0"/>
              <a:t> та </a:t>
            </a:r>
            <a:r>
              <a:rPr lang="ru-RU" sz="2800" b="1" dirty="0" err="1"/>
              <a:t>класифікація</a:t>
            </a:r>
            <a:r>
              <a:rPr lang="ru-RU" sz="2800" b="1" dirty="0"/>
              <a:t> </a:t>
            </a:r>
            <a:r>
              <a:rPr lang="ru-RU" sz="2800" b="1" dirty="0" err="1"/>
              <a:t>біомаси</a:t>
            </a:r>
            <a:r>
              <a:rPr lang="ru-RU" sz="2800" b="1" dirty="0"/>
              <a:t> для </a:t>
            </a:r>
            <a:r>
              <a:rPr lang="ru-RU" sz="2800" b="1" dirty="0" err="1"/>
              <a:t>енергетичних</a:t>
            </a:r>
            <a:r>
              <a:rPr lang="ru-RU" sz="2800" b="1" dirty="0"/>
              <a:t> потреб</a:t>
            </a:r>
            <a:endParaRPr lang="uk-UA" sz="2800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64496"/>
              </p:ext>
            </p:extLst>
          </p:nvPr>
        </p:nvGraphicFramePr>
        <p:xfrm>
          <a:off x="762099" y="1066772"/>
          <a:ext cx="8381900" cy="5969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508">
                  <a:extLst>
                    <a:ext uri="{9D8B030D-6E8A-4147-A177-3AD203B41FA5}">
                      <a16:colId xmlns:a16="http://schemas.microsoft.com/office/drawing/2014/main" val="4204136965"/>
                    </a:ext>
                  </a:extLst>
                </a:gridCol>
                <a:gridCol w="1758254">
                  <a:extLst>
                    <a:ext uri="{9D8B030D-6E8A-4147-A177-3AD203B41FA5}">
                      <a16:colId xmlns:a16="http://schemas.microsoft.com/office/drawing/2014/main" val="3568718450"/>
                    </a:ext>
                  </a:extLst>
                </a:gridCol>
                <a:gridCol w="2393069">
                  <a:extLst>
                    <a:ext uri="{9D8B030D-6E8A-4147-A177-3AD203B41FA5}">
                      <a16:colId xmlns:a16="http://schemas.microsoft.com/office/drawing/2014/main" val="3090329786"/>
                    </a:ext>
                  </a:extLst>
                </a:gridCol>
                <a:gridCol w="2393069">
                  <a:extLst>
                    <a:ext uri="{9D8B030D-6E8A-4147-A177-3AD203B41FA5}">
                      <a16:colId xmlns:a16="http://schemas.microsoft.com/office/drawing/2014/main" val="1605209111"/>
                    </a:ext>
                  </a:extLst>
                </a:gridCol>
              </a:tblGrid>
              <a:tr h="192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Джерела біомаси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Сторона утворення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Група походження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Сторона споживання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extLst>
                  <a:ext uri="{0D108BD9-81ED-4DB2-BD59-A6C34878D82A}">
                    <a16:rowId xmlns:a16="http://schemas.microsoft.com/office/drawing/2014/main" val="2610952131"/>
                  </a:ext>
                </a:extLst>
              </a:tr>
              <a:tr h="231087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Первинні (рослини, тварини, мікроорганізми);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Вторинні (відходи переробки первинної біомаси, а також продукти життєдіяльності людини і тварин)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Сільське господарство (рослинництво, тваринництво)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Аквакультура та Рибне господарство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Лісове господарство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Деревообробна промисловість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Целюлозно-паперова промисловість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Харчова промисловість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Енергетичні культури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Відходи</a:t>
                      </a:r>
                      <a:endParaRPr lang="uk-UA" sz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Деревина, відходи деревини, вторинна деревина, відновлювальна деревина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Деревні палива 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Тверді: пелети (гранула паливна) деревні, дрова, необроблена деревина, тирса, порубкові залишки, тріска деревна, відходи деревообробки, виноградна лоза, тріска, сухостій, деревина із захисних лісосмуг, Рідкі: чорний луг, метанол, піролізні смоли Газоподібні: продукти газифікації та піролізу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extLst>
                  <a:ext uri="{0D108BD9-81ED-4DB2-BD59-A6C34878D82A}">
                    <a16:rowId xmlns:a16="http://schemas.microsoft.com/office/drawing/2014/main" val="1290118664"/>
                  </a:ext>
                </a:extLst>
              </a:tr>
              <a:tr h="250345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Відходи агрокультур, відходи тваринництва, відходи переробки </a:t>
                      </a:r>
                      <a:r>
                        <a:rPr lang="uk-UA" sz="1200" dirty="0" err="1">
                          <a:effectLst/>
                        </a:rPr>
                        <a:t>агропродукції</a:t>
                      </a:r>
                      <a:r>
                        <a:rPr lang="uk-UA" sz="1200" dirty="0">
                          <a:effectLst/>
                        </a:rPr>
                        <a:t>, традиційні та енергетичні культури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Агропалива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Тверді: пелети з лушпиння соняшника та з соломи, солома, стебла, корзинки (соняшника), лушпиння, енергетичні культури (верба, тополя, платан, міскантус, просо, цукрова тростина, кукурудза, цукрове сорго, світчграс - суха маса ) Рідкі: біодизель, етанол, метанол, піролізні смоли, жом, олії Газоподібні: біогаз, продукти газифікації та піролізу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extLst>
                  <a:ext uri="{0D108BD9-81ED-4DB2-BD59-A6C34878D82A}">
                    <a16:rowId xmlns:a16="http://schemas.microsoft.com/office/drawing/2014/main" val="743092250"/>
                  </a:ext>
                </a:extLst>
              </a:tr>
              <a:tr h="96286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Муніципальні та промислові відходи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Відходи 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Тверді: тверді побутові відходи (органічна фракція) Рідкі: стоки, </a:t>
                      </a:r>
                      <a:r>
                        <a:rPr lang="uk-UA" sz="1200" dirty="0" err="1">
                          <a:effectLst/>
                        </a:rPr>
                        <a:t>піролізні</a:t>
                      </a:r>
                      <a:r>
                        <a:rPr lang="uk-UA" sz="1200" dirty="0">
                          <a:effectLst/>
                        </a:rPr>
                        <a:t> смоли Газоподібні: біогаз із полігонів ТПВ, біогаз зі стоків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6" marR="58936" marT="0" marB="0"/>
                </a:tc>
                <a:extLst>
                  <a:ext uri="{0D108BD9-81ED-4DB2-BD59-A6C34878D82A}">
                    <a16:rowId xmlns:a16="http://schemas.microsoft.com/office/drawing/2014/main" val="293234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4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714" y="808038"/>
            <a:ext cx="8610374" cy="715962"/>
          </a:xfrm>
        </p:spPr>
        <p:txBody>
          <a:bodyPr/>
          <a:lstStyle/>
          <a:p>
            <a:r>
              <a:rPr lang="ru-RU" sz="2800" b="1" dirty="0" err="1"/>
              <a:t>Паливні</a:t>
            </a:r>
            <a:r>
              <a:rPr lang="ru-RU" sz="2800" b="1" dirty="0"/>
              <a:t> характеристики </a:t>
            </a:r>
            <a:r>
              <a:rPr lang="ru-RU" sz="2800" b="1" dirty="0" err="1"/>
              <a:t>окремих</a:t>
            </a:r>
            <a:r>
              <a:rPr lang="ru-RU" sz="2800" b="1" dirty="0"/>
              <a:t> </a:t>
            </a:r>
            <a:r>
              <a:rPr lang="ru-RU" sz="2800" b="1" dirty="0" err="1"/>
              <a:t>видів</a:t>
            </a:r>
            <a:r>
              <a:rPr lang="ru-RU" sz="2800" b="1" dirty="0"/>
              <a:t> </a:t>
            </a:r>
            <a:r>
              <a:rPr lang="ru-RU" sz="2800" b="1" dirty="0" err="1"/>
              <a:t>біомаси</a:t>
            </a:r>
            <a:endParaRPr lang="uk-UA" sz="2800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22801"/>
              </p:ext>
            </p:extLst>
          </p:nvPr>
        </p:nvGraphicFramePr>
        <p:xfrm>
          <a:off x="228716" y="1668780"/>
          <a:ext cx="8610372" cy="4274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3069">
                  <a:extLst>
                    <a:ext uri="{9D8B030D-6E8A-4147-A177-3AD203B41FA5}">
                      <a16:colId xmlns:a16="http://schemas.microsoft.com/office/drawing/2014/main" val="2256705350"/>
                    </a:ext>
                  </a:extLst>
                </a:gridCol>
                <a:gridCol w="1394801">
                  <a:extLst>
                    <a:ext uri="{9D8B030D-6E8A-4147-A177-3AD203B41FA5}">
                      <a16:colId xmlns:a16="http://schemas.microsoft.com/office/drawing/2014/main" val="3744379633"/>
                    </a:ext>
                  </a:extLst>
                </a:gridCol>
                <a:gridCol w="1010985">
                  <a:extLst>
                    <a:ext uri="{9D8B030D-6E8A-4147-A177-3AD203B41FA5}">
                      <a16:colId xmlns:a16="http://schemas.microsoft.com/office/drawing/2014/main" val="1752275408"/>
                    </a:ext>
                  </a:extLst>
                </a:gridCol>
                <a:gridCol w="1141608">
                  <a:extLst>
                    <a:ext uri="{9D8B030D-6E8A-4147-A177-3AD203B41FA5}">
                      <a16:colId xmlns:a16="http://schemas.microsoft.com/office/drawing/2014/main" val="199849810"/>
                    </a:ext>
                  </a:extLst>
                </a:gridCol>
                <a:gridCol w="1074507">
                  <a:extLst>
                    <a:ext uri="{9D8B030D-6E8A-4147-A177-3AD203B41FA5}">
                      <a16:colId xmlns:a16="http://schemas.microsoft.com/office/drawing/2014/main" val="2508698041"/>
                    </a:ext>
                  </a:extLst>
                </a:gridCol>
                <a:gridCol w="1075402">
                  <a:extLst>
                    <a:ext uri="{9D8B030D-6E8A-4147-A177-3AD203B41FA5}">
                      <a16:colId xmlns:a16="http://schemas.microsoft.com/office/drawing/2014/main" val="1112850118"/>
                    </a:ext>
                  </a:extLst>
                </a:gridCol>
              </a:tblGrid>
              <a:tr h="502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Показники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Міскантус 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Верба 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Тополя 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Солома 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Деревна тріска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1161555"/>
                  </a:ext>
                </a:extLst>
              </a:tr>
              <a:tr h="2514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Вологість при збиранні,%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15-23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40-53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50-55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8-15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35-55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547654"/>
                  </a:ext>
                </a:extLst>
              </a:tr>
              <a:tr h="2514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Насипна щільність, кг/м</a:t>
                      </a:r>
                      <a:r>
                        <a:rPr lang="uk-UA" sz="1400" baseline="30000">
                          <a:effectLst/>
                        </a:rPr>
                        <a:t>3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200-220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220-300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220-300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100-180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240-350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562871"/>
                  </a:ext>
                </a:extLst>
              </a:tr>
              <a:tr h="502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Нижча теплота згорання, </a:t>
                      </a:r>
                      <a:r>
                        <a:rPr lang="en-US" sz="1400">
                          <a:effectLst/>
                        </a:rPr>
                        <a:t>Q</a:t>
                      </a:r>
                      <a:r>
                        <a:rPr lang="en-US" sz="1100" baseline="30000">
                          <a:effectLst/>
                        </a:rPr>
                        <a:t>P</a:t>
                      </a:r>
                      <a:r>
                        <a:rPr lang="en-US" sz="1100" baseline="-25000">
                          <a:effectLst/>
                        </a:rPr>
                        <a:t>H</a:t>
                      </a:r>
                      <a:r>
                        <a:rPr lang="uk-UA" sz="1400">
                          <a:effectLst/>
                        </a:rPr>
                        <a:t>, МДж/кг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14-10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10-8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15-13,5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12-8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4821683"/>
                  </a:ext>
                </a:extLst>
              </a:tr>
              <a:tr h="251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Елементний склад, 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98600"/>
                  </a:ext>
                </a:extLst>
              </a:tr>
              <a:tr h="25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38 - 50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895038"/>
                  </a:ext>
                </a:extLst>
              </a:tr>
              <a:tr h="25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4,5 </a:t>
                      </a:r>
                      <a:r>
                        <a:rPr lang="en-US" sz="1400">
                          <a:effectLst/>
                        </a:rPr>
                        <a:t>- 6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0617"/>
                  </a:ext>
                </a:extLst>
              </a:tr>
              <a:tr h="502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0,04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0,02-0,03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0,03-0,04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0,14-0,97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0,02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558897"/>
                  </a:ext>
                </a:extLst>
              </a:tr>
              <a:tr h="25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N*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0,16-0,137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0,5-1,0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0,77-0,9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0,4-0,6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5668641"/>
                  </a:ext>
                </a:extLst>
              </a:tr>
              <a:tr h="502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0,03-0,34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0,03-0,2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0,05-0,2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757438"/>
                  </a:ext>
                </a:extLst>
              </a:tr>
              <a:tr h="2514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Зольність,%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2,3-3,7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1,5-2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0,5-1,9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2-8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0,5-1,5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9094826"/>
                  </a:ext>
                </a:extLst>
              </a:tr>
              <a:tr h="502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Температура плавлення золи, ℃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1250-1385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≥1500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1160-1500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850-1050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1000-1400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495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13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Енергетичні ресурси </a:t>
            </a:r>
            <a:endParaRPr lang="uk-UA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152516" y="2090172"/>
            <a:ext cx="87627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 smtClean="0"/>
              <a:t>це всі доступні для промислового та побутового використання джерела різноманітних видів енергії: механічної, теплової, хімічної, електричної, ядерної тощо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81594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914496" y="2274838"/>
            <a:ext cx="7772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dirty="0" err="1" smtClean="0"/>
              <a:t>матеріальні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об'єкти</a:t>
            </a:r>
            <a:r>
              <a:rPr lang="ru-RU" sz="3200" dirty="0" smtClean="0"/>
              <a:t>, в </a:t>
            </a:r>
            <a:r>
              <a:rPr lang="ru-RU" sz="3200" dirty="0" err="1" smtClean="0"/>
              <a:t>яких</a:t>
            </a:r>
            <a:r>
              <a:rPr lang="ru-RU" sz="3200" dirty="0" smtClean="0"/>
              <a:t> </a:t>
            </a:r>
            <a:r>
              <a:rPr lang="ru-RU" sz="3200" dirty="0" err="1" smtClean="0"/>
              <a:t>зосереджена</a:t>
            </a:r>
            <a:r>
              <a:rPr lang="ru-RU" sz="3200" dirty="0" smtClean="0"/>
              <a:t> </a:t>
            </a:r>
            <a:r>
              <a:rPr lang="ru-RU" sz="3200" dirty="0" err="1" smtClean="0"/>
              <a:t>енергія</a:t>
            </a:r>
            <a:r>
              <a:rPr lang="ru-RU" sz="3200" dirty="0" smtClean="0"/>
              <a:t>, </a:t>
            </a:r>
            <a:r>
              <a:rPr lang="ru-RU" sz="3200" dirty="0" err="1" smtClean="0"/>
              <a:t>придатна</a:t>
            </a:r>
            <a:r>
              <a:rPr lang="ru-RU" sz="3200" dirty="0" smtClean="0"/>
              <a:t> для практичного </a:t>
            </a:r>
            <a:r>
              <a:rPr lang="ru-RU" sz="3200" dirty="0" err="1" smtClean="0"/>
              <a:t>використання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людиною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802777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98" y="228684"/>
            <a:ext cx="7315200" cy="71596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accent5">
                    <a:lumMod val="25000"/>
                  </a:schemeClr>
                </a:solidFill>
              </a:rPr>
              <a:t>Відновлюване джерело енергії (</a:t>
            </a:r>
            <a:r>
              <a:rPr lang="uk-UA" sz="1800" dirty="0" smtClean="0">
                <a:solidFill>
                  <a:schemeClr val="accent5">
                    <a:lumMod val="25000"/>
                  </a:schemeClr>
                </a:solidFill>
              </a:rPr>
              <a:t>Міжнародна організація </a:t>
            </a:r>
            <a:r>
              <a:rPr lang="uk-UA" sz="1800" dirty="0">
                <a:solidFill>
                  <a:schemeClr val="accent5">
                    <a:lumMod val="25000"/>
                  </a:schemeClr>
                </a:solidFill>
              </a:rPr>
              <a:t>стандартизації (ISO)</a:t>
            </a:r>
            <a:endParaRPr lang="uk-UA" sz="1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52612" y="944646"/>
            <a:ext cx="883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джерело енергії, яке не виснажується в результаті його використання, так як воно природним чином поповнюється із більшою швидкістю, ніж швидкість його використання. </a:t>
            </a:r>
          </a:p>
          <a:p>
            <a:endParaRPr lang="uk-UA" sz="2000" dirty="0" smtClean="0"/>
          </a:p>
          <a:p>
            <a:pPr algn="just"/>
            <a:r>
              <a:rPr lang="uk-UA" sz="2000" dirty="0" smtClean="0"/>
              <a:t>Примітка 1: Відновлювані джерела енергії не включають заміщену енергію або енергетичні втрати. </a:t>
            </a:r>
          </a:p>
          <a:p>
            <a:pPr algn="just"/>
            <a:r>
              <a:rPr lang="uk-UA" sz="2000" dirty="0" smtClean="0"/>
              <a:t>Примітка 2: Органічна фракція побутових відходів може розглядатися як джерело відновлюваної енергії. </a:t>
            </a:r>
          </a:p>
          <a:p>
            <a:pPr algn="just"/>
            <a:r>
              <a:rPr lang="uk-UA" sz="2000" dirty="0" smtClean="0"/>
              <a:t>Примітка 3: Енергія, накопичена в технічній системі, може бути чи не бути відновлюваною залежно від природи вихідного джерела енергії. </a:t>
            </a:r>
          </a:p>
          <a:p>
            <a:pPr algn="just"/>
            <a:r>
              <a:rPr lang="uk-UA" sz="2000" dirty="0" smtClean="0"/>
              <a:t>Примітка 4: Критерії для віднесення джерела енергії до поновлюваних можуть відрізнятися серед юрисдикцій, на основі місцевих екологічних чи інших причин. Цей стандарт призначений насамперед для використання технічними комітетами у підготовці стандартів відповідно до принципів цієї організації.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9669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ВІДНОВЛЮВАЛЬНІ ДЖЕРЕЛА </a:t>
            </a:r>
            <a:r>
              <a:rPr lang="uk-UA" sz="2800" dirty="0" smtClean="0"/>
              <a:t>ЕНЕРГІЇ</a:t>
            </a:r>
            <a:endParaRPr lang="uk-UA" sz="28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343009" y="1981238"/>
            <a:ext cx="83055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dirty="0" smtClean="0"/>
              <a:t>сонячна енергія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dirty="0" smtClean="0"/>
              <a:t>енергію вітру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dirty="0" smtClean="0"/>
              <a:t>енергія біомаси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dirty="0" smtClean="0"/>
              <a:t>кінетична та термальна енергію водних об’єктів (морів, океанів, річок, озер, водосховищ та ін.)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dirty="0" smtClean="0"/>
              <a:t>енергія стічних вод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dirty="0" smtClean="0"/>
              <a:t> геотермальна енергія (підземних вод, ґрунтів, гірських порід)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dirty="0" err="1" smtClean="0"/>
              <a:t>аеротермальну</a:t>
            </a:r>
            <a:r>
              <a:rPr lang="uk-UA" dirty="0" smtClean="0"/>
              <a:t> (термальну енергію повітря)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87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110" y="762070"/>
            <a:ext cx="7924686" cy="114297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  <a:t>НЕВИЧЕРПНІ ЕНЕРГЕТИЧНІ РЕСУРСИ</a:t>
            </a:r>
            <a:endParaRPr lang="uk-UA" sz="28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57308" y="2459504"/>
            <a:ext cx="8686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err="1" smtClean="0"/>
              <a:t>ресурси</a:t>
            </a:r>
            <a:r>
              <a:rPr lang="ru-RU" sz="4000" dirty="0" smtClean="0"/>
              <a:t>, </a:t>
            </a:r>
            <a:r>
              <a:rPr lang="ru-RU" sz="4000" dirty="0" err="1" smtClean="0"/>
              <a:t>використання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яких</a:t>
            </a:r>
            <a:r>
              <a:rPr lang="ru-RU" sz="4000" dirty="0" smtClean="0"/>
              <a:t> не </a:t>
            </a:r>
            <a:r>
              <a:rPr lang="ru-RU" sz="4000" dirty="0" err="1" smtClean="0"/>
              <a:t>призводить</a:t>
            </a:r>
            <a:r>
              <a:rPr lang="ru-RU" sz="4000" dirty="0" smtClean="0"/>
              <a:t> до </a:t>
            </a:r>
            <a:r>
              <a:rPr lang="ru-RU" sz="4000" dirty="0" err="1" smtClean="0"/>
              <a:t>зменшення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їх</a:t>
            </a:r>
            <a:r>
              <a:rPr lang="ru-RU" sz="4000" dirty="0" smtClean="0"/>
              <a:t> </a:t>
            </a:r>
            <a:r>
              <a:rPr lang="ru-RU" sz="4000" dirty="0" err="1" smtClean="0"/>
              <a:t>енергетичного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потенціалу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016699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Вичерпні ресурси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381110" y="2090172"/>
            <a:ext cx="86103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 smtClean="0"/>
              <a:t> ресурси, які запаси яких обмежені і вони можуть бути повністю виснажені, якщо інтенсивність їх використання значно перевищує швидкість їх відтворення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05956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2" y="1524050"/>
            <a:ext cx="8040577" cy="3505107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1.Види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біопалива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біопалива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Біомаса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енергії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Відновлювані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енергії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(ВДЕ) та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6229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10" y="362700"/>
            <a:ext cx="8381780" cy="64533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100" y="152486"/>
            <a:ext cx="7315200" cy="457188"/>
          </a:xfrm>
        </p:spPr>
        <p:txBody>
          <a:bodyPr/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> </a:t>
            </a:r>
            <a:r>
              <a:rPr lang="uk-UA" sz="1600" b="1" dirty="0">
                <a:solidFill>
                  <a:schemeClr val="accent5">
                    <a:lumMod val="25000"/>
                  </a:schemeClr>
                </a:solidFill>
              </a:rPr>
              <a:t>Класифікація енергетичних ресурсів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2139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110" y="457278"/>
            <a:ext cx="8610566" cy="715962"/>
          </a:xfrm>
        </p:spPr>
        <p:txBody>
          <a:bodyPr/>
          <a:lstStyle/>
          <a:p>
            <a:r>
              <a:rPr lang="uk-UA" sz="3200" b="1" dirty="0"/>
              <a:t>Енергетичний потенціал біомаси в Україні</a:t>
            </a:r>
            <a:endParaRPr lang="uk-UA" sz="3200" dirty="0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40567"/>
              </p:ext>
            </p:extLst>
          </p:nvPr>
        </p:nvGraphicFramePr>
        <p:xfrm>
          <a:off x="1143090" y="1173240"/>
          <a:ext cx="7543603" cy="523399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59915">
                  <a:extLst>
                    <a:ext uri="{9D8B030D-6E8A-4147-A177-3AD203B41FA5}">
                      <a16:colId xmlns:a16="http://schemas.microsoft.com/office/drawing/2014/main" val="2967162973"/>
                    </a:ext>
                  </a:extLst>
                </a:gridCol>
                <a:gridCol w="1665482">
                  <a:extLst>
                    <a:ext uri="{9D8B030D-6E8A-4147-A177-3AD203B41FA5}">
                      <a16:colId xmlns:a16="http://schemas.microsoft.com/office/drawing/2014/main" val="77436838"/>
                    </a:ext>
                  </a:extLst>
                </a:gridCol>
                <a:gridCol w="1664698">
                  <a:extLst>
                    <a:ext uri="{9D8B030D-6E8A-4147-A177-3AD203B41FA5}">
                      <a16:colId xmlns:a16="http://schemas.microsoft.com/office/drawing/2014/main" val="213808047"/>
                    </a:ext>
                  </a:extLst>
                </a:gridCol>
                <a:gridCol w="1553508">
                  <a:extLst>
                    <a:ext uri="{9D8B030D-6E8A-4147-A177-3AD203B41FA5}">
                      <a16:colId xmlns:a16="http://schemas.microsoft.com/office/drawing/2014/main" val="1391825644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Вид біомаси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Теоретичний потенціал, млн, т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Потенціал, доступний для енергетики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462012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Частка теоретичного потенціалу, 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млн. т н.е.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3998537203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Солома зернових культур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32,8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3,35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4093485486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Солома ріпаку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0,68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295879701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Побічні продукти виробництва кукурудзи на зерно (стебла, стрижні)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46,5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3,56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303817368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Побічні продукти вир-ва соняшника (стебла, корзинки)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1,54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15853843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Вторинні відходи с/г (лушпиння соняшника)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1,00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20494089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Деревна біомаса (дрова, порубкові залишки, відходи деревообробки)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2,06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335693146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Деревна біомаса (сухостій, деревина із захисних лісосмуг, відходи ОВБСН)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1,02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2252113082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Біодизель (з ріпаку)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0,39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15468943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Біоетанол (з кукурудзи і цукрового буряку)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0,82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85846504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Біогаз з відходів та побічної продукції агропромислового комплексу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1,6 млрд, м</a:t>
                      </a:r>
                      <a:r>
                        <a:rPr lang="uk-UA" sz="1100" baseline="30000">
                          <a:effectLst/>
                        </a:rPr>
                        <a:t>3</a:t>
                      </a:r>
                      <a:r>
                        <a:rPr lang="uk-UA" sz="1100">
                          <a:effectLst/>
                        </a:rPr>
                        <a:t> СН4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0,68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318552858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Біогаз з полігонів твердих побутових відходів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0,6 млрд, м</a:t>
                      </a:r>
                      <a:r>
                        <a:rPr lang="uk-UA" sz="1100" baseline="30000">
                          <a:effectLst/>
                        </a:rPr>
                        <a:t>3</a:t>
                      </a:r>
                      <a:r>
                        <a:rPr lang="uk-UA" sz="1100">
                          <a:effectLst/>
                        </a:rPr>
                        <a:t> СН4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141854686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Біогаз зі стічних вод (промислових та комунальних)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 млрд, м</a:t>
                      </a:r>
                      <a:r>
                        <a:rPr lang="uk-UA" sz="1100" baseline="30000">
                          <a:effectLst/>
                        </a:rPr>
                        <a:t>3</a:t>
                      </a:r>
                      <a:r>
                        <a:rPr lang="uk-UA" sz="1100">
                          <a:effectLst/>
                        </a:rPr>
                        <a:t> СН4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45351935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Енергетичні культури: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206834362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 верба, тополя, міскантус (1 млн, га*)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11,5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4,88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407445497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 кукурудза на біогаз (1 млн, га*)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3,0 млрд, м</a:t>
                      </a:r>
                      <a:r>
                        <a:rPr lang="uk-UA" sz="1100" baseline="30000">
                          <a:effectLst/>
                        </a:rPr>
                        <a:t>3</a:t>
                      </a:r>
                      <a:r>
                        <a:rPr lang="uk-UA" sz="1100">
                          <a:effectLst/>
                        </a:rPr>
                        <a:t> CH4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2,58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1946046468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Всього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23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76" marR="31476" marT="0" marB="0"/>
                </a:tc>
                <a:extLst>
                  <a:ext uri="{0D108BD9-81ED-4DB2-BD59-A6C34878D82A}">
                    <a16:rowId xmlns:a16="http://schemas.microsoft.com/office/drawing/2014/main" val="1744131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095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16" y="381080"/>
            <a:ext cx="8534176" cy="715962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chemeClr val="accent5">
                    <a:lumMod val="25000"/>
                  </a:schemeClr>
                </a:solidFill>
              </a:rPr>
              <a:t>Енергоспоживання на основі відновлювальних джерел енергії</a:t>
            </a:r>
            <a:endParaRPr lang="uk-UA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19757"/>
              </p:ext>
            </p:extLst>
          </p:nvPr>
        </p:nvGraphicFramePr>
        <p:xfrm>
          <a:off x="381112" y="1219258"/>
          <a:ext cx="8610371" cy="5047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997">
                  <a:extLst>
                    <a:ext uri="{9D8B030D-6E8A-4147-A177-3AD203B41FA5}">
                      <a16:colId xmlns:a16="http://schemas.microsoft.com/office/drawing/2014/main" val="1475204226"/>
                    </a:ext>
                  </a:extLst>
                </a:gridCol>
                <a:gridCol w="719479">
                  <a:extLst>
                    <a:ext uri="{9D8B030D-6E8A-4147-A177-3AD203B41FA5}">
                      <a16:colId xmlns:a16="http://schemas.microsoft.com/office/drawing/2014/main" val="2186014606"/>
                    </a:ext>
                  </a:extLst>
                </a:gridCol>
                <a:gridCol w="806497">
                  <a:extLst>
                    <a:ext uri="{9D8B030D-6E8A-4147-A177-3AD203B41FA5}">
                      <a16:colId xmlns:a16="http://schemas.microsoft.com/office/drawing/2014/main" val="16819716"/>
                    </a:ext>
                  </a:extLst>
                </a:gridCol>
                <a:gridCol w="762540">
                  <a:extLst>
                    <a:ext uri="{9D8B030D-6E8A-4147-A177-3AD203B41FA5}">
                      <a16:colId xmlns:a16="http://schemas.microsoft.com/office/drawing/2014/main" val="930560264"/>
                    </a:ext>
                  </a:extLst>
                </a:gridCol>
                <a:gridCol w="763435">
                  <a:extLst>
                    <a:ext uri="{9D8B030D-6E8A-4147-A177-3AD203B41FA5}">
                      <a16:colId xmlns:a16="http://schemas.microsoft.com/office/drawing/2014/main" val="4129919376"/>
                    </a:ext>
                  </a:extLst>
                </a:gridCol>
                <a:gridCol w="762540">
                  <a:extLst>
                    <a:ext uri="{9D8B030D-6E8A-4147-A177-3AD203B41FA5}">
                      <a16:colId xmlns:a16="http://schemas.microsoft.com/office/drawing/2014/main" val="4176267162"/>
                    </a:ext>
                  </a:extLst>
                </a:gridCol>
                <a:gridCol w="763435">
                  <a:extLst>
                    <a:ext uri="{9D8B030D-6E8A-4147-A177-3AD203B41FA5}">
                      <a16:colId xmlns:a16="http://schemas.microsoft.com/office/drawing/2014/main" val="3093306846"/>
                    </a:ext>
                  </a:extLst>
                </a:gridCol>
                <a:gridCol w="719479">
                  <a:extLst>
                    <a:ext uri="{9D8B030D-6E8A-4147-A177-3AD203B41FA5}">
                      <a16:colId xmlns:a16="http://schemas.microsoft.com/office/drawing/2014/main" val="3773469087"/>
                    </a:ext>
                  </a:extLst>
                </a:gridCol>
                <a:gridCol w="719479">
                  <a:extLst>
                    <a:ext uri="{9D8B030D-6E8A-4147-A177-3AD203B41FA5}">
                      <a16:colId xmlns:a16="http://schemas.microsoft.com/office/drawing/2014/main" val="2051805212"/>
                    </a:ext>
                  </a:extLst>
                </a:gridCol>
                <a:gridCol w="720374">
                  <a:extLst>
                    <a:ext uri="{9D8B030D-6E8A-4147-A177-3AD203B41FA5}">
                      <a16:colId xmlns:a16="http://schemas.microsoft.com/office/drawing/2014/main" val="2820590513"/>
                    </a:ext>
                  </a:extLst>
                </a:gridCol>
                <a:gridCol w="159372">
                  <a:extLst>
                    <a:ext uri="{9D8B030D-6E8A-4147-A177-3AD203B41FA5}">
                      <a16:colId xmlns:a16="http://schemas.microsoft.com/office/drawing/2014/main" val="1857076171"/>
                    </a:ext>
                  </a:extLst>
                </a:gridCol>
                <a:gridCol w="159372">
                  <a:extLst>
                    <a:ext uri="{9D8B030D-6E8A-4147-A177-3AD203B41FA5}">
                      <a16:colId xmlns:a16="http://schemas.microsoft.com/office/drawing/2014/main" val="127846764"/>
                    </a:ext>
                  </a:extLst>
                </a:gridCol>
                <a:gridCol w="159372">
                  <a:extLst>
                    <a:ext uri="{9D8B030D-6E8A-4147-A177-3AD203B41FA5}">
                      <a16:colId xmlns:a16="http://schemas.microsoft.com/office/drawing/2014/main" val="1515106301"/>
                    </a:ext>
                  </a:extLst>
                </a:gridCol>
              </a:tblGrid>
              <a:tr h="438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859564"/>
                  </a:ext>
                </a:extLst>
              </a:tr>
              <a:tr h="548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Загальне постачання первинної енергії, тис. т н.е. </a:t>
                      </a:r>
                      <a:endParaRPr lang="uk-UA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 indent="228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139330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132308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126438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122488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115940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105683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90090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94383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89625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93165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7529094"/>
                  </a:ext>
                </a:extLst>
              </a:tr>
              <a:tr h="109653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 нього</a:t>
                      </a:r>
                      <a:endParaRPr lang="uk-UA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064147"/>
                  </a:ext>
                </a:extLst>
              </a:tr>
              <a:tr h="328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Гідроенергетика, тис. т н.е.</a:t>
                      </a:r>
                      <a:endParaRPr lang="uk-UA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872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1131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941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1187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660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769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8151370"/>
                  </a:ext>
                </a:extLst>
              </a:tr>
              <a:tr h="328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 % до підсумку </a:t>
                      </a:r>
                      <a:endParaRPr lang="uk-UA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5674664"/>
                  </a:ext>
                </a:extLst>
              </a:tr>
              <a:tr h="438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Енергія біопалива та відходи, тис. т н.е.</a:t>
                      </a:r>
                      <a:endParaRPr lang="uk-UA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1476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1563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1522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1875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1934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2102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2832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2989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3195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6060902"/>
                  </a:ext>
                </a:extLst>
              </a:tr>
              <a:tr h="328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 % до підсумку</a:t>
                      </a:r>
                      <a:endParaRPr lang="uk-UA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7550534"/>
                  </a:ext>
                </a:extLst>
              </a:tr>
              <a:tr h="438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Вітрова та сонячна енергія, тис. т н.е.</a:t>
                      </a:r>
                      <a:endParaRPr lang="uk-UA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5623482"/>
                  </a:ext>
                </a:extLst>
              </a:tr>
              <a:tr h="328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у % до підсумку</a:t>
                      </a:r>
                      <a:endParaRPr lang="uk-UA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685242"/>
                  </a:ext>
                </a:extLst>
              </a:tr>
              <a:tr h="657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Загальне постачання енергії від відновлюваних джерел, тис. т н.е.</a:t>
                      </a:r>
                      <a:endParaRPr lang="uk-UA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2384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2476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3166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2797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2700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3907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4289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0694039"/>
                  </a:ext>
                </a:extLst>
              </a:tr>
              <a:tr h="624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Частка</a:t>
                      </a: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постачання</a:t>
                      </a: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енергії</a:t>
                      </a: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від</a:t>
                      </a: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відновлюваних</a:t>
                      </a: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джерел</a:t>
                      </a: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, %</a:t>
                      </a:r>
                      <a:endParaRPr lang="uk-UA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2,6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3,8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4,4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4,6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20" marR="3582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523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341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12" y="808038"/>
            <a:ext cx="8381780" cy="715962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«Зелені» тарифи на електроенергію, вироблену із альтернативних джерел, EUR/</a:t>
            </a: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</a:rPr>
              <a:t>MВт.г</a:t>
            </a: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647543"/>
              </p:ext>
            </p:extLst>
          </p:nvPr>
        </p:nvGraphicFramePr>
        <p:xfrm>
          <a:off x="457310" y="2012251"/>
          <a:ext cx="8229381" cy="400748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20458">
                  <a:extLst>
                    <a:ext uri="{9D8B030D-6E8A-4147-A177-3AD203B41FA5}">
                      <a16:colId xmlns:a16="http://schemas.microsoft.com/office/drawing/2014/main" val="1072925810"/>
                    </a:ext>
                  </a:extLst>
                </a:gridCol>
                <a:gridCol w="1241617">
                  <a:extLst>
                    <a:ext uri="{9D8B030D-6E8A-4147-A177-3AD203B41FA5}">
                      <a16:colId xmlns:a16="http://schemas.microsoft.com/office/drawing/2014/main" val="270839647"/>
                    </a:ext>
                  </a:extLst>
                </a:gridCol>
                <a:gridCol w="1241617">
                  <a:extLst>
                    <a:ext uri="{9D8B030D-6E8A-4147-A177-3AD203B41FA5}">
                      <a16:colId xmlns:a16="http://schemas.microsoft.com/office/drawing/2014/main" val="2677601297"/>
                    </a:ext>
                  </a:extLst>
                </a:gridCol>
                <a:gridCol w="1241617">
                  <a:extLst>
                    <a:ext uri="{9D8B030D-6E8A-4147-A177-3AD203B41FA5}">
                      <a16:colId xmlns:a16="http://schemas.microsoft.com/office/drawing/2014/main" val="1544319276"/>
                    </a:ext>
                  </a:extLst>
                </a:gridCol>
                <a:gridCol w="1241617">
                  <a:extLst>
                    <a:ext uri="{9D8B030D-6E8A-4147-A177-3AD203B41FA5}">
                      <a16:colId xmlns:a16="http://schemas.microsoft.com/office/drawing/2014/main" val="4214280596"/>
                    </a:ext>
                  </a:extLst>
                </a:gridCol>
                <a:gridCol w="1242455">
                  <a:extLst>
                    <a:ext uri="{9D8B030D-6E8A-4147-A177-3AD203B41FA5}">
                      <a16:colId xmlns:a16="http://schemas.microsoft.com/office/drawing/2014/main" val="3988470332"/>
                    </a:ext>
                  </a:extLst>
                </a:gridCol>
              </a:tblGrid>
              <a:tr h="4678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Технологія/Рік впровадження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2015</a:t>
                      </a:r>
                      <a:endParaRPr lang="uk-UA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2016</a:t>
                      </a:r>
                      <a:endParaRPr lang="uk-UA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2017-2019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2020-2024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2025-2029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695603"/>
                  </a:ext>
                </a:extLst>
              </a:tr>
              <a:tr h="2889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Біомаса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123,86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123,86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123,86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111,48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99,09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1815802"/>
                  </a:ext>
                </a:extLst>
              </a:tr>
              <a:tr h="227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Біогаз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123,86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123,86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123,86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111,48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99,09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474408"/>
                  </a:ext>
                </a:extLst>
              </a:tr>
              <a:tr h="4678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Геотермальна енергія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150,25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150,25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150,25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135,17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120,09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2589404"/>
                  </a:ext>
                </a:extLst>
              </a:tr>
              <a:tr h="227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Міні ГЕС (0,2-1MW)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139,48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139,48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139,48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125,48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111,48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540543"/>
                  </a:ext>
                </a:extLst>
              </a:tr>
              <a:tr h="227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Малі ГЕС (1-10MW)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104,47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104,47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104,47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94,24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83,47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629280"/>
                  </a:ext>
                </a:extLst>
              </a:tr>
              <a:tr h="4678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СЕС (на поверхні землі)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169,64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159,94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150,25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135,17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120,09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380063"/>
                  </a:ext>
                </a:extLst>
              </a:tr>
              <a:tr h="4678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СЕС (на дахах або фасадах)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180,41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172,33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163,71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147,56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130,86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024452"/>
                  </a:ext>
                </a:extLst>
              </a:tr>
              <a:tr h="227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ВЕС (&gt;2MВт)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101,78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101,78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101,78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90,47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79,16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886114"/>
                  </a:ext>
                </a:extLst>
              </a:tr>
              <a:tr h="4678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СЕС (приватні домогосподарства)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200,32</a:t>
                      </a:r>
                      <a:endParaRPr lang="uk-UA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190,09</a:t>
                      </a:r>
                      <a:endParaRPr lang="uk-UA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180,94</a:t>
                      </a:r>
                      <a:endParaRPr lang="uk-UA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162,63</a:t>
                      </a:r>
                      <a:endParaRPr lang="uk-UA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144,86</a:t>
                      </a:r>
                      <a:endParaRPr lang="uk-UA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741274"/>
                  </a:ext>
                </a:extLst>
              </a:tr>
              <a:tr h="4678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ВЕС (приватні домогосподарства)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116,06</a:t>
                      </a:r>
                      <a:endParaRPr lang="uk-UA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116,06</a:t>
                      </a:r>
                      <a:endParaRPr lang="uk-UA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116,06</a:t>
                      </a:r>
                      <a:endParaRPr lang="uk-UA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104,47</a:t>
                      </a:r>
                      <a:endParaRPr lang="uk-UA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93,163</a:t>
                      </a:r>
                      <a:endParaRPr lang="uk-UA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275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33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</a:rPr>
              <a:t>Дякую за увагу!</a:t>
            </a:r>
            <a:endParaRPr lang="uk-UA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4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27806692"/>
              </p:ext>
            </p:extLst>
          </p:nvPr>
        </p:nvGraphicFramePr>
        <p:xfrm>
          <a:off x="990694" y="685872"/>
          <a:ext cx="7467404" cy="571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17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БІОЕТАНОЛ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381110" y="1676446"/>
            <a:ext cx="86865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спирт етиловий зневоднений  (</a:t>
            </a:r>
            <a:r>
              <a:rPr lang="en-US" sz="2800" dirty="0" smtClean="0"/>
              <a:t>C2H5OH </a:t>
            </a:r>
            <a:r>
              <a:rPr lang="uk-UA" sz="2800" dirty="0" smtClean="0"/>
              <a:t>або </a:t>
            </a:r>
            <a:r>
              <a:rPr lang="en-US" sz="2800" dirty="0" smtClean="0"/>
              <a:t>CH3-CH2-OH), </a:t>
            </a:r>
            <a:r>
              <a:rPr lang="uk-UA" sz="2800" dirty="0" smtClean="0"/>
              <a:t>який отримується шляхом переробки рослинної сировини (буряків цукрових, кукурудзи, очерету, зернових тощо) і використовують у якості біопалива. Виробництво </a:t>
            </a:r>
            <a:r>
              <a:rPr lang="uk-UA" sz="2800" dirty="0" err="1" smtClean="0"/>
              <a:t>біоетанолу</a:t>
            </a:r>
            <a:r>
              <a:rPr lang="uk-UA" sz="2800" dirty="0" smtClean="0"/>
              <a:t> розглядається як елемент «зеленої фабрики» у ланцюжку «біомаса - </a:t>
            </a:r>
            <a:r>
              <a:rPr lang="uk-UA" sz="2800" dirty="0" err="1" smtClean="0"/>
              <a:t>біоетанол</a:t>
            </a:r>
            <a:r>
              <a:rPr lang="uk-UA" sz="2800" dirty="0" smtClean="0"/>
              <a:t> - біогаз і </a:t>
            </a:r>
            <a:r>
              <a:rPr lang="uk-UA" sz="2800" dirty="0" err="1" smtClean="0"/>
              <a:t>кормопродукти</a:t>
            </a:r>
            <a:r>
              <a:rPr lang="uk-UA" sz="2800" dirty="0" smtClean="0"/>
              <a:t> - продукти тваринництва і </a:t>
            </a:r>
            <a:r>
              <a:rPr lang="uk-UA" sz="2800" dirty="0" err="1" smtClean="0"/>
              <a:t>біодобрива</a:t>
            </a:r>
            <a:r>
              <a:rPr lang="uk-UA" sz="2800" dirty="0" smtClean="0"/>
              <a:t> – біомаса».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5534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БІОДИЗЕЛЬ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228714" y="1905506"/>
            <a:ext cx="87627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dirty="0" smtClean="0"/>
              <a:t>метилові та/або звичайні етилові </a:t>
            </a:r>
            <a:r>
              <a:rPr lang="uk-UA" sz="4000" dirty="0" err="1" smtClean="0"/>
              <a:t>етери</a:t>
            </a:r>
            <a:r>
              <a:rPr lang="uk-UA" sz="4000" dirty="0" smtClean="0"/>
              <a:t> вищих органічних кислот, які  отримані із рослинних олій або звичайних тваринних жирів, і використовуються у вигляді біопалива чи біокомпонентів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87312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БІОБУТАНОЛ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304912" y="1905506"/>
            <a:ext cx="86865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/>
              <a:t> (C4H10O - </a:t>
            </a:r>
            <a:r>
              <a:rPr lang="ru-RU" sz="4400" dirty="0" err="1" smtClean="0"/>
              <a:t>бутиловий</a:t>
            </a:r>
            <a:r>
              <a:rPr lang="ru-RU" sz="4400" dirty="0" smtClean="0"/>
              <a:t> спирт) як правило, </a:t>
            </a:r>
            <a:r>
              <a:rPr lang="ru-RU" sz="4400" dirty="0" err="1" smtClean="0"/>
              <a:t>вироблений</a:t>
            </a:r>
            <a:r>
              <a:rPr lang="ru-RU" sz="4400" dirty="0" smtClean="0"/>
              <a:t> з </a:t>
            </a:r>
            <a:r>
              <a:rPr lang="ru-RU" sz="4400" dirty="0" err="1" smtClean="0"/>
              <a:t>біомаси</a:t>
            </a:r>
            <a:r>
              <a:rPr lang="ru-RU" sz="4400" dirty="0" smtClean="0"/>
              <a:t> бутанол, </a:t>
            </a:r>
            <a:r>
              <a:rPr lang="ru-RU" sz="4400" dirty="0" err="1" smtClean="0"/>
              <a:t>який</a:t>
            </a:r>
            <a:r>
              <a:rPr lang="ru-RU" sz="4400" dirty="0" smtClean="0"/>
              <a:t> </a:t>
            </a:r>
            <a:r>
              <a:rPr lang="ru-RU" sz="4400" dirty="0" err="1" smtClean="0"/>
              <a:t>використовується</a:t>
            </a:r>
            <a:r>
              <a:rPr lang="ru-RU" sz="4400" dirty="0" smtClean="0"/>
              <a:t> як </a:t>
            </a:r>
            <a:r>
              <a:rPr lang="ru-RU" sz="4400" dirty="0" err="1" smtClean="0"/>
              <a:t>біопаливо</a:t>
            </a:r>
            <a:r>
              <a:rPr lang="ru-RU" sz="4400" dirty="0" smtClean="0"/>
              <a:t>. </a:t>
            </a:r>
            <a:r>
              <a:rPr lang="ru-RU" sz="4400" dirty="0" err="1" smtClean="0"/>
              <a:t>Це</a:t>
            </a:r>
            <a:r>
              <a:rPr lang="ru-RU" sz="4400" dirty="0" smtClean="0"/>
              <a:t> </a:t>
            </a:r>
            <a:r>
              <a:rPr lang="ru-RU" sz="4400" dirty="0" err="1" smtClean="0"/>
              <a:t>безбарвна</a:t>
            </a:r>
            <a:r>
              <a:rPr lang="ru-RU" sz="4400" dirty="0" smtClean="0"/>
              <a:t> </a:t>
            </a:r>
            <a:r>
              <a:rPr lang="ru-RU" sz="4400" dirty="0" err="1" smtClean="0"/>
              <a:t>рідина</a:t>
            </a:r>
            <a:r>
              <a:rPr lang="ru-RU" sz="4400" dirty="0" smtClean="0"/>
              <a:t> з </a:t>
            </a:r>
            <a:r>
              <a:rPr lang="ru-RU" sz="4400" dirty="0" err="1" smtClean="0"/>
              <a:t>характерним</a:t>
            </a:r>
            <a:r>
              <a:rPr lang="ru-RU" sz="4400" dirty="0" smtClean="0"/>
              <a:t>  для </a:t>
            </a:r>
            <a:r>
              <a:rPr lang="ru-RU" sz="4400" dirty="0" err="1" smtClean="0"/>
              <a:t>нього</a:t>
            </a:r>
            <a:r>
              <a:rPr lang="ru-RU" sz="4400" dirty="0" smtClean="0"/>
              <a:t> запахом.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93858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Біопаливо 2-го </a:t>
            </a:r>
            <a:r>
              <a:rPr lang="uk-UA" b="1" dirty="0" smtClean="0"/>
              <a:t>покоління</a:t>
            </a: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1363503"/>
              </p:ext>
            </p:extLst>
          </p:nvPr>
        </p:nvGraphicFramePr>
        <p:xfrm>
          <a:off x="533506" y="1752644"/>
          <a:ext cx="8305582" cy="441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11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12" y="609674"/>
            <a:ext cx="8534176" cy="1097002"/>
          </a:xfrm>
        </p:spPr>
        <p:txBody>
          <a:bodyPr/>
          <a:lstStyle/>
          <a:p>
            <a:r>
              <a:rPr lang="ru-RU" sz="3600" b="1" dirty="0" err="1"/>
              <a:t>Виробництво</a:t>
            </a:r>
            <a:r>
              <a:rPr lang="ru-RU" sz="3600" b="1" dirty="0"/>
              <a:t> </a:t>
            </a:r>
            <a:r>
              <a:rPr lang="ru-RU" sz="3600" b="1" dirty="0" err="1"/>
              <a:t>рідкого</a:t>
            </a:r>
            <a:r>
              <a:rPr lang="ru-RU" sz="3600" b="1" dirty="0"/>
              <a:t> </a:t>
            </a:r>
            <a:r>
              <a:rPr lang="ru-RU" sz="3600" b="1" dirty="0" err="1"/>
              <a:t>біопалива</a:t>
            </a:r>
            <a:r>
              <a:rPr lang="ru-RU" sz="3600" b="1" dirty="0"/>
              <a:t> у </a:t>
            </a:r>
            <a:r>
              <a:rPr lang="ru-RU" sz="3600" b="1" dirty="0" err="1"/>
              <a:t>світі</a:t>
            </a:r>
            <a:endParaRPr lang="uk-UA" sz="3600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14567"/>
              </p:ext>
            </p:extLst>
          </p:nvPr>
        </p:nvGraphicFramePr>
        <p:xfrm>
          <a:off x="567891" y="1694047"/>
          <a:ext cx="8347396" cy="424949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04645">
                  <a:extLst>
                    <a:ext uri="{9D8B030D-6E8A-4147-A177-3AD203B41FA5}">
                      <a16:colId xmlns:a16="http://schemas.microsoft.com/office/drawing/2014/main" val="1906365271"/>
                    </a:ext>
                  </a:extLst>
                </a:gridCol>
                <a:gridCol w="915782">
                  <a:extLst>
                    <a:ext uri="{9D8B030D-6E8A-4147-A177-3AD203B41FA5}">
                      <a16:colId xmlns:a16="http://schemas.microsoft.com/office/drawing/2014/main" val="2712303678"/>
                    </a:ext>
                  </a:extLst>
                </a:gridCol>
                <a:gridCol w="1270749">
                  <a:extLst>
                    <a:ext uri="{9D8B030D-6E8A-4147-A177-3AD203B41FA5}">
                      <a16:colId xmlns:a16="http://schemas.microsoft.com/office/drawing/2014/main" val="2952590991"/>
                    </a:ext>
                  </a:extLst>
                </a:gridCol>
                <a:gridCol w="1270749">
                  <a:extLst>
                    <a:ext uri="{9D8B030D-6E8A-4147-A177-3AD203B41FA5}">
                      <a16:colId xmlns:a16="http://schemas.microsoft.com/office/drawing/2014/main" val="4031167044"/>
                    </a:ext>
                  </a:extLst>
                </a:gridCol>
                <a:gridCol w="1149185">
                  <a:extLst>
                    <a:ext uri="{9D8B030D-6E8A-4147-A177-3AD203B41FA5}">
                      <a16:colId xmlns:a16="http://schemas.microsoft.com/office/drawing/2014/main" val="2473260936"/>
                    </a:ext>
                  </a:extLst>
                </a:gridCol>
                <a:gridCol w="1068143">
                  <a:extLst>
                    <a:ext uri="{9D8B030D-6E8A-4147-A177-3AD203B41FA5}">
                      <a16:colId xmlns:a16="http://schemas.microsoft.com/office/drawing/2014/main" val="3623117274"/>
                    </a:ext>
                  </a:extLst>
                </a:gridCol>
                <a:gridCol w="1068143">
                  <a:extLst>
                    <a:ext uri="{9D8B030D-6E8A-4147-A177-3AD203B41FA5}">
                      <a16:colId xmlns:a16="http://schemas.microsoft.com/office/drawing/2014/main" val="2674413145"/>
                    </a:ext>
                  </a:extLst>
                </a:gridCol>
              </a:tblGrid>
              <a:tr h="30237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Країна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Біоетанол, млрд л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Біодизель, млрд л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392764"/>
                  </a:ext>
                </a:extLst>
              </a:tr>
              <a:tr h="62105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 до 20</a:t>
                      </a:r>
                      <a:r>
                        <a:rPr lang="uk-UA" sz="1400">
                          <a:effectLst/>
                        </a:rPr>
                        <a:t>09</a:t>
                      </a:r>
                      <a:r>
                        <a:rPr lang="ru-RU" sz="1400">
                          <a:effectLst/>
                        </a:rPr>
                        <a:t>, 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 до 20</a:t>
                      </a:r>
                      <a:r>
                        <a:rPr lang="uk-UA" sz="1400">
                          <a:effectLst/>
                        </a:rPr>
                        <a:t>09</a:t>
                      </a:r>
                      <a:r>
                        <a:rPr lang="ru-RU" sz="1400">
                          <a:effectLst/>
                        </a:rPr>
                        <a:t>, 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161223"/>
                  </a:ext>
                </a:extLst>
              </a:tr>
              <a:tr h="302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США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614324"/>
                  </a:ext>
                </a:extLst>
              </a:tr>
              <a:tr h="302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Бразилія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0260454"/>
                  </a:ext>
                </a:extLst>
              </a:tr>
              <a:tr h="302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Китай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192438"/>
                  </a:ext>
                </a:extLst>
              </a:tr>
              <a:tr h="302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Аргентина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227360"/>
                  </a:ext>
                </a:extLst>
              </a:tr>
              <a:tr h="302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Канада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127302"/>
                  </a:ext>
                </a:extLst>
              </a:tr>
              <a:tr h="302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Таїланд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276741"/>
                  </a:ext>
                </a:extLst>
              </a:tr>
              <a:tr h="302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Колумбія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146127"/>
                  </a:ext>
                </a:extLst>
              </a:tr>
              <a:tr h="302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Індія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6713640"/>
                  </a:ext>
                </a:extLst>
              </a:tr>
              <a:tr h="302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Інші країни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5712712"/>
                  </a:ext>
                </a:extLst>
              </a:tr>
              <a:tr h="302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Усього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76.0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105,5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8525043"/>
                  </a:ext>
                </a:extLst>
              </a:tr>
              <a:tr h="302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ЄС-27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610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83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81931342"/>
              </p:ext>
            </p:extLst>
          </p:nvPr>
        </p:nvGraphicFramePr>
        <p:xfrm>
          <a:off x="609704" y="457278"/>
          <a:ext cx="8381780" cy="556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913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7fda1b265ba71bf1afdcaf4188af6d8aa56fe"/>
</p:tagLst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EAEAEA"/>
      </a:lt1>
      <a:dk2>
        <a:srgbClr val="4D4D4D"/>
      </a:dk2>
      <a:lt2>
        <a:srgbClr val="0890FE"/>
      </a:lt2>
      <a:accent1>
        <a:srgbClr val="21A1FF"/>
      </a:accent1>
      <a:accent2>
        <a:srgbClr val="3CB1EB"/>
      </a:accent2>
      <a:accent3>
        <a:srgbClr val="F3F3F3"/>
      </a:accent3>
      <a:accent4>
        <a:srgbClr val="404040"/>
      </a:accent4>
      <a:accent5>
        <a:srgbClr val="ABCDFF"/>
      </a:accent5>
      <a:accent6>
        <a:srgbClr val="35A0D5"/>
      </a:accent6>
      <a:hlink>
        <a:srgbClr val="69A4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89B9"/>
        </a:lt2>
        <a:accent1>
          <a:srgbClr val="0DA5C9"/>
        </a:accent1>
        <a:accent2>
          <a:srgbClr val="31AED5"/>
        </a:accent2>
        <a:accent3>
          <a:srgbClr val="FFFFFF"/>
        </a:accent3>
        <a:accent4>
          <a:srgbClr val="404040"/>
        </a:accent4>
        <a:accent5>
          <a:srgbClr val="AACFE1"/>
        </a:accent5>
        <a:accent6>
          <a:srgbClr val="2B9DC1"/>
        </a:accent6>
        <a:hlink>
          <a:srgbClr val="4AC9D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17CB9"/>
        </a:lt2>
        <a:accent1>
          <a:srgbClr val="078CCF"/>
        </a:accent1>
        <a:accent2>
          <a:srgbClr val="2AA5DC"/>
        </a:accent2>
        <a:accent3>
          <a:srgbClr val="FFFFFF"/>
        </a:accent3>
        <a:accent4>
          <a:srgbClr val="404040"/>
        </a:accent4>
        <a:accent5>
          <a:srgbClr val="AAC5E4"/>
        </a:accent5>
        <a:accent6>
          <a:srgbClr val="2595C7"/>
        </a:accent6>
        <a:hlink>
          <a:srgbClr val="49B8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890FE"/>
        </a:lt2>
        <a:accent1>
          <a:srgbClr val="21A1FF"/>
        </a:accent1>
        <a:accent2>
          <a:srgbClr val="3CB1EB"/>
        </a:accent2>
        <a:accent3>
          <a:srgbClr val="FFFFFF"/>
        </a:accent3>
        <a:accent4>
          <a:srgbClr val="404040"/>
        </a:accent4>
        <a:accent5>
          <a:srgbClr val="ABCDFF"/>
        </a:accent5>
        <a:accent6>
          <a:srgbClr val="35A0D5"/>
        </a:accent6>
        <a:hlink>
          <a:srgbClr val="60CA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890FE"/>
        </a:lt2>
        <a:accent1>
          <a:srgbClr val="21A1FF"/>
        </a:accent1>
        <a:accent2>
          <a:srgbClr val="3CB1EB"/>
        </a:accent2>
        <a:accent3>
          <a:srgbClr val="FFFFFF"/>
        </a:accent3>
        <a:accent4>
          <a:srgbClr val="404040"/>
        </a:accent4>
        <a:accent5>
          <a:srgbClr val="ABCDFF"/>
        </a:accent5>
        <a:accent6>
          <a:srgbClr val="35A0D5"/>
        </a:accent6>
        <a:hlink>
          <a:srgbClr val="00A4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890FE"/>
        </a:lt2>
        <a:accent1>
          <a:srgbClr val="21A1FF"/>
        </a:accent1>
        <a:accent2>
          <a:srgbClr val="3CB1EB"/>
        </a:accent2>
        <a:accent3>
          <a:srgbClr val="FFFFFF"/>
        </a:accent3>
        <a:accent4>
          <a:srgbClr val="404040"/>
        </a:accent4>
        <a:accent5>
          <a:srgbClr val="ABCDFF"/>
        </a:accent5>
        <a:accent6>
          <a:srgbClr val="35A0D5"/>
        </a:accent6>
        <a:hlink>
          <a:srgbClr val="69A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66</TotalTime>
  <Pages>0</Pages>
  <Words>1559</Words>
  <Characters>0</Characters>
  <Application>Microsoft Office PowerPoint</Application>
  <DocSecurity>0</DocSecurity>
  <PresentationFormat>Екран (4:3)</PresentationFormat>
  <Lines>0</Lines>
  <Paragraphs>526</Paragraphs>
  <Slides>24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7" baseType="lpstr">
      <vt:lpstr>Arial</vt:lpstr>
      <vt:lpstr>Microsoft Sans Serif</vt:lpstr>
      <vt:lpstr>powerpoint-template-24</vt:lpstr>
      <vt:lpstr>Роль біоекономіки в розвитку енергетичного сектору</vt:lpstr>
      <vt:lpstr>Презентація PowerPoint</vt:lpstr>
      <vt:lpstr>Презентація PowerPoint</vt:lpstr>
      <vt:lpstr>БІОЕТАНОЛ</vt:lpstr>
      <vt:lpstr>БІОДИЗЕЛЬ</vt:lpstr>
      <vt:lpstr>БІОБУТАНОЛ</vt:lpstr>
      <vt:lpstr>Біопаливо 2-го покоління</vt:lpstr>
      <vt:lpstr>Виробництво рідкого біопалива у світі</vt:lpstr>
      <vt:lpstr>Презентація PowerPoint</vt:lpstr>
      <vt:lpstr>Біомаса</vt:lpstr>
      <vt:lpstr>Типи біомаси</vt:lpstr>
      <vt:lpstr>Джерела та класифікація біомаси для енергетичних потреб</vt:lpstr>
      <vt:lpstr>Паливні характеристики окремих видів біомаси</vt:lpstr>
      <vt:lpstr>Енергетичні ресурси </vt:lpstr>
      <vt:lpstr>Джерела енергії </vt:lpstr>
      <vt:lpstr>Відновлюване джерело енергії (Міжнародна організація стандартизації (ISO)</vt:lpstr>
      <vt:lpstr>ВІДНОВЛЮВАЛЬНІ ДЖЕРЕЛА ЕНЕРГІЇ</vt:lpstr>
      <vt:lpstr>НЕВИЧЕРПНІ ЕНЕРГЕТИЧНІ РЕСУРСИ</vt:lpstr>
      <vt:lpstr>Вичерпні ресурси </vt:lpstr>
      <vt:lpstr>  Класифікація енергетичних ресурсів </vt:lpstr>
      <vt:lpstr>Енергетичний потенціал біомаси в Україні</vt:lpstr>
      <vt:lpstr>Енергоспоживання на основі відновлювальних джерел енергії</vt:lpstr>
      <vt:lpstr>«Зелені» тарифи на електроенергію, вироблену із альтернативних джерел, EUR/MВт.г</vt:lpstr>
      <vt:lpstr>Дякую за увагу!</vt:lpstr>
    </vt:vector>
  </TitlesOfParts>
  <Manager/>
  <Company>Templates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/>
  <dc:creator>Asus</dc:creator>
  <cp:keywords/>
  <dc:description/>
  <cp:lastModifiedBy>Asus</cp:lastModifiedBy>
  <cp:revision>63</cp:revision>
  <cp:lastPrinted>1899-12-30T00:00:00Z</cp:lastPrinted>
  <dcterms:created xsi:type="dcterms:W3CDTF">2007-01-28T20:13:27Z</dcterms:created>
  <dcterms:modified xsi:type="dcterms:W3CDTF">2021-02-01T11:45:43Z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1033-8.1.0.3377</vt:lpwstr>
  </property>
</Properties>
</file>