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91" r:id="rId6"/>
    <p:sldId id="259" r:id="rId7"/>
    <p:sldId id="261" r:id="rId8"/>
    <p:sldId id="292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93" r:id="rId18"/>
    <p:sldId id="295" r:id="rId19"/>
    <p:sldId id="294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  <p:sldId id="308" r:id="rId32"/>
    <p:sldId id="307" r:id="rId33"/>
    <p:sldId id="309" r:id="rId34"/>
    <p:sldId id="310" r:id="rId35"/>
    <p:sldId id="311" r:id="rId3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67EA-257B-44FE-8418-EA82A5EF639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01560-8D26-4A4A-9B25-6CF21991E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454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67EA-257B-44FE-8418-EA82A5EF639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01560-8D26-4A4A-9B25-6CF21991E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31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67EA-257B-44FE-8418-EA82A5EF639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01560-8D26-4A4A-9B25-6CF21991E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65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67EA-257B-44FE-8418-EA82A5EF639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01560-8D26-4A4A-9B25-6CF21991E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807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67EA-257B-44FE-8418-EA82A5EF639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01560-8D26-4A4A-9B25-6CF21991E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805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67EA-257B-44FE-8418-EA82A5EF639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01560-8D26-4A4A-9B25-6CF21991E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856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67EA-257B-44FE-8418-EA82A5EF639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01560-8D26-4A4A-9B25-6CF21991E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42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67EA-257B-44FE-8418-EA82A5EF639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01560-8D26-4A4A-9B25-6CF21991E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696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67EA-257B-44FE-8418-EA82A5EF639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01560-8D26-4A4A-9B25-6CF21991E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3474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67EA-257B-44FE-8418-EA82A5EF639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01560-8D26-4A4A-9B25-6CF21991E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166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67EA-257B-44FE-8418-EA82A5EF639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01560-8D26-4A4A-9B25-6CF21991E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79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F67EA-257B-44FE-8418-EA82A5EF639A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01560-8D26-4A4A-9B25-6CF21991E3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765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Приклади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Робота з рядками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094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83771"/>
            <a:ext cx="10515600" cy="53931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 err="1"/>
              <a:t>for</a:t>
            </a:r>
            <a:r>
              <a:rPr lang="uk-UA" dirty="0"/>
              <a:t> (i=0; i&lt;=</a:t>
            </a:r>
            <a:r>
              <a:rPr lang="uk-UA" dirty="0" err="1"/>
              <a:t>strlen</a:t>
            </a:r>
            <a:r>
              <a:rPr lang="uk-UA" dirty="0"/>
              <a:t>(</a:t>
            </a:r>
            <a:r>
              <a:rPr lang="uk-UA" dirty="0" err="1"/>
              <a:t>str</a:t>
            </a:r>
            <a:r>
              <a:rPr lang="uk-UA" dirty="0"/>
              <a:t>)-1; i++){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if</a:t>
            </a:r>
            <a:r>
              <a:rPr lang="uk-UA" dirty="0"/>
              <a:t> (</a:t>
            </a:r>
            <a:r>
              <a:rPr lang="uk-UA" dirty="0" err="1"/>
              <a:t>str</a:t>
            </a:r>
            <a:r>
              <a:rPr lang="uk-UA" dirty="0"/>
              <a:t>[i]=='.' ||  </a:t>
            </a:r>
            <a:r>
              <a:rPr lang="uk-UA" dirty="0" err="1"/>
              <a:t>str</a:t>
            </a:r>
            <a:r>
              <a:rPr lang="uk-UA" dirty="0"/>
              <a:t>[i]==',') f=1;}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 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if</a:t>
            </a:r>
            <a:r>
              <a:rPr lang="uk-UA" dirty="0"/>
              <a:t> (f==1) </a:t>
            </a:r>
            <a:r>
              <a:rPr lang="uk-UA" dirty="0" err="1"/>
              <a:t>puts</a:t>
            </a:r>
            <a:r>
              <a:rPr lang="uk-UA" dirty="0"/>
              <a:t> ("</a:t>
            </a:r>
            <a:r>
              <a:rPr lang="uk-UA" dirty="0" err="1"/>
              <a:t>float</a:t>
            </a:r>
            <a:r>
              <a:rPr lang="uk-UA" dirty="0"/>
              <a:t>");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else</a:t>
            </a:r>
            <a:r>
              <a:rPr lang="uk-UA" dirty="0"/>
              <a:t> </a:t>
            </a:r>
            <a:r>
              <a:rPr lang="uk-UA" dirty="0" err="1"/>
              <a:t>puts</a:t>
            </a:r>
            <a:r>
              <a:rPr lang="uk-UA" dirty="0"/>
              <a:t> ("</a:t>
            </a:r>
            <a:r>
              <a:rPr lang="uk-UA" dirty="0" err="1"/>
              <a:t>int</a:t>
            </a:r>
            <a:r>
              <a:rPr lang="uk-UA" dirty="0"/>
              <a:t>");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}</a:t>
            </a:r>
            <a:endParaRPr lang="ru-RU" dirty="0"/>
          </a:p>
          <a:p>
            <a:pPr marL="0" indent="0">
              <a:buNone/>
            </a:pPr>
            <a:r>
              <a:rPr lang="en-US" b="1" dirty="0" smtClean="0"/>
              <a:t>main (){</a:t>
            </a:r>
          </a:p>
          <a:p>
            <a:pPr marL="0" indent="0">
              <a:buNone/>
            </a:pPr>
            <a:r>
              <a:rPr lang="en-US" b="1" dirty="0" smtClean="0"/>
              <a:t>    </a:t>
            </a:r>
            <a:r>
              <a:rPr lang="en-US" b="1" dirty="0" err="1" smtClean="0"/>
              <a:t>int</a:t>
            </a:r>
            <a:r>
              <a:rPr lang="en-US" b="1" dirty="0" smtClean="0"/>
              <a:t> k=1;</a:t>
            </a:r>
          </a:p>
          <a:p>
            <a:pPr marL="0" indent="0">
              <a:buNone/>
            </a:pPr>
            <a:r>
              <a:rPr lang="en-US" b="1" dirty="0" smtClean="0"/>
              <a:t>    while (k!=27){</a:t>
            </a:r>
          </a:p>
          <a:p>
            <a:pPr marL="0" indent="0">
              <a:buNone/>
            </a:pPr>
            <a:r>
              <a:rPr lang="en-US" b="1" dirty="0" smtClean="0"/>
              <a:t>z3();}</a:t>
            </a:r>
          </a:p>
          <a:p>
            <a:pPr marL="0" indent="0">
              <a:buNone/>
            </a:pPr>
            <a:r>
              <a:rPr lang="en-US" b="1" dirty="0" smtClean="0"/>
              <a:t>k=(</a:t>
            </a:r>
            <a:r>
              <a:rPr lang="en-US" b="1" dirty="0" err="1" smtClean="0"/>
              <a:t>int</a:t>
            </a:r>
            <a:r>
              <a:rPr lang="en-US" b="1" dirty="0" smtClean="0"/>
              <a:t>)</a:t>
            </a:r>
            <a:r>
              <a:rPr lang="en-US" b="1" dirty="0" err="1" smtClean="0"/>
              <a:t>getch</a:t>
            </a:r>
            <a:r>
              <a:rPr lang="en-US" b="1" dirty="0" smtClean="0"/>
              <a:t>();</a:t>
            </a:r>
          </a:p>
          <a:p>
            <a:pPr marL="0" indent="0">
              <a:buNone/>
            </a:pPr>
            <a:r>
              <a:rPr lang="en-US" b="1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145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9143" y="1817878"/>
            <a:ext cx="5194527" cy="294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91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Створити</a:t>
            </a:r>
            <a:r>
              <a:rPr lang="ru-RU" dirty="0"/>
              <a:t> </a:t>
            </a:r>
            <a:r>
              <a:rPr lang="ru-RU" dirty="0" err="1"/>
              <a:t>функцію</a:t>
            </a:r>
            <a:r>
              <a:rPr lang="ru-RU" dirty="0"/>
              <a:t>, яка </a:t>
            </a:r>
            <a:r>
              <a:rPr lang="ru-RU" dirty="0" err="1"/>
              <a:t>видаляє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символи</a:t>
            </a:r>
            <a:r>
              <a:rPr lang="ru-RU" dirty="0"/>
              <a:t> «-», </a:t>
            </a:r>
            <a:r>
              <a:rPr lang="uk-UA" dirty="0"/>
              <a:t>т</a:t>
            </a:r>
            <a:r>
              <a:rPr lang="ru-RU" dirty="0" smtClean="0"/>
              <a:t>а </a:t>
            </a:r>
            <a:r>
              <a:rPr lang="ru-RU" dirty="0" err="1" smtClean="0"/>
              <a:t>функцію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/>
              <a:t>подвоює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символи</a:t>
            </a:r>
            <a:r>
              <a:rPr lang="ru-RU" dirty="0"/>
              <a:t> «&amp;»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191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void q1(char *</a:t>
            </a:r>
            <a:r>
              <a:rPr lang="en-US" sz="1800" dirty="0" err="1" smtClean="0"/>
              <a:t>q,int</a:t>
            </a:r>
            <a:r>
              <a:rPr lang="en-US" sz="1800" dirty="0" smtClean="0"/>
              <a:t> n)</a:t>
            </a:r>
          </a:p>
          <a:p>
            <a:pPr marL="0" indent="0">
              <a:buNone/>
            </a:pPr>
            <a:r>
              <a:rPr lang="en-US" sz="1800" dirty="0" smtClean="0"/>
              <a:t>{    </a:t>
            </a:r>
            <a:r>
              <a:rPr lang="en-US" sz="1800" dirty="0" err="1" smtClean="0"/>
              <a:t>int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=0,j,p;</a:t>
            </a:r>
          </a:p>
          <a:p>
            <a:pPr marL="0" indent="0">
              <a:buNone/>
            </a:pPr>
            <a:r>
              <a:rPr lang="en-US" sz="1800" dirty="0" smtClean="0"/>
              <a:t>    p=n;</a:t>
            </a:r>
          </a:p>
          <a:p>
            <a:pPr marL="0" indent="0">
              <a:buNone/>
            </a:pPr>
            <a:r>
              <a:rPr lang="en-US" sz="1800" dirty="0" smtClean="0"/>
              <a:t>    while (</a:t>
            </a:r>
            <a:r>
              <a:rPr lang="en-US" sz="1800" dirty="0" err="1" smtClean="0"/>
              <a:t>i</a:t>
            </a:r>
            <a:r>
              <a:rPr lang="en-US" sz="1800" dirty="0" smtClean="0"/>
              <a:t>&lt;p){</a:t>
            </a:r>
          </a:p>
          <a:p>
            <a:pPr marL="0" indent="0">
              <a:buNone/>
            </a:pPr>
            <a:r>
              <a:rPr lang="en-US" sz="1800" dirty="0" smtClean="0"/>
              <a:t>        if (q[</a:t>
            </a:r>
            <a:r>
              <a:rPr lang="en-US" sz="1800" dirty="0" err="1" smtClean="0"/>
              <a:t>i</a:t>
            </a:r>
            <a:r>
              <a:rPr lang="en-US" sz="1800" dirty="0" smtClean="0"/>
              <a:t>]=='-')</a:t>
            </a:r>
          </a:p>
          <a:p>
            <a:pPr marL="0" indent="0">
              <a:buNone/>
            </a:pPr>
            <a:r>
              <a:rPr lang="en-US" sz="1800" dirty="0" smtClean="0"/>
              <a:t>        {</a:t>
            </a:r>
          </a:p>
          <a:p>
            <a:pPr marL="0" indent="0">
              <a:buNone/>
            </a:pPr>
            <a:r>
              <a:rPr lang="en-US" sz="1800" dirty="0" smtClean="0"/>
              <a:t>            for(j=</a:t>
            </a:r>
            <a:r>
              <a:rPr lang="en-US" sz="1800" dirty="0" err="1" smtClean="0"/>
              <a:t>i;j</a:t>
            </a:r>
            <a:r>
              <a:rPr lang="en-US" sz="1800" dirty="0" smtClean="0"/>
              <a:t>&lt;p-1;j++) {q[j]=q[j+1];}</a:t>
            </a:r>
          </a:p>
          <a:p>
            <a:pPr marL="0" indent="0">
              <a:buNone/>
            </a:pPr>
            <a:r>
              <a:rPr lang="en-US" sz="1800" dirty="0" smtClean="0"/>
              <a:t>            p=p-1;</a:t>
            </a:r>
          </a:p>
          <a:p>
            <a:pPr marL="0" indent="0">
              <a:buNone/>
            </a:pPr>
            <a:r>
              <a:rPr lang="en-US" sz="1800" dirty="0" smtClean="0"/>
              <a:t>}        </a:t>
            </a:r>
            <a:r>
              <a:rPr lang="en-US" sz="1800" dirty="0" err="1" smtClean="0"/>
              <a:t>i</a:t>
            </a:r>
            <a:r>
              <a:rPr lang="en-US" sz="1800" dirty="0" smtClean="0"/>
              <a:t>++;</a:t>
            </a:r>
          </a:p>
          <a:p>
            <a:pPr marL="0" indent="0">
              <a:buNone/>
            </a:pPr>
            <a:r>
              <a:rPr lang="en-US" sz="1800" dirty="0" smtClean="0"/>
              <a:t>}</a:t>
            </a:r>
          </a:p>
          <a:p>
            <a:pPr marL="0" indent="0">
              <a:buNone/>
            </a:pPr>
            <a:r>
              <a:rPr lang="en-US" sz="1800" dirty="0" smtClean="0"/>
              <a:t>q[p]='\0';</a:t>
            </a:r>
          </a:p>
          <a:p>
            <a:pPr marL="0" indent="0">
              <a:buNone/>
            </a:pPr>
            <a:r>
              <a:rPr lang="en-US" sz="1800" dirty="0" smtClean="0"/>
              <a:t>puts(q);</a:t>
            </a:r>
          </a:p>
          <a:p>
            <a:pPr marL="0" indent="0">
              <a:buNone/>
            </a:pPr>
            <a:r>
              <a:rPr lang="en-US" sz="1800" dirty="0" smtClean="0"/>
              <a:t>}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23975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6189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62149"/>
            <a:ext cx="10515600" cy="53148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main(){</a:t>
            </a:r>
          </a:p>
          <a:p>
            <a:pPr marL="0" indent="0">
              <a:buNone/>
            </a:pPr>
            <a:r>
              <a:rPr lang="en-US" dirty="0" smtClean="0"/>
              <a:t>char s[20];</a:t>
            </a:r>
          </a:p>
          <a:p>
            <a:pPr marL="0" indent="0">
              <a:buNone/>
            </a:pPr>
            <a:r>
              <a:rPr lang="en-US" dirty="0" smtClean="0"/>
              <a:t>s[0]='\0';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z=1;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o{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=0, </a:t>
            </a:r>
            <a:r>
              <a:rPr lang="en-US" dirty="0" err="1" smtClean="0"/>
              <a:t>j,k</a:t>
            </a:r>
            <a:r>
              <a:rPr lang="en-US" dirty="0" smtClean="0"/>
              <a:t>=0;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("Input string: ");</a:t>
            </a:r>
          </a:p>
          <a:p>
            <a:pPr marL="0" indent="0">
              <a:buNone/>
            </a:pPr>
            <a:r>
              <a:rPr lang="en-US" dirty="0" smtClean="0"/>
              <a:t>gets(s);</a:t>
            </a:r>
          </a:p>
          <a:p>
            <a:pPr marL="0" indent="0">
              <a:buNone/>
            </a:pPr>
            <a:r>
              <a:rPr lang="en-US" dirty="0" smtClean="0"/>
              <a:t>k=</a:t>
            </a:r>
            <a:r>
              <a:rPr lang="en-US" dirty="0" err="1" smtClean="0"/>
              <a:t>strlen</a:t>
            </a:r>
            <a:r>
              <a:rPr lang="en-US" dirty="0" smtClean="0"/>
              <a:t>(s);</a:t>
            </a:r>
          </a:p>
          <a:p>
            <a:pPr marL="0" indent="0">
              <a:buNone/>
            </a:pPr>
            <a:r>
              <a:rPr lang="en-US" dirty="0" smtClean="0"/>
              <a:t>q1(</a:t>
            </a:r>
            <a:r>
              <a:rPr lang="en-US" dirty="0" err="1" smtClean="0"/>
              <a:t>s,k</a:t>
            </a:r>
            <a:r>
              <a:rPr lang="en-US" dirty="0" smtClean="0"/>
              <a:t>); z=</a:t>
            </a:r>
            <a:r>
              <a:rPr lang="en-US" dirty="0" err="1" smtClean="0"/>
              <a:t>getch</a:t>
            </a:r>
            <a:r>
              <a:rPr lang="en-US" dirty="0" smtClean="0"/>
              <a:t>();}</a:t>
            </a:r>
          </a:p>
          <a:p>
            <a:pPr marL="0" indent="0">
              <a:buNone/>
            </a:pPr>
            <a:r>
              <a:rPr lang="en-US" dirty="0"/>
              <a:t>w</a:t>
            </a:r>
            <a:r>
              <a:rPr lang="en-US" dirty="0" smtClean="0"/>
              <a:t>hile(z!=27);</a:t>
            </a:r>
          </a:p>
          <a:p>
            <a:pPr marL="0" indent="0">
              <a:buNone/>
            </a:pPr>
            <a:r>
              <a:rPr lang="en-US" dirty="0" smtClean="0"/>
              <a:t>return 0;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650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2937" y="1820683"/>
            <a:ext cx="6535711" cy="266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08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443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09452"/>
            <a:ext cx="10515600" cy="56675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void q2(char *</a:t>
            </a:r>
            <a:r>
              <a:rPr lang="en-US" dirty="0" err="1" smtClean="0"/>
              <a:t>q,int</a:t>
            </a:r>
            <a:r>
              <a:rPr lang="en-US" dirty="0" smtClean="0"/>
              <a:t> n)</a:t>
            </a:r>
          </a:p>
          <a:p>
            <a:pPr marL="0" indent="0">
              <a:buNone/>
            </a:pPr>
            <a:r>
              <a:rPr lang="en-US" dirty="0" smtClean="0"/>
              <a:t>{char a[100];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=0,j=0;</a:t>
            </a:r>
          </a:p>
          <a:p>
            <a:pPr marL="0" indent="0">
              <a:buNone/>
            </a:pPr>
            <a:r>
              <a:rPr lang="en-US" dirty="0" smtClean="0"/>
              <a:t>a[0]='\0';</a:t>
            </a:r>
          </a:p>
          <a:p>
            <a:pPr marL="0" indent="0">
              <a:buNone/>
            </a:pPr>
            <a:r>
              <a:rPr lang="en-US" dirty="0" smtClean="0"/>
              <a:t>    while (</a:t>
            </a:r>
            <a:r>
              <a:rPr lang="en-US" dirty="0" err="1" smtClean="0"/>
              <a:t>i</a:t>
            </a:r>
            <a:r>
              <a:rPr lang="en-US" dirty="0" smtClean="0"/>
              <a:t>&lt;n){</a:t>
            </a:r>
          </a:p>
          <a:p>
            <a:pPr marL="0" indent="0">
              <a:buNone/>
            </a:pPr>
            <a:r>
              <a:rPr lang="en-US" dirty="0" smtClean="0"/>
              <a:t>         a[j]=q[</a:t>
            </a:r>
            <a:r>
              <a:rPr lang="en-US" dirty="0" err="1" smtClean="0"/>
              <a:t>i</a:t>
            </a:r>
            <a:r>
              <a:rPr lang="en-US" dirty="0" smtClean="0"/>
              <a:t>];</a:t>
            </a:r>
          </a:p>
          <a:p>
            <a:pPr marL="0" indent="0">
              <a:buNone/>
            </a:pPr>
            <a:r>
              <a:rPr lang="en-US" dirty="0" smtClean="0"/>
              <a:t>        if (q[</a:t>
            </a:r>
            <a:r>
              <a:rPr lang="en-US" dirty="0" err="1" smtClean="0"/>
              <a:t>i</a:t>
            </a:r>
            <a:r>
              <a:rPr lang="en-US" dirty="0" smtClean="0"/>
              <a:t>]=='&amp;'){</a:t>
            </a:r>
          </a:p>
          <a:p>
            <a:pPr marL="0" indent="0">
              <a:buNone/>
            </a:pPr>
            <a:r>
              <a:rPr lang="en-US" dirty="0" smtClean="0"/>
              <a:t>           j=j+1;</a:t>
            </a:r>
          </a:p>
          <a:p>
            <a:pPr marL="0" indent="0">
              <a:buNone/>
            </a:pPr>
            <a:r>
              <a:rPr lang="en-US" dirty="0" smtClean="0"/>
              <a:t>        a[j]='&amp;'; }</a:t>
            </a:r>
          </a:p>
          <a:p>
            <a:pPr marL="0" indent="0">
              <a:buNone/>
            </a:pPr>
            <a:r>
              <a:rPr lang="en-US" dirty="0" err="1" smtClean="0"/>
              <a:t>j++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++;  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a[j]='\0';</a:t>
            </a:r>
          </a:p>
          <a:p>
            <a:pPr marL="0" indent="0">
              <a:buNone/>
            </a:pPr>
            <a:r>
              <a:rPr lang="en-US" dirty="0" smtClean="0"/>
              <a:t>puts(a);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033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51761" y="2162634"/>
            <a:ext cx="6557690" cy="270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46555"/>
          </a:xfrm>
        </p:spPr>
        <p:txBody>
          <a:bodyPr>
            <a:normAutofit fontScale="90000"/>
          </a:bodyPr>
          <a:lstStyle/>
          <a:p>
            <a:r>
              <a:rPr lang="uk-UA" sz="3600" dirty="0"/>
              <a:t>Введений рядок, що містить принаймні один символ пробілу. Вивести </a:t>
            </a:r>
            <a:r>
              <a:rPr lang="uk-UA" sz="3600" dirty="0" err="1"/>
              <a:t>підрядок</a:t>
            </a:r>
            <a:r>
              <a:rPr lang="uk-UA" sz="3600" dirty="0"/>
              <a:t>, розташований між першим і останнім пробілом вихідного рядка. Якщо рядок містить тільки один пробіл, то вивести порожній рядок.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528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stdlib.h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 smtClean="0"/>
              <a:t>#</a:t>
            </a:r>
            <a:r>
              <a:rPr lang="en-US" dirty="0"/>
              <a:t>include &lt;</a:t>
            </a:r>
            <a:r>
              <a:rPr lang="en-US" dirty="0" err="1"/>
              <a:t>string.h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main() {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/>
              <a:t>char </a:t>
            </a:r>
            <a:r>
              <a:rPr lang="en-US" dirty="0" err="1"/>
              <a:t>str</a:t>
            </a:r>
            <a:r>
              <a:rPr lang="en-US" dirty="0"/>
              <a:t>[256], str1[256];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k=1;</a:t>
            </a:r>
          </a:p>
          <a:p>
            <a:pPr marL="0" indent="0">
              <a:buNone/>
            </a:pPr>
            <a:r>
              <a:rPr lang="en-US" dirty="0"/>
              <a:t>    do{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("Enter a string: ");</a:t>
            </a:r>
          </a:p>
          <a:p>
            <a:pPr marL="0" indent="0">
              <a:buNone/>
            </a:pPr>
            <a:r>
              <a:rPr lang="en-US" dirty="0"/>
              <a:t>    gets(</a:t>
            </a:r>
            <a:r>
              <a:rPr lang="en-US" dirty="0" err="1"/>
              <a:t>str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/>
              <a:t>char* a = 0;</a:t>
            </a:r>
          </a:p>
          <a:p>
            <a:pPr marL="0" indent="0">
              <a:buNone/>
            </a:pPr>
            <a:r>
              <a:rPr lang="en-US" dirty="0"/>
              <a:t>    char* b = 0;</a:t>
            </a:r>
          </a:p>
          <a:p>
            <a:pPr marL="0" indent="0">
              <a:buNone/>
            </a:pPr>
            <a:r>
              <a:rPr lang="en-US" dirty="0"/>
              <a:t>    a = </a:t>
            </a:r>
            <a:r>
              <a:rPr lang="en-US" dirty="0" err="1"/>
              <a:t>strchr</a:t>
            </a:r>
            <a:r>
              <a:rPr lang="en-US" dirty="0"/>
              <a:t>(</a:t>
            </a:r>
            <a:r>
              <a:rPr lang="en-US" dirty="0" err="1"/>
              <a:t>str</a:t>
            </a:r>
            <a:r>
              <a:rPr lang="en-US" dirty="0"/>
              <a:t>, ' ');</a:t>
            </a:r>
          </a:p>
          <a:p>
            <a:pPr marL="0" indent="0">
              <a:buNone/>
            </a:pPr>
            <a:r>
              <a:rPr lang="en-US" dirty="0"/>
              <a:t>    b = </a:t>
            </a:r>
            <a:r>
              <a:rPr lang="en-US" b="1" dirty="0" err="1"/>
              <a:t>strrchr</a:t>
            </a:r>
            <a:r>
              <a:rPr lang="en-US" dirty="0"/>
              <a:t>(</a:t>
            </a:r>
            <a:r>
              <a:rPr lang="en-US" dirty="0" err="1"/>
              <a:t>str</a:t>
            </a:r>
            <a:r>
              <a:rPr lang="en-US" dirty="0"/>
              <a:t>, ' ');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6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if (a != b)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strncpy</a:t>
            </a:r>
            <a:r>
              <a:rPr lang="en-US" dirty="0"/>
              <a:t>(str1, a + 1, b - a - 1);</a:t>
            </a:r>
          </a:p>
          <a:p>
            <a:pPr marL="0" indent="0">
              <a:buNone/>
            </a:pPr>
            <a:r>
              <a:rPr lang="en-US" dirty="0"/>
              <a:t>        str1[b - a - 1] = '\0';</a:t>
            </a:r>
          </a:p>
          <a:p>
            <a:pPr marL="0" indent="0">
              <a:buNone/>
            </a:pPr>
            <a:r>
              <a:rPr lang="en-US" dirty="0"/>
              <a:t>    } else {</a:t>
            </a:r>
          </a:p>
          <a:p>
            <a:pPr marL="0" indent="0">
              <a:buNone/>
            </a:pPr>
            <a:r>
              <a:rPr lang="en-US" dirty="0"/>
              <a:t>        str1[0] = '\0';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puts(str1);</a:t>
            </a:r>
          </a:p>
          <a:p>
            <a:pPr marL="0" indent="0">
              <a:buNone/>
            </a:pPr>
            <a:r>
              <a:rPr lang="en-US" dirty="0"/>
              <a:t>k=</a:t>
            </a:r>
            <a:r>
              <a:rPr lang="en-US" dirty="0" err="1"/>
              <a:t>getch</a:t>
            </a:r>
            <a:r>
              <a:rPr lang="en-US" dirty="0"/>
              <a:t>();}</a:t>
            </a:r>
          </a:p>
          <a:p>
            <a:pPr marL="0" indent="0">
              <a:buNone/>
            </a:pPr>
            <a:r>
              <a:rPr lang="en-US" dirty="0"/>
              <a:t>while(k!=27);</a:t>
            </a:r>
          </a:p>
          <a:p>
            <a:pPr marL="0" indent="0">
              <a:buNone/>
            </a:pPr>
            <a:r>
              <a:rPr lang="en-US" dirty="0" smtClean="0"/>
              <a:t>return </a:t>
            </a:r>
            <a:r>
              <a:rPr lang="en-US" dirty="0"/>
              <a:t>0;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06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3302" y="2377439"/>
            <a:ext cx="9641920" cy="219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07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16371"/>
          </a:xfrm>
        </p:spPr>
        <p:txBody>
          <a:bodyPr>
            <a:noAutofit/>
          </a:bodyPr>
          <a:lstStyle/>
          <a:p>
            <a:r>
              <a:rPr lang="ru-RU" sz="3600" dirty="0" err="1"/>
              <a:t>Створіть</a:t>
            </a:r>
            <a:r>
              <a:rPr lang="ru-RU" sz="3600" dirty="0"/>
              <a:t> </a:t>
            </a:r>
            <a:r>
              <a:rPr lang="ru-RU" sz="3600" dirty="0" err="1"/>
              <a:t>функцію</a:t>
            </a:r>
            <a:r>
              <a:rPr lang="ru-RU" sz="3600" dirty="0"/>
              <a:t>, яка </a:t>
            </a:r>
            <a:r>
              <a:rPr lang="ru-RU" sz="3600" dirty="0" err="1"/>
              <a:t>перевіряє</a:t>
            </a:r>
            <a:r>
              <a:rPr lang="ru-RU" sz="3600" dirty="0"/>
              <a:t>, </a:t>
            </a:r>
            <a:r>
              <a:rPr lang="ru-RU" sz="3600" dirty="0" err="1"/>
              <a:t>чи</a:t>
            </a:r>
            <a:r>
              <a:rPr lang="ru-RU" sz="3600" dirty="0"/>
              <a:t> </a:t>
            </a:r>
            <a:r>
              <a:rPr lang="ru-RU" sz="3600" dirty="0" err="1"/>
              <a:t>рівні</a:t>
            </a:r>
            <a:r>
              <a:rPr lang="ru-RU" sz="3600" dirty="0"/>
              <a:t> </a:t>
            </a:r>
            <a:r>
              <a:rPr lang="ru-RU" sz="3600" dirty="0" err="1"/>
              <a:t>перші</a:t>
            </a:r>
            <a:r>
              <a:rPr lang="ru-RU" sz="3600" dirty="0"/>
              <a:t> </a:t>
            </a:r>
            <a:r>
              <a:rPr lang="en-US" sz="3600" dirty="0"/>
              <a:t>n </a:t>
            </a:r>
            <a:r>
              <a:rPr lang="ru-RU" sz="3600" dirty="0" err="1"/>
              <a:t>символів</a:t>
            </a:r>
            <a:r>
              <a:rPr lang="ru-RU" sz="3600" dirty="0"/>
              <a:t> </a:t>
            </a:r>
            <a:r>
              <a:rPr lang="ru-RU" sz="3600" dirty="0" err="1"/>
              <a:t>двох</a:t>
            </a:r>
            <a:r>
              <a:rPr lang="ru-RU" sz="3600" dirty="0"/>
              <a:t> </a:t>
            </a:r>
            <a:r>
              <a:rPr lang="ru-RU" sz="3600" dirty="0" err="1"/>
              <a:t>рядків</a:t>
            </a:r>
            <a:r>
              <a:rPr lang="ru-RU" sz="3600" dirty="0"/>
              <a:t>: </a:t>
            </a:r>
            <a:r>
              <a:rPr lang="ru-RU" sz="3600" dirty="0" err="1"/>
              <a:t>повертається</a:t>
            </a:r>
            <a:r>
              <a:rPr lang="ru-RU" sz="3600" dirty="0"/>
              <a:t> </a:t>
            </a:r>
            <a:r>
              <a:rPr lang="en-US" sz="3600" dirty="0"/>
              <a:t>“coincide” </a:t>
            </a:r>
            <a:r>
              <a:rPr lang="en-US" sz="3600" dirty="0" smtClean="0"/>
              <a:t>(</a:t>
            </a:r>
            <a:r>
              <a:rPr lang="ru-RU" sz="3600" dirty="0" err="1" smtClean="0"/>
              <a:t>збіг</a:t>
            </a:r>
            <a:r>
              <a:rPr lang="uk-UA" sz="3600" dirty="0" err="1" smtClean="0"/>
              <a:t>аються</a:t>
            </a:r>
            <a:r>
              <a:rPr lang="uk-UA" sz="3600" dirty="0" smtClean="0"/>
              <a:t>)</a:t>
            </a:r>
            <a:r>
              <a:rPr lang="ru-RU" sz="3600" dirty="0" smtClean="0"/>
              <a:t>, </a:t>
            </a:r>
            <a:r>
              <a:rPr lang="ru-RU" sz="3600" dirty="0" err="1"/>
              <a:t>якщо</a:t>
            </a:r>
            <a:r>
              <a:rPr lang="ru-RU" sz="3600" dirty="0"/>
              <a:t> </a:t>
            </a:r>
            <a:r>
              <a:rPr lang="en-US" sz="3600" dirty="0"/>
              <a:t>n </a:t>
            </a:r>
            <a:r>
              <a:rPr lang="ru-RU" sz="3600" dirty="0" err="1"/>
              <a:t>символів</a:t>
            </a:r>
            <a:r>
              <a:rPr lang="ru-RU" sz="3600" dirty="0"/>
              <a:t> </a:t>
            </a:r>
            <a:r>
              <a:rPr lang="ru-RU" sz="3600" dirty="0" err="1" smtClean="0"/>
              <a:t>однакові</a:t>
            </a:r>
            <a:r>
              <a:rPr lang="ru-RU" sz="3600" dirty="0" smtClean="0"/>
              <a:t>, </a:t>
            </a:r>
            <a:r>
              <a:rPr lang="ru-RU" sz="3600" dirty="0"/>
              <a:t>і </a:t>
            </a:r>
            <a:r>
              <a:rPr lang="en-US" sz="3600" dirty="0"/>
              <a:t>“not coincide” </a:t>
            </a:r>
            <a:r>
              <a:rPr lang="uk-UA" sz="3600" dirty="0" smtClean="0"/>
              <a:t>(</a:t>
            </a:r>
            <a:r>
              <a:rPr lang="ru-RU" sz="3600" dirty="0" smtClean="0"/>
              <a:t>не </a:t>
            </a:r>
            <a:r>
              <a:rPr lang="ru-RU" sz="3600" dirty="0" err="1" smtClean="0"/>
              <a:t>збігаються</a:t>
            </a:r>
            <a:r>
              <a:rPr lang="ru-RU" sz="3600" dirty="0" smtClean="0"/>
              <a:t>)”, </a:t>
            </a:r>
            <a:r>
              <a:rPr lang="ru-RU" sz="3600" dirty="0" err="1"/>
              <a:t>якщо</a:t>
            </a:r>
            <a:r>
              <a:rPr lang="ru-RU" sz="3600" dirty="0"/>
              <a:t> вони не </a:t>
            </a:r>
            <a:r>
              <a:rPr lang="ru-RU" sz="3600" dirty="0" err="1" smtClean="0"/>
              <a:t>однакові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81497"/>
            <a:ext cx="10515600" cy="399546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/>
              <a:t>#</a:t>
            </a:r>
            <a:r>
              <a:rPr lang="uk-UA" dirty="0" err="1"/>
              <a:t>include</a:t>
            </a:r>
            <a:r>
              <a:rPr lang="uk-UA" dirty="0"/>
              <a:t> &lt;</a:t>
            </a:r>
            <a:r>
              <a:rPr lang="uk-UA" dirty="0" err="1"/>
              <a:t>stdlib.h</a:t>
            </a:r>
            <a:r>
              <a:rPr lang="uk-UA" dirty="0"/>
              <a:t>&gt;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#</a:t>
            </a:r>
            <a:r>
              <a:rPr lang="uk-UA" dirty="0" err="1"/>
              <a:t>include</a:t>
            </a:r>
            <a:r>
              <a:rPr lang="uk-UA" dirty="0"/>
              <a:t> &lt;</a:t>
            </a:r>
            <a:r>
              <a:rPr lang="uk-UA" dirty="0" err="1"/>
              <a:t>string.h</a:t>
            </a:r>
            <a:r>
              <a:rPr lang="uk-UA" dirty="0"/>
              <a:t>&gt;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#</a:t>
            </a:r>
            <a:r>
              <a:rPr lang="uk-UA" dirty="0" err="1"/>
              <a:t>include</a:t>
            </a:r>
            <a:r>
              <a:rPr lang="uk-UA" dirty="0"/>
              <a:t> &lt;</a:t>
            </a:r>
            <a:r>
              <a:rPr lang="uk-UA" dirty="0" err="1"/>
              <a:t>stdio.h</a:t>
            </a:r>
            <a:r>
              <a:rPr lang="uk-UA" dirty="0"/>
              <a:t>&gt;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// 1 </a:t>
            </a:r>
            <a:r>
              <a:rPr lang="en-US" dirty="0" smtClean="0"/>
              <a:t>way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int</a:t>
            </a:r>
            <a:r>
              <a:rPr lang="uk-UA" dirty="0"/>
              <a:t> z2_1 (</a:t>
            </a:r>
            <a:r>
              <a:rPr lang="uk-UA" dirty="0" err="1"/>
              <a:t>const</a:t>
            </a:r>
            <a:r>
              <a:rPr lang="uk-UA" dirty="0"/>
              <a:t> </a:t>
            </a:r>
            <a:r>
              <a:rPr lang="uk-UA" dirty="0" err="1"/>
              <a:t>char</a:t>
            </a:r>
            <a:r>
              <a:rPr lang="uk-UA" dirty="0"/>
              <a:t>* s1, </a:t>
            </a:r>
            <a:r>
              <a:rPr lang="uk-UA" dirty="0" err="1"/>
              <a:t>const</a:t>
            </a:r>
            <a:r>
              <a:rPr lang="uk-UA" dirty="0"/>
              <a:t> </a:t>
            </a:r>
            <a:r>
              <a:rPr lang="uk-UA" dirty="0" err="1"/>
              <a:t>char</a:t>
            </a:r>
            <a:r>
              <a:rPr lang="uk-UA" dirty="0"/>
              <a:t>* s2, </a:t>
            </a:r>
            <a:r>
              <a:rPr lang="uk-UA" dirty="0" err="1"/>
              <a:t>int</a:t>
            </a:r>
            <a:r>
              <a:rPr lang="uk-UA" dirty="0"/>
              <a:t> n){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int</a:t>
            </a:r>
            <a:r>
              <a:rPr lang="uk-UA" dirty="0"/>
              <a:t> k=1,i=0;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while</a:t>
            </a:r>
            <a:r>
              <a:rPr lang="uk-UA" dirty="0"/>
              <a:t> ((s1 != 0) &amp;&amp; (s2 != 0) &amp;&amp; (i&lt;n)){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if</a:t>
            </a:r>
            <a:r>
              <a:rPr lang="uk-UA" dirty="0"/>
              <a:t> (*s1++ != *s2++) k=0; i++;}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return</a:t>
            </a:r>
            <a:r>
              <a:rPr lang="uk-UA" dirty="0"/>
              <a:t> (k);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}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48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417264"/>
          </a:xfrm>
        </p:spPr>
        <p:txBody>
          <a:bodyPr>
            <a:normAutofit fontScale="90000"/>
          </a:bodyPr>
          <a:lstStyle/>
          <a:p>
            <a:r>
              <a:rPr lang="ru-RU" dirty="0"/>
              <a:t>Вводиться рядок,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, </a:t>
            </a:r>
            <a:r>
              <a:rPr lang="ru-RU" dirty="0" err="1"/>
              <a:t>розділених</a:t>
            </a:r>
            <a:r>
              <a:rPr lang="ru-RU" dirty="0"/>
              <a:t> </a:t>
            </a:r>
            <a:r>
              <a:rPr lang="ru-RU" dirty="0" err="1"/>
              <a:t>пробілами</a:t>
            </a:r>
            <a:r>
              <a:rPr lang="ru-RU" dirty="0"/>
              <a:t> (одним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кількома</a:t>
            </a:r>
            <a:r>
              <a:rPr lang="ru-RU" dirty="0"/>
              <a:t>). </a:t>
            </a:r>
            <a:r>
              <a:rPr lang="ru-RU" dirty="0" err="1"/>
              <a:t>Знайдіть</a:t>
            </a:r>
            <a:r>
              <a:rPr lang="ru-RU" dirty="0"/>
              <a:t> </a:t>
            </a:r>
            <a:r>
              <a:rPr lang="ru-RU" dirty="0" err="1" smtClean="0"/>
              <a:t>най</a:t>
            </a:r>
            <a:r>
              <a:rPr lang="uk-UA" dirty="0" smtClean="0"/>
              <a:t>коротше</a:t>
            </a:r>
            <a:r>
              <a:rPr lang="ru-RU" dirty="0" smtClean="0"/>
              <a:t> </a:t>
            </a:r>
            <a:r>
              <a:rPr lang="ru-RU" dirty="0" smtClean="0"/>
              <a:t>слово та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довжину</a:t>
            </a:r>
            <a:r>
              <a:rPr lang="ru-RU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90057"/>
            <a:ext cx="10515600" cy="448056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stdlib.h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string.h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char* </a:t>
            </a:r>
            <a:r>
              <a:rPr lang="en-US" dirty="0" err="1"/>
              <a:t>min_word</a:t>
            </a:r>
            <a:r>
              <a:rPr lang="en-US" dirty="0"/>
              <a:t>(char *</a:t>
            </a:r>
            <a:r>
              <a:rPr lang="en-US" dirty="0" err="1"/>
              <a:t>str</a:t>
            </a:r>
            <a:r>
              <a:rPr lang="en-US" dirty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</a:t>
            </a:r>
            <a:r>
              <a:rPr lang="en-US" dirty="0" err="1"/>
              <a:t>int</a:t>
            </a:r>
            <a:r>
              <a:rPr lang="en-US" dirty="0"/>
              <a:t> z=0;</a:t>
            </a:r>
          </a:p>
          <a:p>
            <a:pPr marL="0" indent="0">
              <a:buNone/>
            </a:pPr>
            <a:r>
              <a:rPr lang="en-US" dirty="0"/>
              <a:t>do{</a:t>
            </a:r>
          </a:p>
          <a:p>
            <a:pPr marL="0" indent="0">
              <a:buNone/>
            </a:pPr>
            <a:r>
              <a:rPr lang="en-US" dirty="0"/>
              <a:t>    char </a:t>
            </a:r>
            <a:r>
              <a:rPr lang="en-US" dirty="0" err="1"/>
              <a:t>str</a:t>
            </a:r>
            <a:r>
              <a:rPr lang="en-US" dirty="0"/>
              <a:t>[256]="",*str3;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("Enter string: "); gets(</a:t>
            </a:r>
            <a:r>
              <a:rPr lang="en-US" dirty="0" err="1"/>
              <a:t>str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str3 = </a:t>
            </a:r>
            <a:r>
              <a:rPr lang="en-US" dirty="0" err="1"/>
              <a:t>min_word</a:t>
            </a:r>
            <a:r>
              <a:rPr lang="en-US" dirty="0"/>
              <a:t>(</a:t>
            </a:r>
            <a:r>
              <a:rPr lang="en-US" dirty="0" err="1"/>
              <a:t>str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("The shortest word: %s  with length %d\n", str3,strlen(str3));</a:t>
            </a:r>
          </a:p>
          <a:p>
            <a:pPr marL="0" indent="0">
              <a:buNone/>
            </a:pPr>
            <a:r>
              <a:rPr lang="en-US" dirty="0"/>
              <a:t>   z=</a:t>
            </a:r>
            <a:r>
              <a:rPr lang="en-US" dirty="0" err="1"/>
              <a:t>getch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} while(z!=27);</a:t>
            </a:r>
          </a:p>
          <a:p>
            <a:pPr marL="0" indent="0">
              <a:buNone/>
            </a:pPr>
            <a:r>
              <a:rPr lang="en-US" dirty="0"/>
              <a:t>    return 0;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628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864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4034"/>
            <a:ext cx="10515600" cy="492292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char* </a:t>
            </a:r>
            <a:r>
              <a:rPr lang="en-US" dirty="0" err="1"/>
              <a:t>min_word</a:t>
            </a:r>
            <a:r>
              <a:rPr lang="en-US" dirty="0"/>
              <a:t>(char </a:t>
            </a:r>
            <a:r>
              <a:rPr lang="uk-UA" dirty="0" smtClean="0"/>
              <a:t>*</a:t>
            </a:r>
            <a:r>
              <a:rPr lang="en-US" dirty="0" err="1" smtClean="0"/>
              <a:t>str</a:t>
            </a:r>
            <a:r>
              <a:rPr lang="en-US" dirty="0" smtClean="0"/>
              <a:t>){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char str1[256],str2[256],*</a:t>
            </a:r>
            <a:r>
              <a:rPr lang="en-US" dirty="0" err="1"/>
              <a:t>pstr</a:t>
            </a:r>
            <a:r>
              <a:rPr lang="en-US" dirty="0"/>
              <a:t>; </a:t>
            </a:r>
            <a:r>
              <a:rPr lang="en-US" dirty="0" err="1"/>
              <a:t>int</a:t>
            </a:r>
            <a:r>
              <a:rPr lang="en-US" dirty="0"/>
              <a:t> len1, len2;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pstr</a:t>
            </a:r>
            <a:r>
              <a:rPr lang="en-US" dirty="0"/>
              <a:t> = </a:t>
            </a:r>
            <a:r>
              <a:rPr lang="en-US" dirty="0" err="1"/>
              <a:t>strtok</a:t>
            </a:r>
            <a:r>
              <a:rPr lang="en-US" dirty="0"/>
              <a:t> (</a:t>
            </a:r>
            <a:r>
              <a:rPr lang="en-US" dirty="0" err="1"/>
              <a:t>str</a:t>
            </a:r>
            <a:r>
              <a:rPr lang="en-US" dirty="0"/>
              <a:t>," ");</a:t>
            </a:r>
          </a:p>
          <a:p>
            <a:pPr marL="0" indent="0">
              <a:buNone/>
            </a:pPr>
            <a:r>
              <a:rPr lang="en-US" dirty="0"/>
              <a:t>    len1 = </a:t>
            </a:r>
            <a:r>
              <a:rPr lang="en-US" dirty="0" err="1"/>
              <a:t>strlen</a:t>
            </a:r>
            <a:r>
              <a:rPr lang="en-US" dirty="0"/>
              <a:t>(</a:t>
            </a:r>
            <a:r>
              <a:rPr lang="en-US" dirty="0" err="1"/>
              <a:t>strcpy</a:t>
            </a:r>
            <a:r>
              <a:rPr lang="en-US" dirty="0"/>
              <a:t>(str1,pstr));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strcpy</a:t>
            </a:r>
            <a:r>
              <a:rPr lang="en-US" dirty="0"/>
              <a:t>(str2,pstr);</a:t>
            </a:r>
          </a:p>
          <a:p>
            <a:pPr marL="0" indent="0">
              <a:buNone/>
            </a:pPr>
            <a:r>
              <a:rPr lang="en-US" dirty="0"/>
              <a:t>    while(</a:t>
            </a:r>
            <a:r>
              <a:rPr lang="en-US" dirty="0" err="1"/>
              <a:t>pstr</a:t>
            </a:r>
            <a:r>
              <a:rPr lang="en-US" dirty="0"/>
              <a:t> != NULL)</a:t>
            </a:r>
          </a:p>
          <a:p>
            <a:pPr marL="0" indent="0">
              <a:buNone/>
            </a:pPr>
            <a:r>
              <a:rPr lang="en-US" dirty="0"/>
              <a:t>    {</a:t>
            </a:r>
          </a:p>
          <a:p>
            <a:pPr marL="0" indent="0">
              <a:buNone/>
            </a:pPr>
            <a:r>
              <a:rPr lang="en-US" dirty="0"/>
              <a:t>    len2 = </a:t>
            </a:r>
            <a:r>
              <a:rPr lang="en-US" dirty="0" err="1"/>
              <a:t>strlen</a:t>
            </a:r>
            <a:r>
              <a:rPr lang="en-US" dirty="0"/>
              <a:t>(</a:t>
            </a:r>
            <a:r>
              <a:rPr lang="en-US" dirty="0" err="1"/>
              <a:t>strcpy</a:t>
            </a:r>
            <a:r>
              <a:rPr lang="en-US" dirty="0"/>
              <a:t>(str1,pstr));</a:t>
            </a:r>
          </a:p>
          <a:p>
            <a:pPr marL="0" indent="0">
              <a:buNone/>
            </a:pPr>
            <a:r>
              <a:rPr lang="en-US" dirty="0"/>
              <a:t>    if(len1 &gt; len2) {</a:t>
            </a:r>
          </a:p>
          <a:p>
            <a:pPr marL="0" indent="0">
              <a:buNone/>
            </a:pPr>
            <a:r>
              <a:rPr lang="en-US" dirty="0"/>
              <a:t>        len1 = len2; </a:t>
            </a:r>
            <a:r>
              <a:rPr lang="en-US" dirty="0" err="1"/>
              <a:t>strcpy</a:t>
            </a:r>
            <a:r>
              <a:rPr lang="en-US" dirty="0"/>
              <a:t>(str2,pstr);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pstr</a:t>
            </a:r>
            <a:r>
              <a:rPr lang="en-US" dirty="0"/>
              <a:t> = </a:t>
            </a:r>
            <a:r>
              <a:rPr lang="en-US" dirty="0" err="1"/>
              <a:t>strtok</a:t>
            </a:r>
            <a:r>
              <a:rPr lang="en-US" dirty="0"/>
              <a:t>(NULL, " ");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  return str2;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690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6422" y="1027906"/>
            <a:ext cx="7150429" cy="199791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0928" y="3418655"/>
            <a:ext cx="7025923" cy="2554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38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1263" y="378188"/>
            <a:ext cx="10515600" cy="1325563"/>
          </a:xfrm>
        </p:spPr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87586" y="1854926"/>
            <a:ext cx="7049651" cy="158221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04949" y="770710"/>
            <a:ext cx="9535885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char* </a:t>
            </a:r>
            <a:r>
              <a:rPr lang="en-US" dirty="0" err="1"/>
              <a:t>min_word</a:t>
            </a:r>
            <a:r>
              <a:rPr lang="en-US" dirty="0"/>
              <a:t>(char </a:t>
            </a:r>
            <a:r>
              <a:rPr lang="uk-UA" dirty="0"/>
              <a:t>*</a:t>
            </a:r>
            <a:r>
              <a:rPr lang="en-US" dirty="0" err="1"/>
              <a:t>str</a:t>
            </a:r>
            <a:r>
              <a:rPr lang="en-US" dirty="0"/>
              <a:t>){</a:t>
            </a:r>
          </a:p>
          <a:p>
            <a:r>
              <a:rPr lang="en-US" dirty="0"/>
              <a:t>    char str1[256],str2[256],*</a:t>
            </a:r>
            <a:r>
              <a:rPr lang="en-US" dirty="0" err="1"/>
              <a:t>pstr</a:t>
            </a:r>
            <a:r>
              <a:rPr lang="en-US" dirty="0"/>
              <a:t>; </a:t>
            </a:r>
            <a:r>
              <a:rPr lang="en-US" dirty="0" err="1"/>
              <a:t>int</a:t>
            </a:r>
            <a:r>
              <a:rPr lang="en-US" dirty="0"/>
              <a:t> len1, len2;</a:t>
            </a:r>
          </a:p>
          <a:p>
            <a:r>
              <a:rPr lang="en-US" dirty="0"/>
              <a:t>    </a:t>
            </a:r>
            <a:r>
              <a:rPr lang="en-US" dirty="0" err="1"/>
              <a:t>pstr</a:t>
            </a:r>
            <a:r>
              <a:rPr lang="en-US" dirty="0"/>
              <a:t> = </a:t>
            </a:r>
            <a:r>
              <a:rPr lang="en-US" dirty="0" err="1"/>
              <a:t>strtok</a:t>
            </a:r>
            <a:r>
              <a:rPr lang="en-US" dirty="0"/>
              <a:t> (</a:t>
            </a:r>
            <a:r>
              <a:rPr lang="en-US" dirty="0" err="1"/>
              <a:t>str</a:t>
            </a:r>
            <a:r>
              <a:rPr lang="en-US" dirty="0"/>
              <a:t>," ");</a:t>
            </a:r>
          </a:p>
          <a:p>
            <a:r>
              <a:rPr lang="en-US" dirty="0"/>
              <a:t>    len1 = </a:t>
            </a:r>
            <a:r>
              <a:rPr lang="en-US" dirty="0" err="1"/>
              <a:t>strlen</a:t>
            </a:r>
            <a:r>
              <a:rPr lang="en-US" dirty="0"/>
              <a:t>(</a:t>
            </a:r>
            <a:r>
              <a:rPr lang="en-US" dirty="0" err="1"/>
              <a:t>strcpy</a:t>
            </a:r>
            <a:r>
              <a:rPr lang="en-US" dirty="0"/>
              <a:t>(str1,pstr));</a:t>
            </a:r>
          </a:p>
          <a:p>
            <a:r>
              <a:rPr lang="en-US" dirty="0"/>
              <a:t>    </a:t>
            </a:r>
            <a:r>
              <a:rPr lang="en-US" dirty="0" err="1"/>
              <a:t>strcpy</a:t>
            </a:r>
            <a:r>
              <a:rPr lang="en-US" dirty="0"/>
              <a:t>(str2,pstr);</a:t>
            </a:r>
          </a:p>
          <a:p>
            <a:r>
              <a:rPr lang="en-US" dirty="0"/>
              <a:t>    while(</a:t>
            </a:r>
            <a:r>
              <a:rPr lang="en-US" dirty="0" err="1"/>
              <a:t>pstr</a:t>
            </a:r>
            <a:r>
              <a:rPr lang="en-US" dirty="0"/>
              <a:t> != NULL)</a:t>
            </a:r>
          </a:p>
          <a:p>
            <a:r>
              <a:rPr lang="en-US" dirty="0"/>
              <a:t>    {</a:t>
            </a:r>
          </a:p>
          <a:p>
            <a:r>
              <a:rPr lang="en-US" dirty="0"/>
              <a:t>    len2 = </a:t>
            </a:r>
            <a:r>
              <a:rPr lang="en-US" dirty="0" err="1"/>
              <a:t>strlen</a:t>
            </a:r>
            <a:r>
              <a:rPr lang="en-US" dirty="0"/>
              <a:t>(</a:t>
            </a:r>
            <a:r>
              <a:rPr lang="en-US" dirty="0" err="1"/>
              <a:t>strcpy</a:t>
            </a:r>
            <a:r>
              <a:rPr lang="en-US" dirty="0"/>
              <a:t>(str1,pstr));</a:t>
            </a:r>
          </a:p>
          <a:p>
            <a:r>
              <a:rPr lang="en-US" sz="2400" b="1" dirty="0"/>
              <a:t>    if(len1 </a:t>
            </a:r>
            <a:r>
              <a:rPr lang="en-US" sz="2400" b="1" dirty="0" smtClean="0"/>
              <a:t>&gt;</a:t>
            </a:r>
            <a:r>
              <a:rPr lang="uk-UA" sz="2400" b="1" dirty="0" smtClean="0"/>
              <a:t>=</a:t>
            </a:r>
            <a:r>
              <a:rPr lang="en-US" sz="2400" b="1" dirty="0" smtClean="0"/>
              <a:t>len2</a:t>
            </a:r>
            <a:r>
              <a:rPr lang="en-US" sz="2400" b="1" dirty="0"/>
              <a:t>) {</a:t>
            </a:r>
          </a:p>
          <a:p>
            <a:r>
              <a:rPr lang="en-US" dirty="0"/>
              <a:t>        len1 = len2; </a:t>
            </a:r>
            <a:r>
              <a:rPr lang="en-US" dirty="0" err="1"/>
              <a:t>strcpy</a:t>
            </a:r>
            <a:r>
              <a:rPr lang="en-US" dirty="0"/>
              <a:t>(str2,pstr);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    </a:t>
            </a:r>
            <a:r>
              <a:rPr lang="en-US" dirty="0" err="1"/>
              <a:t>pstr</a:t>
            </a:r>
            <a:r>
              <a:rPr lang="en-US" dirty="0"/>
              <a:t> = </a:t>
            </a:r>
            <a:r>
              <a:rPr lang="en-US" dirty="0" err="1"/>
              <a:t>strtok</a:t>
            </a:r>
            <a:r>
              <a:rPr lang="en-US" dirty="0"/>
              <a:t>(NULL, " ");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    return str2;</a:t>
            </a:r>
          </a:p>
          <a:p>
            <a:r>
              <a:rPr lang="en-US" dirty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7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22212"/>
          </a:xfrm>
        </p:spPr>
        <p:txBody>
          <a:bodyPr>
            <a:normAutofit fontScale="90000"/>
          </a:bodyPr>
          <a:lstStyle/>
          <a:p>
            <a:r>
              <a:rPr lang="uk-UA" dirty="0"/>
              <a:t>Введено рядок, що складається зі слів, набраних великими літерами та розділених пробілами (одним або кількома). Знайдіть кількість слів, які починаються і закінчуються однією і тією ж літерою.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473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5131"/>
            <a:ext cx="10515600" cy="615260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stdlib.h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string.h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void </a:t>
            </a:r>
            <a:r>
              <a:rPr lang="en-US" dirty="0" err="1"/>
              <a:t>Q_w</a:t>
            </a:r>
            <a:r>
              <a:rPr lang="en-US" dirty="0"/>
              <a:t>(char *s</a:t>
            </a:r>
            <a:r>
              <a:rPr lang="en-US" dirty="0" smtClean="0"/>
              <a:t>);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  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=0,z=0,a;</a:t>
            </a:r>
          </a:p>
          <a:p>
            <a:pPr marL="0" indent="0">
              <a:buNone/>
            </a:pPr>
            <a:r>
              <a:rPr lang="en-US" dirty="0"/>
              <a:t>char *</a:t>
            </a:r>
            <a:r>
              <a:rPr lang="en-US" dirty="0" err="1"/>
              <a:t>str</a:t>
            </a:r>
            <a:r>
              <a:rPr lang="en-US" dirty="0"/>
              <a:t>; </a:t>
            </a:r>
            <a:r>
              <a:rPr lang="en-US" dirty="0" err="1"/>
              <a:t>int</a:t>
            </a:r>
            <a:r>
              <a:rPr lang="en-US" dirty="0"/>
              <a:t> K=0, L=0;</a:t>
            </a:r>
          </a:p>
          <a:p>
            <a:pPr marL="0" indent="0">
              <a:buNone/>
            </a:pPr>
            <a:r>
              <a:rPr lang="en-US" dirty="0"/>
              <a:t>    char s[100], s1[100];</a:t>
            </a:r>
          </a:p>
          <a:p>
            <a:pPr marL="0" indent="0">
              <a:buNone/>
            </a:pPr>
            <a:r>
              <a:rPr lang="en-US" dirty="0"/>
              <a:t>   do{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("\</a:t>
            </a:r>
            <a:r>
              <a:rPr lang="en-US" dirty="0" err="1"/>
              <a:t>nInput</a:t>
            </a:r>
            <a:r>
              <a:rPr lang="en-US" dirty="0"/>
              <a:t> string   ");</a:t>
            </a:r>
          </a:p>
          <a:p>
            <a:pPr marL="0" indent="0">
              <a:buNone/>
            </a:pPr>
            <a:r>
              <a:rPr lang="en-US" dirty="0"/>
              <a:t>    gets(s);</a:t>
            </a:r>
          </a:p>
          <a:p>
            <a:pPr marL="0" indent="0">
              <a:buNone/>
            </a:pPr>
            <a:r>
              <a:rPr lang="en-US" dirty="0"/>
              <a:t>    K=</a:t>
            </a:r>
            <a:r>
              <a:rPr lang="en-US" dirty="0" err="1"/>
              <a:t>strlen</a:t>
            </a:r>
            <a:r>
              <a:rPr lang="en-US" dirty="0"/>
              <a:t>(s);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strcpy</a:t>
            </a:r>
            <a:r>
              <a:rPr lang="en-US" dirty="0"/>
              <a:t>(s1,s);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017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for(</a:t>
            </a:r>
            <a:r>
              <a:rPr lang="en-US" dirty="0" err="1"/>
              <a:t>i</a:t>
            </a:r>
            <a:r>
              <a:rPr lang="en-US" dirty="0"/>
              <a:t>=0;i&lt;</a:t>
            </a:r>
            <a:r>
              <a:rPr lang="en-US" dirty="0" err="1"/>
              <a:t>K;i</a:t>
            </a:r>
            <a:r>
              <a:rPr lang="en-US" dirty="0"/>
              <a:t>++) {</a:t>
            </a:r>
          </a:p>
          <a:p>
            <a:pPr marL="0" indent="0">
              <a:buNone/>
            </a:pPr>
            <a:r>
              <a:rPr lang="en-US" dirty="0" smtClean="0"/>
              <a:t>a</a:t>
            </a:r>
            <a:r>
              <a:rPr lang="en-US" dirty="0"/>
              <a:t>=(</a:t>
            </a:r>
            <a:r>
              <a:rPr lang="en-US" dirty="0" err="1"/>
              <a:t>int</a:t>
            </a:r>
            <a:r>
              <a:rPr lang="en-US" dirty="0"/>
              <a:t>)s[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 marL="0" indent="0">
              <a:buNone/>
            </a:pPr>
            <a:r>
              <a:rPr lang="en-US" dirty="0" smtClean="0"/>
              <a:t>if(a</a:t>
            </a:r>
            <a:r>
              <a:rPr lang="en-US" dirty="0"/>
              <a:t>&gt;=97&amp;&amp; a&lt;=122){ </a:t>
            </a:r>
            <a:r>
              <a:rPr lang="en-US" dirty="0" err="1"/>
              <a:t>printf</a:t>
            </a:r>
            <a:r>
              <a:rPr lang="en-US" dirty="0"/>
              <a:t>(" in string %s there is lower letter... but ...\n", s);</a:t>
            </a:r>
          </a:p>
          <a:p>
            <a:pPr marL="0" indent="0">
              <a:buNone/>
            </a:pPr>
            <a:r>
              <a:rPr lang="en-US" dirty="0"/>
              <a:t>             </a:t>
            </a:r>
            <a:r>
              <a:rPr lang="en-US" dirty="0" err="1"/>
              <a:t>strupr</a:t>
            </a:r>
            <a:r>
              <a:rPr lang="en-US" dirty="0"/>
              <a:t>(s1);</a:t>
            </a:r>
          </a:p>
          <a:p>
            <a:pPr marL="0" indent="0">
              <a:buNone/>
            </a:pPr>
            <a:r>
              <a:rPr lang="en-US" dirty="0"/>
              <a:t>             puts(s1);</a:t>
            </a:r>
          </a:p>
          <a:p>
            <a:pPr marL="0" indent="0">
              <a:buNone/>
            </a:pPr>
            <a:r>
              <a:rPr lang="en-US" dirty="0"/>
              <a:t>             break</a:t>
            </a:r>
            <a:r>
              <a:rPr lang="en-US" dirty="0" smtClean="0"/>
              <a:t>;}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    }</a:t>
            </a:r>
            <a:endParaRPr lang="uk-UA" dirty="0" smtClean="0"/>
          </a:p>
          <a:p>
            <a:pPr marL="0" indent="0">
              <a:buNone/>
            </a:pPr>
            <a:r>
              <a:rPr lang="en-US" dirty="0" err="1" smtClean="0"/>
              <a:t>Q_w</a:t>
            </a:r>
            <a:r>
              <a:rPr lang="en-US" dirty="0" smtClean="0"/>
              <a:t>(s1);</a:t>
            </a:r>
            <a:endParaRPr lang="uk-UA" dirty="0" smtClean="0"/>
          </a:p>
          <a:p>
            <a:pPr marL="0" indent="0">
              <a:buNone/>
            </a:pPr>
            <a:r>
              <a:rPr lang="en-US" dirty="0"/>
              <a:t>z=</a:t>
            </a:r>
            <a:r>
              <a:rPr lang="en-US" dirty="0" err="1"/>
              <a:t>getch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}while(z!=27);</a:t>
            </a:r>
          </a:p>
          <a:p>
            <a:pPr marL="0" indent="0">
              <a:buNone/>
            </a:pPr>
            <a:r>
              <a:rPr lang="en-US" dirty="0"/>
              <a:t>    return 0;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406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443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3954"/>
            <a:ext cx="10515600" cy="55630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v</a:t>
            </a:r>
            <a:r>
              <a:rPr lang="en-US" dirty="0" smtClean="0"/>
              <a:t>oid </a:t>
            </a:r>
            <a:r>
              <a:rPr lang="en-US" dirty="0" err="1" smtClean="0"/>
              <a:t>Q_w</a:t>
            </a:r>
            <a:r>
              <a:rPr lang="en-US" dirty="0" smtClean="0"/>
              <a:t>(char *s)</a:t>
            </a:r>
          </a:p>
          <a:p>
            <a:pPr marL="0" indent="0">
              <a:buNone/>
            </a:pPr>
            <a:r>
              <a:rPr lang="en-US" dirty="0" smtClean="0"/>
              <a:t>{char *str,s1[100];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K=0,L=0;</a:t>
            </a:r>
          </a:p>
          <a:p>
            <a:pPr marL="0" indent="0">
              <a:buNone/>
            </a:pPr>
            <a:r>
              <a:rPr lang="en-US" dirty="0" err="1" smtClean="0"/>
              <a:t>str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strtok</a:t>
            </a:r>
            <a:r>
              <a:rPr lang="en-US" dirty="0"/>
              <a:t> (s, " ");</a:t>
            </a:r>
          </a:p>
          <a:p>
            <a:pPr marL="0" indent="0">
              <a:buNone/>
            </a:pPr>
            <a:r>
              <a:rPr lang="en-US" dirty="0"/>
              <a:t>    while (</a:t>
            </a:r>
            <a:r>
              <a:rPr lang="en-US" dirty="0" err="1"/>
              <a:t>str</a:t>
            </a:r>
            <a:r>
              <a:rPr lang="en-US" dirty="0"/>
              <a:t> !=NULL)</a:t>
            </a:r>
          </a:p>
          <a:p>
            <a:pPr marL="0" indent="0">
              <a:buNone/>
            </a:pPr>
            <a:r>
              <a:rPr lang="en-US" dirty="0"/>
              <a:t>    {</a:t>
            </a:r>
          </a:p>
          <a:p>
            <a:pPr marL="0" indent="0">
              <a:buNone/>
            </a:pPr>
            <a:r>
              <a:rPr lang="en-US" dirty="0"/>
              <a:t>        K = </a:t>
            </a:r>
            <a:r>
              <a:rPr lang="en-US" dirty="0" err="1"/>
              <a:t>strlen</a:t>
            </a:r>
            <a:r>
              <a:rPr lang="en-US" dirty="0"/>
              <a:t>(</a:t>
            </a:r>
            <a:r>
              <a:rPr lang="en-US" dirty="0" err="1"/>
              <a:t>strcpy</a:t>
            </a:r>
            <a:r>
              <a:rPr lang="en-US" dirty="0"/>
              <a:t>(s1, </a:t>
            </a:r>
            <a:r>
              <a:rPr lang="en-US" dirty="0" err="1"/>
              <a:t>str</a:t>
            </a:r>
            <a:r>
              <a:rPr lang="en-US" dirty="0"/>
              <a:t>));</a:t>
            </a:r>
          </a:p>
          <a:p>
            <a:pPr marL="0" indent="0">
              <a:buNone/>
            </a:pPr>
            <a:r>
              <a:rPr lang="en-US" dirty="0"/>
              <a:t>        if (</a:t>
            </a:r>
            <a:r>
              <a:rPr lang="en-US" dirty="0" err="1"/>
              <a:t>str</a:t>
            </a:r>
            <a:r>
              <a:rPr lang="en-US" dirty="0"/>
              <a:t> [0] == </a:t>
            </a:r>
            <a:r>
              <a:rPr lang="en-US" dirty="0" err="1"/>
              <a:t>str</a:t>
            </a:r>
            <a:r>
              <a:rPr lang="en-US" dirty="0"/>
              <a:t> [K-1]) L++;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str</a:t>
            </a:r>
            <a:r>
              <a:rPr lang="en-US" dirty="0"/>
              <a:t> = </a:t>
            </a:r>
            <a:r>
              <a:rPr lang="en-US" dirty="0" err="1"/>
              <a:t>strtok</a:t>
            </a:r>
            <a:r>
              <a:rPr lang="en-US" dirty="0"/>
              <a:t> (NULL, " ");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 smtClean="0"/>
              <a:t>printf</a:t>
            </a:r>
            <a:r>
              <a:rPr lang="en-US" dirty="0"/>
              <a:t>("\n\</a:t>
            </a:r>
            <a:r>
              <a:rPr lang="en-US" dirty="0" err="1"/>
              <a:t>nquantity</a:t>
            </a:r>
            <a:r>
              <a:rPr lang="en-US" dirty="0"/>
              <a:t> %d", L</a:t>
            </a:r>
            <a:r>
              <a:rPr lang="en-US" dirty="0" smtClean="0"/>
              <a:t>);}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141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5114" y="1442269"/>
            <a:ext cx="8020050" cy="3664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38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Введіть</a:t>
            </a:r>
            <a:r>
              <a:rPr lang="ru-RU" dirty="0"/>
              <a:t> символ C та рядки S, S0. </a:t>
            </a:r>
            <a:r>
              <a:rPr lang="ru-RU" dirty="0" err="1" smtClean="0"/>
              <a:t>Подвоити</a:t>
            </a:r>
            <a:r>
              <a:rPr lang="ru-RU" dirty="0" smtClean="0"/>
              <a:t> </a:t>
            </a:r>
            <a:r>
              <a:rPr lang="ru-RU" dirty="0" err="1" smtClean="0"/>
              <a:t>входження</a:t>
            </a:r>
            <a:r>
              <a:rPr lang="ru-RU" dirty="0" smtClean="0"/>
              <a:t> символу </a:t>
            </a:r>
            <a:r>
              <a:rPr lang="ru-RU" dirty="0"/>
              <a:t>C у рядок </a:t>
            </a:r>
            <a:r>
              <a:rPr lang="ru-RU" dirty="0" smtClean="0"/>
              <a:t>S, а </a:t>
            </a:r>
            <a:r>
              <a:rPr lang="ru-RU" dirty="0" err="1" smtClean="0"/>
              <a:t>між</a:t>
            </a:r>
            <a:r>
              <a:rPr lang="ru-RU" dirty="0" smtClean="0"/>
              <a:t> ними </a:t>
            </a:r>
            <a:r>
              <a:rPr lang="ru-RU" dirty="0" err="1" smtClean="0"/>
              <a:t>вставити</a:t>
            </a:r>
            <a:r>
              <a:rPr lang="ru-RU" dirty="0" smtClean="0"/>
              <a:t> </a:t>
            </a:r>
            <a:r>
              <a:rPr lang="ru-RU" dirty="0"/>
              <a:t>рядок S0.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88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#include &lt;</a:t>
            </a:r>
            <a:r>
              <a:rPr lang="en-US" sz="1800" dirty="0" err="1"/>
              <a:t>stdio.h</a:t>
            </a:r>
            <a:r>
              <a:rPr lang="en-US" sz="1800" dirty="0"/>
              <a:t>&gt;</a:t>
            </a:r>
          </a:p>
          <a:p>
            <a:pPr marL="0" indent="0">
              <a:buNone/>
            </a:pPr>
            <a:r>
              <a:rPr lang="en-US" sz="1800" dirty="0"/>
              <a:t>#include &lt;</a:t>
            </a:r>
            <a:r>
              <a:rPr lang="en-US" sz="1800" dirty="0" err="1"/>
              <a:t>stdlib.h</a:t>
            </a:r>
            <a:r>
              <a:rPr lang="en-US" sz="1800" dirty="0"/>
              <a:t>&gt;</a:t>
            </a:r>
          </a:p>
          <a:p>
            <a:pPr marL="0" indent="0">
              <a:buNone/>
            </a:pPr>
            <a:r>
              <a:rPr lang="en-US" sz="1800" dirty="0"/>
              <a:t>#include &lt;</a:t>
            </a:r>
            <a:r>
              <a:rPr lang="en-US" sz="1800" dirty="0" err="1"/>
              <a:t>string.h</a:t>
            </a:r>
            <a:r>
              <a:rPr lang="en-US" sz="1800" dirty="0"/>
              <a:t>&gt;</a:t>
            </a:r>
          </a:p>
          <a:p>
            <a:pPr marL="0" indent="0">
              <a:buNone/>
            </a:pPr>
            <a:r>
              <a:rPr lang="en-US" sz="1800" dirty="0" smtClean="0"/>
              <a:t>void </a:t>
            </a:r>
            <a:r>
              <a:rPr lang="en-US" sz="1800" dirty="0" err="1"/>
              <a:t>Insert_C</a:t>
            </a:r>
            <a:r>
              <a:rPr lang="en-US" sz="1800" dirty="0"/>
              <a:t>(char *S, char *S0, char </a:t>
            </a:r>
            <a:r>
              <a:rPr lang="en-US" sz="1800" dirty="0" smtClean="0"/>
              <a:t>C)</a:t>
            </a:r>
            <a:r>
              <a:rPr lang="uk-UA" sz="1800" dirty="0" smtClean="0"/>
              <a:t>;</a:t>
            </a:r>
          </a:p>
          <a:p>
            <a:pPr marL="0" indent="0">
              <a:buNone/>
            </a:pPr>
            <a:r>
              <a:rPr lang="en-US" sz="1800" dirty="0"/>
              <a:t>void  main()</a:t>
            </a:r>
          </a:p>
          <a:p>
            <a:pPr marL="0" indent="0">
              <a:buNone/>
            </a:pPr>
            <a:r>
              <a:rPr lang="en-US" sz="1800" dirty="0" smtClean="0"/>
              <a:t>{    </a:t>
            </a:r>
            <a:r>
              <a:rPr lang="en-US" sz="1800" dirty="0"/>
              <a:t>char S[20], S0[10], C;</a:t>
            </a:r>
          </a:p>
          <a:p>
            <a:pPr marL="0" indent="0">
              <a:buNone/>
            </a:pPr>
            <a:r>
              <a:rPr lang="en-US" sz="1800" dirty="0"/>
              <a:t>    </a:t>
            </a:r>
            <a:r>
              <a:rPr lang="en-US" sz="1800" dirty="0" err="1"/>
              <a:t>printf</a:t>
            </a:r>
            <a:r>
              <a:rPr lang="en-US" sz="1800" dirty="0"/>
              <a:t>("Input string S : ");</a:t>
            </a:r>
          </a:p>
          <a:p>
            <a:pPr marL="0" indent="0">
              <a:buNone/>
            </a:pPr>
            <a:r>
              <a:rPr lang="en-US" sz="1800" dirty="0"/>
              <a:t>    gets(S);</a:t>
            </a:r>
          </a:p>
          <a:p>
            <a:pPr marL="0" indent="0">
              <a:buNone/>
            </a:pPr>
            <a:r>
              <a:rPr lang="en-US" sz="1800" dirty="0"/>
              <a:t>    </a:t>
            </a:r>
            <a:r>
              <a:rPr lang="en-US" sz="1800" dirty="0" err="1"/>
              <a:t>printf</a:t>
            </a:r>
            <a:r>
              <a:rPr lang="en-US" sz="1800" dirty="0"/>
              <a:t>("Input string S0: ");</a:t>
            </a:r>
          </a:p>
          <a:p>
            <a:pPr marL="0" indent="0">
              <a:buNone/>
            </a:pPr>
            <a:r>
              <a:rPr lang="en-US" sz="1800" dirty="0"/>
              <a:t>    gets(S0);</a:t>
            </a:r>
          </a:p>
          <a:p>
            <a:pPr marL="0" indent="0">
              <a:buNone/>
            </a:pPr>
            <a:r>
              <a:rPr lang="en-US" sz="1800" dirty="0"/>
              <a:t>    </a:t>
            </a:r>
            <a:r>
              <a:rPr lang="en-US" sz="1800" dirty="0" err="1"/>
              <a:t>printf</a:t>
            </a:r>
            <a:r>
              <a:rPr lang="en-US" sz="1800" dirty="0"/>
              <a:t>("Input charter C : ");</a:t>
            </a:r>
          </a:p>
          <a:p>
            <a:pPr marL="0" indent="0">
              <a:buNone/>
            </a:pPr>
            <a:r>
              <a:rPr lang="en-US" sz="1800" dirty="0"/>
              <a:t>      C=</a:t>
            </a:r>
            <a:r>
              <a:rPr lang="en-US" sz="1800" dirty="0" err="1"/>
              <a:t>getchar</a:t>
            </a:r>
            <a:r>
              <a:rPr lang="en-US" sz="1800" dirty="0"/>
              <a:t>();</a:t>
            </a:r>
          </a:p>
          <a:p>
            <a:pPr marL="0" indent="0">
              <a:buNone/>
            </a:pPr>
            <a:r>
              <a:rPr lang="en-US" sz="1800" dirty="0"/>
              <a:t>    </a:t>
            </a:r>
            <a:r>
              <a:rPr lang="en-US" sz="1800" dirty="0" err="1"/>
              <a:t>Insert_C</a:t>
            </a:r>
            <a:r>
              <a:rPr lang="en-US" sz="1800" dirty="0"/>
              <a:t>(S,S0,C</a:t>
            </a:r>
            <a:r>
              <a:rPr lang="en-US" sz="1800" dirty="0" smtClean="0"/>
              <a:t>);    </a:t>
            </a:r>
            <a:r>
              <a:rPr lang="en-US" sz="1800" dirty="0"/>
              <a:t>}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39476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272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6"/>
            <a:ext cx="10515600" cy="581183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 smtClean="0"/>
              <a:t>//</a:t>
            </a:r>
            <a:r>
              <a:rPr lang="en-US" dirty="0" smtClean="0"/>
              <a:t>2 way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int</a:t>
            </a:r>
            <a:r>
              <a:rPr lang="uk-UA" dirty="0"/>
              <a:t> z2_2 (</a:t>
            </a:r>
            <a:r>
              <a:rPr lang="uk-UA" dirty="0" err="1"/>
              <a:t>const</a:t>
            </a:r>
            <a:r>
              <a:rPr lang="uk-UA" dirty="0"/>
              <a:t> </a:t>
            </a:r>
            <a:r>
              <a:rPr lang="uk-UA" dirty="0" err="1"/>
              <a:t>char</a:t>
            </a:r>
            <a:r>
              <a:rPr lang="uk-UA" dirty="0"/>
              <a:t>* s1, </a:t>
            </a:r>
            <a:r>
              <a:rPr lang="uk-UA" dirty="0" err="1"/>
              <a:t>const</a:t>
            </a:r>
            <a:r>
              <a:rPr lang="uk-UA" dirty="0"/>
              <a:t> </a:t>
            </a:r>
            <a:r>
              <a:rPr lang="uk-UA" dirty="0" err="1"/>
              <a:t>char</a:t>
            </a:r>
            <a:r>
              <a:rPr lang="uk-UA" dirty="0"/>
              <a:t>* s2, </a:t>
            </a:r>
            <a:r>
              <a:rPr lang="uk-UA" dirty="0" err="1"/>
              <a:t>int</a:t>
            </a:r>
            <a:r>
              <a:rPr lang="uk-UA" dirty="0"/>
              <a:t> n){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int</a:t>
            </a:r>
            <a:r>
              <a:rPr lang="uk-UA" dirty="0"/>
              <a:t> k=1,i=0;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while</a:t>
            </a:r>
            <a:r>
              <a:rPr lang="uk-UA" dirty="0"/>
              <a:t> ((s1[i]!='\0') &amp;&amp; (</a:t>
            </a:r>
            <a:r>
              <a:rPr lang="uk-UA" dirty="0" smtClean="0"/>
              <a:t>s</a:t>
            </a:r>
            <a:r>
              <a:rPr lang="en-US" dirty="0" smtClean="0"/>
              <a:t>2</a:t>
            </a:r>
            <a:r>
              <a:rPr lang="uk-UA" dirty="0" smtClean="0"/>
              <a:t>[i</a:t>
            </a:r>
            <a:r>
              <a:rPr lang="uk-UA" dirty="0"/>
              <a:t>]!='\0') &amp;&amp; (i&lt;n)){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if</a:t>
            </a:r>
            <a:r>
              <a:rPr lang="uk-UA" dirty="0"/>
              <a:t> (s1[i]!=s2[i]) k=0; i++;}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return</a:t>
            </a:r>
            <a:r>
              <a:rPr lang="uk-UA" dirty="0"/>
              <a:t> (k);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}</a:t>
            </a:r>
            <a:endParaRPr lang="en-US" dirty="0" smtClean="0"/>
          </a:p>
          <a:p>
            <a:pPr marL="0" indent="0">
              <a:buNone/>
            </a:pPr>
            <a:r>
              <a:rPr lang="uk-UA" dirty="0" err="1"/>
              <a:t>int</a:t>
            </a:r>
            <a:r>
              <a:rPr lang="uk-UA" dirty="0"/>
              <a:t> </a:t>
            </a:r>
            <a:r>
              <a:rPr lang="uk-UA" dirty="0" smtClean="0"/>
              <a:t>z2_</a:t>
            </a:r>
            <a:r>
              <a:rPr lang="en-US" dirty="0" smtClean="0"/>
              <a:t>3</a:t>
            </a:r>
            <a:r>
              <a:rPr lang="uk-UA" dirty="0" smtClean="0"/>
              <a:t> </a:t>
            </a:r>
            <a:r>
              <a:rPr lang="uk-UA" dirty="0"/>
              <a:t>(</a:t>
            </a:r>
            <a:r>
              <a:rPr lang="uk-UA" dirty="0" err="1"/>
              <a:t>const</a:t>
            </a:r>
            <a:r>
              <a:rPr lang="uk-UA" dirty="0"/>
              <a:t> </a:t>
            </a:r>
            <a:r>
              <a:rPr lang="uk-UA" dirty="0" err="1"/>
              <a:t>char</a:t>
            </a:r>
            <a:r>
              <a:rPr lang="uk-UA" dirty="0"/>
              <a:t>* s1, </a:t>
            </a:r>
            <a:r>
              <a:rPr lang="uk-UA" dirty="0" err="1"/>
              <a:t>const</a:t>
            </a:r>
            <a:r>
              <a:rPr lang="uk-UA" dirty="0"/>
              <a:t> </a:t>
            </a:r>
            <a:r>
              <a:rPr lang="uk-UA" dirty="0" err="1"/>
              <a:t>char</a:t>
            </a:r>
            <a:r>
              <a:rPr lang="uk-UA" dirty="0"/>
              <a:t>* s2, </a:t>
            </a:r>
            <a:r>
              <a:rPr lang="uk-UA" dirty="0" err="1"/>
              <a:t>int</a:t>
            </a:r>
            <a:r>
              <a:rPr lang="uk-UA" dirty="0"/>
              <a:t> n</a:t>
            </a:r>
            <a:r>
              <a:rPr lang="uk-UA" dirty="0" smtClean="0"/>
              <a:t>)</a:t>
            </a:r>
            <a:r>
              <a:rPr lang="en-US" dirty="0" smtClean="0"/>
              <a:t>;</a:t>
            </a:r>
            <a:endParaRPr lang="uk-UA" dirty="0"/>
          </a:p>
          <a:p>
            <a:pPr marL="0" indent="0">
              <a:buNone/>
            </a:pPr>
            <a:r>
              <a:rPr lang="uk-UA" b="1" dirty="0" err="1" smtClean="0"/>
              <a:t>main</a:t>
            </a:r>
            <a:r>
              <a:rPr lang="uk-UA" b="1" dirty="0" smtClean="0"/>
              <a:t> </a:t>
            </a:r>
            <a:r>
              <a:rPr lang="uk-UA" b="1" dirty="0"/>
              <a:t>(){</a:t>
            </a:r>
            <a:endParaRPr lang="ru-RU" b="1" dirty="0"/>
          </a:p>
          <a:p>
            <a:pPr marL="0" indent="0">
              <a:buNone/>
            </a:pPr>
            <a:r>
              <a:rPr lang="en-US" dirty="0" smtClean="0"/>
              <a:t>char s1[20]; char s2[20];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n=0;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("\n input s1 ");</a:t>
            </a:r>
          </a:p>
          <a:p>
            <a:pPr marL="0" indent="0">
              <a:buNone/>
            </a:pPr>
            <a:r>
              <a:rPr lang="en-US" dirty="0" smtClean="0"/>
              <a:t>gets(s1);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("\n input s2 ");</a:t>
            </a:r>
          </a:p>
          <a:p>
            <a:pPr marL="0" indent="0">
              <a:buNone/>
            </a:pPr>
            <a:r>
              <a:rPr lang="en-US" dirty="0" smtClean="0"/>
              <a:t>gets(s2);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193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void </a:t>
            </a:r>
            <a:r>
              <a:rPr lang="en-US" dirty="0" err="1"/>
              <a:t>Insert_C</a:t>
            </a:r>
            <a:r>
              <a:rPr lang="en-US" dirty="0"/>
              <a:t>(char *S, char *S0, char C)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, j;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k = 0;</a:t>
            </a:r>
          </a:p>
          <a:p>
            <a:pPr marL="0" indent="0">
              <a:buNone/>
            </a:pPr>
            <a:r>
              <a:rPr lang="en-US" dirty="0"/>
              <a:t>    char S1[200];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("\n");</a:t>
            </a:r>
          </a:p>
          <a:p>
            <a:pPr marL="0" indent="0">
              <a:buNone/>
            </a:pPr>
            <a:r>
              <a:rPr lang="en-US" dirty="0"/>
              <a:t>    for (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</a:t>
            </a:r>
            <a:r>
              <a:rPr lang="en-US" dirty="0" err="1"/>
              <a:t>strlen</a:t>
            </a:r>
            <a:r>
              <a:rPr lang="en-US" dirty="0"/>
              <a:t>(S);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/>
              <a:t>    {</a:t>
            </a:r>
          </a:p>
          <a:p>
            <a:pPr marL="0" indent="0">
              <a:buNone/>
            </a:pPr>
            <a:r>
              <a:rPr lang="en-US" dirty="0"/>
              <a:t>        if (S[</a:t>
            </a:r>
            <a:r>
              <a:rPr lang="en-US" dirty="0" err="1"/>
              <a:t>i</a:t>
            </a:r>
            <a:r>
              <a:rPr lang="en-US" dirty="0"/>
              <a:t>] == C)</a:t>
            </a:r>
          </a:p>
          <a:p>
            <a:pPr marL="0" indent="0">
              <a:buNone/>
            </a:pPr>
            <a:r>
              <a:rPr lang="en-US" dirty="0"/>
              <a:t>        {</a:t>
            </a:r>
          </a:p>
          <a:p>
            <a:pPr marL="0" indent="0">
              <a:buNone/>
            </a:pPr>
            <a:r>
              <a:rPr lang="en-US" dirty="0"/>
              <a:t>            S1[k] = C;</a:t>
            </a:r>
          </a:p>
          <a:p>
            <a:pPr marL="0" indent="0">
              <a:buNone/>
            </a:pPr>
            <a:r>
              <a:rPr lang="en-US" dirty="0"/>
              <a:t>            k++;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930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2720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71154"/>
            <a:ext cx="10515600" cy="510580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for (j = 0; j &lt; </a:t>
            </a:r>
            <a:r>
              <a:rPr lang="en-US" dirty="0" err="1"/>
              <a:t>strlen</a:t>
            </a:r>
            <a:r>
              <a:rPr lang="en-US" dirty="0"/>
              <a:t>(S0); </a:t>
            </a:r>
            <a:r>
              <a:rPr lang="en-US" dirty="0" err="1"/>
              <a:t>j++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      {</a:t>
            </a:r>
          </a:p>
          <a:p>
            <a:pPr marL="0" indent="0">
              <a:buNone/>
            </a:pPr>
            <a:r>
              <a:rPr lang="en-US" dirty="0"/>
              <a:t>                S1[k] = S0[j];</a:t>
            </a:r>
          </a:p>
          <a:p>
            <a:pPr marL="0" indent="0">
              <a:buNone/>
            </a:pPr>
            <a:r>
              <a:rPr lang="en-US" dirty="0"/>
              <a:t>                k++;</a:t>
            </a:r>
          </a:p>
          <a:p>
            <a:pPr marL="0" indent="0">
              <a:buNone/>
            </a:pPr>
            <a:r>
              <a:rPr lang="en-US" dirty="0"/>
              <a:t>            }</a:t>
            </a:r>
          </a:p>
          <a:p>
            <a:pPr marL="0" indent="0">
              <a:buNone/>
            </a:pPr>
            <a:r>
              <a:rPr lang="en-US" dirty="0"/>
              <a:t>            S1[k] = S[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 marL="0" indent="0">
              <a:buNone/>
            </a:pPr>
            <a:r>
              <a:rPr lang="en-US" dirty="0"/>
              <a:t>            k++;</a:t>
            </a:r>
          </a:p>
          <a:p>
            <a:pPr marL="0" indent="0">
              <a:buNone/>
            </a:pPr>
            <a:r>
              <a:rPr lang="en-US" dirty="0"/>
              <a:t>        }</a:t>
            </a:r>
          </a:p>
          <a:p>
            <a:pPr marL="0" indent="0">
              <a:buNone/>
            </a:pPr>
            <a:r>
              <a:rPr lang="en-US" dirty="0"/>
              <a:t>        else</a:t>
            </a:r>
          </a:p>
          <a:p>
            <a:pPr marL="0" indent="0">
              <a:buNone/>
            </a:pPr>
            <a:r>
              <a:rPr lang="en-US" dirty="0"/>
              <a:t>        {</a:t>
            </a:r>
          </a:p>
          <a:p>
            <a:pPr marL="0" indent="0">
              <a:buNone/>
            </a:pPr>
            <a:r>
              <a:rPr lang="en-US" dirty="0"/>
              <a:t>            S1[k] = S[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 marL="0" indent="0">
              <a:buNone/>
            </a:pPr>
            <a:r>
              <a:rPr lang="en-US" dirty="0"/>
              <a:t>            k++;</a:t>
            </a:r>
          </a:p>
          <a:p>
            <a:pPr marL="0" indent="0">
              <a:buNone/>
            </a:pPr>
            <a:r>
              <a:rPr lang="en-US" dirty="0"/>
              <a:t>        }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  S1[k]='\0';</a:t>
            </a:r>
          </a:p>
          <a:p>
            <a:pPr marL="0" indent="0">
              <a:buNone/>
            </a:pPr>
            <a:r>
              <a:rPr lang="en-US" dirty="0"/>
              <a:t>    puts(S1);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1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6693" y="81644"/>
            <a:ext cx="6599798" cy="22718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1738" y="2493736"/>
            <a:ext cx="6574753" cy="184313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1738" y="4477134"/>
            <a:ext cx="6366707" cy="222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92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Отримайте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smtClean="0"/>
              <a:t>перших </a:t>
            </a:r>
            <a:r>
              <a:rPr lang="en-US" dirty="0" smtClean="0"/>
              <a:t>N1 </a:t>
            </a:r>
            <a:r>
              <a:rPr lang="uk-UA" dirty="0" smtClean="0"/>
              <a:t>елементів </a:t>
            </a:r>
            <a:r>
              <a:rPr lang="ru-RU" dirty="0" smtClean="0"/>
              <a:t>рядку </a:t>
            </a:r>
            <a:r>
              <a:rPr lang="en-US" dirty="0" smtClean="0"/>
              <a:t>S1</a:t>
            </a:r>
            <a:r>
              <a:rPr lang="uk-UA" dirty="0" smtClean="0"/>
              <a:t> та останніх </a:t>
            </a:r>
            <a:r>
              <a:rPr lang="en-US" dirty="0"/>
              <a:t>N2 </a:t>
            </a:r>
            <a:r>
              <a:rPr lang="uk-UA" dirty="0" smtClean="0"/>
              <a:t>елементів рядку </a:t>
            </a:r>
            <a:r>
              <a:rPr lang="en-US" dirty="0" smtClean="0"/>
              <a:t>S2</a:t>
            </a:r>
            <a:r>
              <a:rPr lang="uk-UA" dirty="0" smtClean="0"/>
              <a:t> </a:t>
            </a:r>
            <a:r>
              <a:rPr lang="ru-RU" dirty="0" err="1" smtClean="0"/>
              <a:t>новий</a:t>
            </a:r>
            <a:r>
              <a:rPr lang="ru-RU" dirty="0" smtClean="0"/>
              <a:t> рядок </a:t>
            </a:r>
            <a:r>
              <a:rPr lang="en-US" dirty="0" smtClean="0"/>
              <a:t>(</a:t>
            </a:r>
            <a:r>
              <a:rPr lang="ru-RU" dirty="0"/>
              <a:t>у </a:t>
            </a:r>
            <a:r>
              <a:rPr lang="ru-RU" dirty="0" err="1"/>
              <a:t>зазначеному</a:t>
            </a:r>
            <a:r>
              <a:rPr lang="ru-RU" dirty="0"/>
              <a:t> порядку).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stdlib.h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string.h</a:t>
            </a:r>
            <a:r>
              <a:rPr lang="en-US" dirty="0" smtClean="0"/>
              <a:t>&gt;</a:t>
            </a:r>
            <a:endParaRPr lang="uk-UA" dirty="0" smtClean="0"/>
          </a:p>
          <a:p>
            <a:pPr marL="0" indent="0">
              <a:buNone/>
            </a:pPr>
            <a:r>
              <a:rPr lang="en-US" dirty="0"/>
              <a:t>void Insert_C2(char </a:t>
            </a:r>
            <a:r>
              <a:rPr lang="uk-UA" dirty="0" smtClean="0"/>
              <a:t>*</a:t>
            </a:r>
            <a:r>
              <a:rPr lang="en-US" dirty="0" smtClean="0"/>
              <a:t>a1,char *a2,int </a:t>
            </a:r>
            <a:r>
              <a:rPr lang="en-US" dirty="0"/>
              <a:t>N1,int N2);</a:t>
            </a:r>
          </a:p>
          <a:p>
            <a:pPr marL="0" indent="0">
              <a:buNone/>
            </a:pPr>
            <a:r>
              <a:rPr lang="en-US" dirty="0"/>
              <a:t>void 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char S[10], S0[10], C;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N1,N2;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("Input string S : ");</a:t>
            </a:r>
          </a:p>
          <a:p>
            <a:pPr marL="0" indent="0">
              <a:buNone/>
            </a:pPr>
            <a:r>
              <a:rPr lang="en-US" dirty="0"/>
              <a:t>    gets(S);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("Input string S0: ");</a:t>
            </a:r>
          </a:p>
          <a:p>
            <a:pPr marL="0" indent="0">
              <a:buNone/>
            </a:pPr>
            <a:r>
              <a:rPr lang="en-US" dirty="0"/>
              <a:t>    gets(S0);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printf</a:t>
            </a:r>
            <a:r>
              <a:rPr lang="en-US" dirty="0"/>
              <a:t>("Input N1 : </a:t>
            </a:r>
            <a:r>
              <a:rPr lang="en-US" dirty="0" smtClean="0"/>
              <a:t>");    </a:t>
            </a:r>
            <a:r>
              <a:rPr lang="en-US" dirty="0" err="1"/>
              <a:t>scanf</a:t>
            </a:r>
            <a:r>
              <a:rPr lang="en-US" dirty="0"/>
              <a:t>("%d",&amp;N1);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printf</a:t>
            </a:r>
            <a:r>
              <a:rPr lang="en-US" dirty="0"/>
              <a:t>("Input N2 : </a:t>
            </a:r>
            <a:r>
              <a:rPr lang="en-US" dirty="0" smtClean="0"/>
              <a:t>");    </a:t>
            </a:r>
            <a:r>
              <a:rPr lang="en-US" dirty="0" err="1"/>
              <a:t>scanf</a:t>
            </a:r>
            <a:r>
              <a:rPr lang="en-US" dirty="0"/>
              <a:t>("%d",&amp;N2);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/>
              <a:t>Insert_C2(S,S0,N1,N2</a:t>
            </a:r>
            <a:r>
              <a:rPr lang="en-US" dirty="0" smtClean="0"/>
              <a:t>);    </a:t>
            </a:r>
            <a:r>
              <a:rPr lang="en-US" dirty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777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170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0343"/>
            <a:ext cx="10515600" cy="50666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void Insert_C2(char *a1,char *a2,int N1,int N2)</a:t>
            </a:r>
          </a:p>
          <a:p>
            <a:pPr marL="0" indent="0">
              <a:buNone/>
            </a:pPr>
            <a:r>
              <a:rPr lang="en-US" dirty="0"/>
              <a:t>      { char a[20]="\0",a3[20]="\0";</a:t>
            </a:r>
          </a:p>
          <a:p>
            <a:pPr marL="0" indent="0">
              <a:buNone/>
            </a:pPr>
            <a:r>
              <a:rPr lang="en-US" dirty="0"/>
              <a:t>       puts(a1);</a:t>
            </a:r>
          </a:p>
          <a:p>
            <a:pPr marL="0" indent="0">
              <a:buNone/>
            </a:pPr>
            <a:r>
              <a:rPr lang="en-US" dirty="0"/>
              <a:t>        puts(a2);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strrev</a:t>
            </a:r>
            <a:r>
              <a:rPr lang="en-US" dirty="0"/>
              <a:t>(a2);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strncpy</a:t>
            </a:r>
            <a:r>
              <a:rPr lang="en-US" dirty="0"/>
              <a:t>(a, a2, N2);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strrev</a:t>
            </a:r>
            <a:r>
              <a:rPr lang="en-US" dirty="0"/>
              <a:t>(a);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strncpy</a:t>
            </a:r>
            <a:r>
              <a:rPr lang="en-US" dirty="0"/>
              <a:t>(a3, a1, N1);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strcat</a:t>
            </a:r>
            <a:r>
              <a:rPr lang="en-US" dirty="0"/>
              <a:t>(a3,a);</a:t>
            </a:r>
          </a:p>
          <a:p>
            <a:pPr marL="0" indent="0">
              <a:buNone/>
            </a:pPr>
            <a:r>
              <a:rPr lang="en-US" dirty="0"/>
              <a:t>   puts(a3);</a:t>
            </a:r>
          </a:p>
          <a:p>
            <a:pPr marL="0" indent="0">
              <a:buNone/>
            </a:pPr>
            <a:r>
              <a:rPr lang="en-US" dirty="0"/>
              <a:t>      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35748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0819" y="877898"/>
            <a:ext cx="5710816" cy="189545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0819" y="2645260"/>
            <a:ext cx="5952988" cy="135603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0819" y="4136231"/>
            <a:ext cx="5534841" cy="165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471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3589"/>
            <a:ext cx="10515600" cy="522337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("\n input n ");</a:t>
            </a:r>
          </a:p>
          <a:p>
            <a:pPr marL="0" indent="0">
              <a:buNone/>
            </a:pPr>
            <a:r>
              <a:rPr lang="en-US" dirty="0" err="1" smtClean="0"/>
              <a:t>scanf</a:t>
            </a:r>
            <a:r>
              <a:rPr lang="en-US" dirty="0" smtClean="0"/>
              <a:t>("%</a:t>
            </a:r>
            <a:r>
              <a:rPr lang="en-US" dirty="0" err="1" smtClean="0"/>
              <a:t>d",&amp;n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puts(s1);</a:t>
            </a:r>
          </a:p>
          <a:p>
            <a:pPr marL="0" indent="0">
              <a:buNone/>
            </a:pPr>
            <a:r>
              <a:rPr lang="en-US" dirty="0" smtClean="0"/>
              <a:t>puts(s2);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("\n 1 way\n");</a:t>
            </a:r>
          </a:p>
          <a:p>
            <a:pPr marL="0" indent="0">
              <a:buNone/>
            </a:pPr>
            <a:r>
              <a:rPr lang="en-US" dirty="0" smtClean="0"/>
              <a:t>if (z2_1(s1,s2,n)) puts("coincide");</a:t>
            </a:r>
          </a:p>
          <a:p>
            <a:pPr marL="0" indent="0">
              <a:buNone/>
            </a:pPr>
            <a:r>
              <a:rPr lang="en-US" dirty="0" smtClean="0"/>
              <a:t>else puts ("not coincide");</a:t>
            </a:r>
          </a:p>
          <a:p>
            <a:pPr marL="0" indent="0">
              <a:buNone/>
            </a:pPr>
            <a:r>
              <a:rPr lang="en-US" dirty="0" err="1" smtClean="0"/>
              <a:t>printf</a:t>
            </a:r>
            <a:r>
              <a:rPr lang="en-US" dirty="0" smtClean="0"/>
              <a:t>("\n 2 way\n");</a:t>
            </a:r>
          </a:p>
          <a:p>
            <a:pPr marL="0" indent="0">
              <a:buNone/>
            </a:pPr>
            <a:r>
              <a:rPr lang="en-US" dirty="0" smtClean="0"/>
              <a:t>if (z2_2(s1,s2,n)) puts("coincide");</a:t>
            </a:r>
          </a:p>
          <a:p>
            <a:pPr marL="0" indent="0">
              <a:buNone/>
            </a:pPr>
            <a:r>
              <a:rPr lang="en-US" dirty="0" smtClean="0"/>
              <a:t>else puts ("not coincide");</a:t>
            </a:r>
            <a:endParaRPr lang="uk-UA" dirty="0" smtClean="0"/>
          </a:p>
          <a:p>
            <a:pPr marL="0" indent="0">
              <a:buNone/>
            </a:pPr>
            <a:r>
              <a:rPr lang="en-US" dirty="0" err="1"/>
              <a:t>printf</a:t>
            </a:r>
            <a:r>
              <a:rPr lang="en-US" dirty="0"/>
              <a:t>("\n </a:t>
            </a:r>
            <a:r>
              <a:rPr lang="uk-UA" dirty="0" smtClean="0"/>
              <a:t>3</a:t>
            </a:r>
            <a:r>
              <a:rPr lang="en-US" dirty="0" smtClean="0"/>
              <a:t> </a:t>
            </a:r>
            <a:r>
              <a:rPr lang="en-US" dirty="0"/>
              <a:t>way\n");</a:t>
            </a:r>
          </a:p>
          <a:p>
            <a:pPr marL="0" indent="0">
              <a:buNone/>
            </a:pPr>
            <a:r>
              <a:rPr lang="en-US" dirty="0"/>
              <a:t>if (</a:t>
            </a:r>
            <a:r>
              <a:rPr lang="en-US" dirty="0" smtClean="0"/>
              <a:t>z</a:t>
            </a:r>
            <a:r>
              <a:rPr lang="en-US" dirty="0" smtClean="0"/>
              <a:t>2</a:t>
            </a:r>
            <a:r>
              <a:rPr lang="en-US" dirty="0" smtClean="0"/>
              <a:t>_3(s1,s2,n</a:t>
            </a:r>
            <a:r>
              <a:rPr lang="en-US" dirty="0"/>
              <a:t>)) puts("coincide");</a:t>
            </a:r>
          </a:p>
          <a:p>
            <a:pPr marL="0" indent="0">
              <a:buNone/>
            </a:pPr>
            <a:r>
              <a:rPr lang="en-US" dirty="0"/>
              <a:t>else puts ("not coincide");}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254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558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35578"/>
            <a:ext cx="10515600" cy="564138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 smtClean="0"/>
              <a:t>//3</a:t>
            </a:r>
            <a:r>
              <a:rPr lang="en-US" dirty="0" smtClean="0"/>
              <a:t> </a:t>
            </a:r>
            <a:r>
              <a:rPr lang="en-US" dirty="0"/>
              <a:t>way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int</a:t>
            </a:r>
            <a:r>
              <a:rPr lang="uk-UA" dirty="0"/>
              <a:t> </a:t>
            </a:r>
            <a:r>
              <a:rPr lang="uk-UA" dirty="0" smtClean="0"/>
              <a:t>z2_</a:t>
            </a:r>
            <a:r>
              <a:rPr lang="en-US" dirty="0" smtClean="0"/>
              <a:t>3</a:t>
            </a:r>
            <a:r>
              <a:rPr lang="uk-UA" dirty="0" smtClean="0"/>
              <a:t> </a:t>
            </a:r>
            <a:r>
              <a:rPr lang="uk-UA" dirty="0"/>
              <a:t>(</a:t>
            </a:r>
            <a:r>
              <a:rPr lang="uk-UA" dirty="0" err="1"/>
              <a:t>const</a:t>
            </a:r>
            <a:r>
              <a:rPr lang="uk-UA" dirty="0"/>
              <a:t> </a:t>
            </a:r>
            <a:r>
              <a:rPr lang="uk-UA" dirty="0" err="1"/>
              <a:t>char</a:t>
            </a:r>
            <a:r>
              <a:rPr lang="uk-UA" dirty="0"/>
              <a:t>* s1, </a:t>
            </a:r>
            <a:r>
              <a:rPr lang="uk-UA" dirty="0" err="1"/>
              <a:t>const</a:t>
            </a:r>
            <a:r>
              <a:rPr lang="uk-UA" dirty="0"/>
              <a:t> </a:t>
            </a:r>
            <a:r>
              <a:rPr lang="uk-UA" dirty="0" err="1"/>
              <a:t>char</a:t>
            </a:r>
            <a:r>
              <a:rPr lang="uk-UA" dirty="0"/>
              <a:t>* s2, </a:t>
            </a:r>
            <a:r>
              <a:rPr lang="uk-UA" dirty="0" err="1"/>
              <a:t>int</a:t>
            </a:r>
            <a:r>
              <a:rPr lang="uk-UA" dirty="0"/>
              <a:t> n</a:t>
            </a:r>
            <a:r>
              <a:rPr lang="uk-UA" dirty="0" smtClean="0"/>
              <a:t>)</a:t>
            </a:r>
          </a:p>
          <a:p>
            <a:pPr marL="0" indent="0">
              <a:buNone/>
            </a:pPr>
            <a:r>
              <a:rPr lang="uk-UA" dirty="0" smtClean="0"/>
              <a:t>{</a:t>
            </a:r>
            <a:r>
              <a:rPr lang="uk-UA" dirty="0" err="1" smtClean="0"/>
              <a:t>int</a:t>
            </a:r>
            <a:r>
              <a:rPr lang="uk-UA" dirty="0" smtClean="0"/>
              <a:t> </a:t>
            </a:r>
            <a:r>
              <a:rPr lang="uk-UA" dirty="0"/>
              <a:t>k=1,i=0</a:t>
            </a:r>
            <a:r>
              <a:rPr lang="uk-UA" dirty="0" smtClean="0"/>
              <a:t>;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har s3[20],s4[20];</a:t>
            </a:r>
            <a:endParaRPr lang="uk-UA" dirty="0" smtClean="0"/>
          </a:p>
          <a:p>
            <a:pPr marL="0" indent="0">
              <a:buNone/>
            </a:pPr>
            <a:r>
              <a:rPr lang="en-US" dirty="0" err="1" smtClean="0"/>
              <a:t>strncpy</a:t>
            </a:r>
            <a:r>
              <a:rPr lang="en-US" dirty="0" smtClean="0"/>
              <a:t>(s3,s1,n);</a:t>
            </a:r>
          </a:p>
          <a:p>
            <a:pPr marL="0" indent="0">
              <a:buNone/>
            </a:pPr>
            <a:r>
              <a:rPr lang="en-US" dirty="0" err="1" smtClean="0"/>
              <a:t>strncpy</a:t>
            </a:r>
            <a:r>
              <a:rPr lang="en-US" dirty="0" smtClean="0"/>
              <a:t>(s4,s2,n</a:t>
            </a:r>
            <a:r>
              <a:rPr lang="en-US" dirty="0"/>
              <a:t>);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smtClean="0"/>
              <a:t>=</a:t>
            </a:r>
            <a:r>
              <a:rPr lang="en-US" dirty="0" err="1" smtClean="0"/>
              <a:t>srtcmp</a:t>
            </a:r>
            <a:r>
              <a:rPr lang="en-US" dirty="0" smtClean="0"/>
              <a:t>(s3,s4);</a:t>
            </a:r>
          </a:p>
          <a:p>
            <a:pPr marL="0" indent="0">
              <a:buNone/>
            </a:pPr>
            <a:r>
              <a:rPr lang="en-US" dirty="0"/>
              <a:t>s3[n+1]='\0';</a:t>
            </a:r>
          </a:p>
          <a:p>
            <a:pPr marL="0" indent="0">
              <a:buNone/>
            </a:pPr>
            <a:r>
              <a:rPr lang="en-US" dirty="0"/>
              <a:t>s4[n+1]='\0';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i</a:t>
            </a:r>
            <a:r>
              <a:rPr lang="en-US" dirty="0" smtClean="0"/>
              <a:t>f (</a:t>
            </a:r>
            <a:r>
              <a:rPr lang="en-US" dirty="0" err="1" smtClean="0"/>
              <a:t>i</a:t>
            </a:r>
            <a:r>
              <a:rPr lang="en-US" dirty="0" smtClean="0"/>
              <a:t>==0) k=1;</a:t>
            </a:r>
          </a:p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lse k=0;</a:t>
            </a:r>
          </a:p>
          <a:p>
            <a:pPr marL="0" indent="0">
              <a:buNone/>
            </a:pPr>
            <a:r>
              <a:rPr lang="uk-UA" dirty="0" err="1" smtClean="0"/>
              <a:t>return</a:t>
            </a:r>
            <a:r>
              <a:rPr lang="uk-UA" dirty="0" smtClean="0"/>
              <a:t> </a:t>
            </a:r>
            <a:r>
              <a:rPr lang="uk-UA" dirty="0"/>
              <a:t>(k);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}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764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0533" y="1128986"/>
            <a:ext cx="7850933" cy="3439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97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7641" y="1690688"/>
            <a:ext cx="6853384" cy="3631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65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9634" y="640081"/>
            <a:ext cx="6313437" cy="305627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4938" y="2626237"/>
            <a:ext cx="4904694" cy="385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74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Перевірте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введений рядок є </a:t>
            </a:r>
            <a:r>
              <a:rPr lang="ru-RU" dirty="0" err="1"/>
              <a:t>цілим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дійсним</a:t>
            </a:r>
            <a:r>
              <a:rPr lang="ru-RU" dirty="0"/>
              <a:t> числом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#</a:t>
            </a:r>
            <a:r>
              <a:rPr lang="uk-UA" dirty="0" err="1"/>
              <a:t>include</a:t>
            </a:r>
            <a:r>
              <a:rPr lang="uk-UA" dirty="0"/>
              <a:t> &lt;</a:t>
            </a:r>
            <a:r>
              <a:rPr lang="uk-UA" dirty="0" err="1"/>
              <a:t>stdlib.h</a:t>
            </a:r>
            <a:r>
              <a:rPr lang="uk-UA" dirty="0"/>
              <a:t>&gt;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#</a:t>
            </a:r>
            <a:r>
              <a:rPr lang="uk-UA" dirty="0" err="1"/>
              <a:t>include</a:t>
            </a:r>
            <a:r>
              <a:rPr lang="uk-UA" dirty="0"/>
              <a:t> &lt;</a:t>
            </a:r>
            <a:r>
              <a:rPr lang="uk-UA" dirty="0" err="1"/>
              <a:t>string.h</a:t>
            </a:r>
            <a:r>
              <a:rPr lang="uk-UA" dirty="0"/>
              <a:t>&gt;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#</a:t>
            </a:r>
            <a:r>
              <a:rPr lang="uk-UA" dirty="0" err="1"/>
              <a:t>include</a:t>
            </a:r>
            <a:r>
              <a:rPr lang="uk-UA" dirty="0"/>
              <a:t> &lt;</a:t>
            </a:r>
            <a:r>
              <a:rPr lang="uk-UA" dirty="0" err="1"/>
              <a:t>stdio.h</a:t>
            </a:r>
            <a:r>
              <a:rPr lang="uk-UA" dirty="0"/>
              <a:t>&gt;</a:t>
            </a:r>
            <a:endParaRPr lang="ru-RU" dirty="0"/>
          </a:p>
          <a:p>
            <a:pPr marL="0" indent="0">
              <a:buNone/>
            </a:pPr>
            <a:r>
              <a:rPr lang="uk-UA" dirty="0" err="1" smtClean="0"/>
              <a:t>void</a:t>
            </a:r>
            <a:r>
              <a:rPr lang="uk-UA" dirty="0" smtClean="0"/>
              <a:t> </a:t>
            </a:r>
            <a:r>
              <a:rPr lang="uk-UA" dirty="0"/>
              <a:t>z3(){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char</a:t>
            </a:r>
            <a:r>
              <a:rPr lang="uk-UA" dirty="0"/>
              <a:t> </a:t>
            </a:r>
            <a:r>
              <a:rPr lang="uk-UA" dirty="0" err="1"/>
              <a:t>str</a:t>
            </a:r>
            <a:r>
              <a:rPr lang="uk-UA" dirty="0"/>
              <a:t>[255]; </a:t>
            </a:r>
            <a:r>
              <a:rPr lang="uk-UA" dirty="0" err="1"/>
              <a:t>int</a:t>
            </a:r>
            <a:r>
              <a:rPr lang="uk-UA" dirty="0"/>
              <a:t> i=0, </a:t>
            </a:r>
            <a:r>
              <a:rPr lang="uk-UA" dirty="0" err="1"/>
              <a:t>n,f</a:t>
            </a:r>
            <a:r>
              <a:rPr lang="uk-UA" dirty="0"/>
              <a:t>=0;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printf</a:t>
            </a:r>
            <a:r>
              <a:rPr lang="uk-UA" dirty="0" smtClean="0"/>
              <a:t>(«</a:t>
            </a:r>
            <a:r>
              <a:rPr lang="en-US" dirty="0" smtClean="0"/>
              <a:t>Input string</a:t>
            </a:r>
            <a:r>
              <a:rPr lang="uk-UA" dirty="0" smtClean="0"/>
              <a:t>: </a:t>
            </a:r>
            <a:r>
              <a:rPr lang="uk-UA" dirty="0"/>
              <a:t>");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gets</a:t>
            </a:r>
            <a:r>
              <a:rPr lang="uk-UA" dirty="0"/>
              <a:t>(</a:t>
            </a:r>
            <a:r>
              <a:rPr lang="uk-UA" dirty="0" err="1"/>
              <a:t>str</a:t>
            </a:r>
            <a:r>
              <a:rPr lang="uk-UA" dirty="0"/>
              <a:t>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 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for</a:t>
            </a:r>
            <a:r>
              <a:rPr lang="uk-UA" dirty="0"/>
              <a:t> (i=0; i&lt;=</a:t>
            </a:r>
            <a:r>
              <a:rPr lang="uk-UA" dirty="0" err="1"/>
              <a:t>strlen</a:t>
            </a:r>
            <a:r>
              <a:rPr lang="uk-UA" dirty="0"/>
              <a:t>(</a:t>
            </a:r>
            <a:r>
              <a:rPr lang="uk-UA" dirty="0" err="1"/>
              <a:t>str</a:t>
            </a:r>
            <a:r>
              <a:rPr lang="uk-UA" dirty="0"/>
              <a:t>)-1; i++){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if</a:t>
            </a:r>
            <a:r>
              <a:rPr lang="uk-UA" dirty="0"/>
              <a:t> (!</a:t>
            </a:r>
            <a:r>
              <a:rPr lang="uk-UA" dirty="0" err="1"/>
              <a:t>isdigit</a:t>
            </a:r>
            <a:r>
              <a:rPr lang="uk-UA" dirty="0"/>
              <a:t>(</a:t>
            </a:r>
            <a:r>
              <a:rPr lang="uk-UA" dirty="0" err="1"/>
              <a:t>str</a:t>
            </a:r>
            <a:r>
              <a:rPr lang="uk-UA" dirty="0"/>
              <a:t>[i])&amp;&amp; </a:t>
            </a:r>
            <a:r>
              <a:rPr lang="uk-UA" dirty="0" err="1"/>
              <a:t>str</a:t>
            </a:r>
            <a:r>
              <a:rPr lang="uk-UA" dirty="0"/>
              <a:t>[i]!=',' &amp;&amp; </a:t>
            </a:r>
            <a:r>
              <a:rPr lang="uk-UA" dirty="0" err="1"/>
              <a:t>str</a:t>
            </a:r>
            <a:r>
              <a:rPr lang="uk-UA" dirty="0"/>
              <a:t>[i]!='.' )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    </a:t>
            </a:r>
            <a:r>
              <a:rPr lang="uk-UA" dirty="0" err="1"/>
              <a:t>return</a:t>
            </a:r>
            <a:r>
              <a:rPr lang="uk-UA" dirty="0"/>
              <a:t> (</a:t>
            </a:r>
            <a:r>
              <a:rPr lang="uk-UA" dirty="0" err="1"/>
              <a:t>puts</a:t>
            </a:r>
            <a:r>
              <a:rPr lang="uk-UA" dirty="0"/>
              <a:t>("</a:t>
            </a:r>
            <a:r>
              <a:rPr lang="uk-UA" dirty="0" err="1"/>
              <a:t>Not</a:t>
            </a:r>
            <a:r>
              <a:rPr lang="uk-UA" dirty="0"/>
              <a:t> </a:t>
            </a:r>
            <a:r>
              <a:rPr lang="uk-UA" dirty="0" err="1"/>
              <a:t>number</a:t>
            </a:r>
            <a:r>
              <a:rPr lang="uk-UA" dirty="0"/>
              <a:t>"));}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 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201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1522</TotalTime>
  <Words>1622</Words>
  <Application>Microsoft Office PowerPoint</Application>
  <PresentationFormat>Широкоэкранный</PresentationFormat>
  <Paragraphs>313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Тема Office</vt:lpstr>
      <vt:lpstr>Приклади</vt:lpstr>
      <vt:lpstr>Створіть функцію, яка перевіряє, чи рівні перші n символів двох рядків: повертається “coincide” (збігаються), якщо n символів однакові, і “not coincide” (не збігаються)”, якщо вони не однакові.</vt:lpstr>
      <vt:lpstr> </vt:lpstr>
      <vt:lpstr> </vt:lpstr>
      <vt:lpstr> </vt:lpstr>
      <vt:lpstr>Презентация PowerPoint</vt:lpstr>
      <vt:lpstr>Презентация PowerPoint</vt:lpstr>
      <vt:lpstr>Презентация PowerPoint</vt:lpstr>
      <vt:lpstr>Перевірте, чи введений рядок є цілим чи дійсним числом</vt:lpstr>
      <vt:lpstr> </vt:lpstr>
      <vt:lpstr>Презентация PowerPoint</vt:lpstr>
      <vt:lpstr>Створити функцію, яка видаляє всі символи «-», та функцію, що подвоює всі символи «&amp;»</vt:lpstr>
      <vt:lpstr>Презентация PowerPoint</vt:lpstr>
      <vt:lpstr>Презентация PowerPoint</vt:lpstr>
      <vt:lpstr> </vt:lpstr>
      <vt:lpstr>Презентация PowerPoint</vt:lpstr>
      <vt:lpstr>Введений рядок, що містить принаймні один символ пробілу. Вивести підрядок, розташований між першим і останнім пробілом вихідного рядка. Якщо рядок містить тільки один пробіл, то вивести порожній рядок. </vt:lpstr>
      <vt:lpstr> </vt:lpstr>
      <vt:lpstr>Презентация PowerPoint</vt:lpstr>
      <vt:lpstr>Вводиться рядок, що складається із слів, розділених пробілами (одним або кількома). Знайдіть найкоротше слово та його довжину. </vt:lpstr>
      <vt:lpstr>Презентация PowerPoint</vt:lpstr>
      <vt:lpstr>Презентация PowerPoint</vt:lpstr>
      <vt:lpstr> </vt:lpstr>
      <vt:lpstr>Введено рядок, що складається зі слів, набраних великими літерами та розділених пробілами (одним або кількома). Знайдіть кількість слів, які починаються і закінчуються однією і тією ж літерою.</vt:lpstr>
      <vt:lpstr> </vt:lpstr>
      <vt:lpstr> </vt:lpstr>
      <vt:lpstr> </vt:lpstr>
      <vt:lpstr>Презентация PowerPoint</vt:lpstr>
      <vt:lpstr>Введіть символ C та рядки S, S0. Подвоити входження символу C у рядок S, а між ними вставити рядок S0.</vt:lpstr>
      <vt:lpstr>Презентация PowerPoint</vt:lpstr>
      <vt:lpstr>Презентация PowerPoint</vt:lpstr>
      <vt:lpstr>Презентация PowerPoint</vt:lpstr>
      <vt:lpstr>Отримайте з перших N1 елементів рядку S1 та останніх N2 елементів рядку S2 новий рядок (у зазначеному порядку).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</dc:title>
  <dc:creator>Julia</dc:creator>
  <cp:lastModifiedBy>Julia</cp:lastModifiedBy>
  <cp:revision>36</cp:revision>
  <dcterms:created xsi:type="dcterms:W3CDTF">2021-03-14T18:22:35Z</dcterms:created>
  <dcterms:modified xsi:type="dcterms:W3CDTF">2021-03-22T16:35:31Z</dcterms:modified>
</cp:coreProperties>
</file>