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97" r:id="rId3"/>
    <p:sldId id="311" r:id="rId4"/>
    <p:sldId id="313" r:id="rId5"/>
    <p:sldId id="312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04" r:id="rId4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18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87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89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886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179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956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6661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317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581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22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39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401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615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276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81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188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4424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.nubip.edu.ua/mod/glossary/showentry.php?eid=63311&amp;displayformat=dictionary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books.com.ua/content/view/1028/42/1/3/" TargetMode="External"/><Relationship Id="rId2" Type="http://schemas.openxmlformats.org/officeDocument/2006/relationships/hyperlink" Target="https://uk.wikipedia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dru4niki.com/86542/menedzhment/komunikatsiyi" TargetMode="External"/><Relationship Id="rId4" Type="http://schemas.openxmlformats.org/officeDocument/2006/relationships/hyperlink" Target="https://studfile.net/preview/383773/page:3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0737" y="371193"/>
            <a:ext cx="9718061" cy="400783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Тема 8. </a:t>
            </a:r>
            <a:r>
              <a:rPr lang="ru-RU" dirty="0" err="1"/>
              <a:t>Комунікації</a:t>
            </a:r>
            <a:r>
              <a:rPr lang="ru-RU" dirty="0"/>
              <a:t> як </a:t>
            </a:r>
            <a:r>
              <a:rPr lang="ru-RU" dirty="0" err="1"/>
              <a:t>процес</a:t>
            </a:r>
            <a:r>
              <a:rPr lang="ru-RU" dirty="0"/>
              <a:t> та </a:t>
            </a:r>
            <a:r>
              <a:rPr lang="ru-RU" dirty="0" err="1"/>
              <a:t>комунікаційні</a:t>
            </a:r>
            <a:r>
              <a:rPr lang="ru-RU" dirty="0"/>
              <a:t> </a:t>
            </a:r>
            <a:r>
              <a:rPr lang="ru-RU" dirty="0" smtClean="0"/>
              <a:t>канали</a:t>
            </a:r>
            <a:r>
              <a:rPr lang="uk-UA" dirty="0" smtClean="0"/>
              <a:t>.</a:t>
            </a:r>
            <a:r>
              <a:rPr lang="uk-UA" dirty="0"/>
              <a:t/>
            </a:r>
            <a:br>
              <a:rPr lang="uk-UA" dirty="0"/>
            </a:br>
            <a:endParaRPr lang="uk-UA" sz="5400" b="0" dirty="0">
              <a:effectLst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6147" y="4569150"/>
            <a:ext cx="8825658" cy="86142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Лектор: доцент КАФЕДРИ ОРГАНІЗАЦІЇ ПІДПРИЄМНИЦТВА ТА БІРЖОВОЇ ДІЯЛЬНОСТІ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Яворська ВАЛЕНТИНА ОЛЕКСАНДРІВНА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464" y="459203"/>
            <a:ext cx="9281405" cy="60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8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981075"/>
            <a:ext cx="71437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928687"/>
            <a:ext cx="70961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785812"/>
            <a:ext cx="71532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8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742950"/>
            <a:ext cx="72485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3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904875"/>
            <a:ext cx="71247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1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981075"/>
            <a:ext cx="71151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2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971550"/>
            <a:ext cx="71056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2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11" y="326236"/>
            <a:ext cx="8514784" cy="616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2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952500"/>
            <a:ext cx="71723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2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97" y="1131684"/>
            <a:ext cx="10356733" cy="32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8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57250"/>
            <a:ext cx="71818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75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847725"/>
            <a:ext cx="72104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64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904875"/>
            <a:ext cx="70389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84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790575"/>
            <a:ext cx="71056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3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828675"/>
            <a:ext cx="71151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26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790575"/>
            <a:ext cx="71056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00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909637"/>
            <a:ext cx="68103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31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819150"/>
            <a:ext cx="71437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90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776287"/>
            <a:ext cx="70580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82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1028700"/>
            <a:ext cx="69151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4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91352" y="941561"/>
            <a:ext cx="8329188" cy="17543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Open Sans"/>
              </a:rPr>
              <a:t>Комунікації – це не тільки обмін інформацією, її змістом, а й різні форми зв'язків між людьми, засновані на будь-яких стосунках, які спрямовані на досягнення цілей організації. Це особлива форма впливу на співробітників підприємства та суб'єктів зовнішнього середовища. Якщо вони реалізовані на високому професійному рівні, то їх </a:t>
            </a:r>
            <a:r>
              <a:rPr lang="uk-UA" b="1" dirty="0">
                <a:solidFill>
                  <a:srgbClr val="083062"/>
                </a:solidFill>
                <a:latin typeface="Open Sans"/>
                <a:hlinkClick r:id="rId2" tooltip="Глосарій: Ефект"/>
              </a:rPr>
              <a:t>ефект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ивність в системі управління визначатиме якість управління і якість управлінських рішень [6]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3689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847725"/>
            <a:ext cx="70485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48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942975"/>
            <a:ext cx="69151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42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890587"/>
            <a:ext cx="69913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61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842962"/>
            <a:ext cx="67532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26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2" y="804862"/>
            <a:ext cx="70008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24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809625"/>
            <a:ext cx="69627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11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742950"/>
            <a:ext cx="71151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48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833437"/>
            <a:ext cx="70294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82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776287"/>
            <a:ext cx="71342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57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790575"/>
            <a:ext cx="69151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5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842962"/>
            <a:ext cx="67913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52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952500"/>
            <a:ext cx="70675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41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7" y="790575"/>
            <a:ext cx="70199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8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881062"/>
            <a:ext cx="68770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38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077362" y="1087284"/>
            <a:ext cx="824770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333333"/>
                </a:solidFill>
                <a:latin typeface="Open Sans"/>
              </a:rPr>
              <a:t>Список рекомендованих джерел</a:t>
            </a:r>
          </a:p>
          <a:p>
            <a:endParaRPr lang="uk-UA" dirty="0">
              <a:solidFill>
                <a:srgbClr val="333333"/>
              </a:solidFill>
              <a:latin typeface="Open Sans"/>
            </a:endParaRPr>
          </a:p>
          <a:p>
            <a:r>
              <a:rPr lang="uk-UA" dirty="0" smtClean="0">
                <a:solidFill>
                  <a:srgbClr val="333333"/>
                </a:solidFill>
                <a:latin typeface="Open Sans"/>
              </a:rPr>
              <a:t>1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 Соціальна комунікація.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2"/>
              </a:rPr>
              <a:t>https://uk.wikipedia.org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2.  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Різун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 В. В. Начерки до методології досліджень соціальних комунікацій [Електронний ресурс] // [Наукова сторінка професора Володимира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Різуна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] / Інститут журналістики: [сайт]/ - Електронні дані. - Київ, 2011. - Режим доступу: сторінка професора Володимира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Різуна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r>
              <a:rPr lang="uk-UA" dirty="0">
                <a:solidFill>
                  <a:srgbClr val="333333"/>
                </a:solidFill>
                <a:latin typeface="Open Sans"/>
              </a:rPr>
              <a:t>3. Холод, Олександр (2016). Сучасні теорії та тенденції розвитку соціальних комунікацій (українською). Київ - Кривий Ріг: Київський національний університет культури і мистецтв. с. 213. </a:t>
            </a:r>
          </a:p>
          <a:p>
            <a:r>
              <a:rPr lang="uk-UA" dirty="0">
                <a:solidFill>
                  <a:srgbClr val="333333"/>
                </a:solidFill>
                <a:latin typeface="Open Sans"/>
              </a:rPr>
              <a:t>4. Соціальні функції масової комунікації.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3"/>
              </a:rPr>
              <a:t>https://studentbooks.com.ua/content/view/1028/42/1/3/</a:t>
            </a:r>
            <a:endParaRPr lang="en-US" dirty="0">
              <a:solidFill>
                <a:srgbClr val="333333"/>
              </a:solidFill>
              <a:latin typeface="Open Sans"/>
            </a:endParaRP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5. 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Структура і види соціальних комунікацій.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4"/>
              </a:rPr>
              <a:t>https://studfile.net/preview/383773/page:3/</a:t>
            </a:r>
            <a:endParaRPr lang="en-US" dirty="0">
              <a:solidFill>
                <a:srgbClr val="333333"/>
              </a:solidFill>
              <a:latin typeface="Open Sans"/>
            </a:endParaRP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6. 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КОМУНІКАЦІЇ.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5"/>
              </a:rPr>
              <a:t>https://pidru4niki.com/86542/menedzhment/komunikatsiyi</a:t>
            </a:r>
            <a:endParaRPr lang="en-US" dirty="0">
              <a:solidFill>
                <a:srgbClr val="333333"/>
              </a:solidFill>
              <a:latin typeface="Open Sans"/>
            </a:endParaRP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7. 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Етика ділових відносин : навчальний посібник / [Лесько О. Й.,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Прищак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 М. Д.,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Залюбівська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 О. Б. та ін. ] – Вінниця : ВНТУ, 2011. – 309 с.</a:t>
            </a:r>
            <a:endParaRPr lang="uk-UA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4732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184" y="851364"/>
            <a:ext cx="6252219" cy="401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0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260" y="377905"/>
            <a:ext cx="7721898" cy="56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5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742" y="729757"/>
            <a:ext cx="8444666" cy="53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1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31" y="682412"/>
            <a:ext cx="7549882" cy="51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6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8" y="812164"/>
            <a:ext cx="7853975" cy="464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7962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315</TotalTime>
  <Words>83</Words>
  <Application>Microsoft Office PowerPoint</Application>
  <PresentationFormat>Широкий екран</PresentationFormat>
  <Paragraphs>13</Paragraphs>
  <Slides>43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43</vt:i4>
      </vt:variant>
    </vt:vector>
  </HeadingPairs>
  <TitlesOfParts>
    <vt:vector size="47" baseType="lpstr">
      <vt:lpstr>Century Gothic</vt:lpstr>
      <vt:lpstr>Open Sans</vt:lpstr>
      <vt:lpstr>Wingdings 3</vt:lpstr>
      <vt:lpstr>Сектор</vt:lpstr>
      <vt:lpstr>Тема 8. Комунікації як процес та комунікаційні канали.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Підприємство та підприємництво як сфера професійної діяльності</dc:title>
  <dc:creator>Користувач Windows</dc:creator>
  <cp:lastModifiedBy>Користувач Windows</cp:lastModifiedBy>
  <cp:revision>33</cp:revision>
  <dcterms:created xsi:type="dcterms:W3CDTF">2021-09-18T05:40:09Z</dcterms:created>
  <dcterms:modified xsi:type="dcterms:W3CDTF">2022-10-15T19:56:51Z</dcterms:modified>
</cp:coreProperties>
</file>