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740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643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803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28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045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20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835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56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888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14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37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2C59D-6E70-4C06-8021-45409D7C2883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BAE1D-E8C4-4287-9E44-2AE6723FF2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85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 як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-структурна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012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76945" y="955965"/>
            <a:ext cx="7398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висловлювань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змістової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текстах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826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25235" y="1066801"/>
            <a:ext cx="1033549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межах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функціонального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виокремлюють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висловлювань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розповідь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міркування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описах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перераховують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того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додає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попереднього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Індивідуальне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меті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поглибити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узагальнити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закріпити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отримують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232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02327" y="484909"/>
            <a:ext cx="951807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Вона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характеризується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 правило,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різновидових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дієслів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Приклад: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Випрацювання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морфологічної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термінології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живомовній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національній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припадає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середину – другу половину </a:t>
            </a:r>
            <a:r>
              <a:rPr lang="de-DE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XIX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Національне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іноді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стихійно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але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більшою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мірою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вироблялося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західноукраїнських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граматиках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описові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функціонують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Частіше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змішаний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розповідно-описовий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2210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8581" y="401782"/>
            <a:ext cx="10169237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текстах-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міркуваннях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доводять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Міркування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змогу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зафіксованих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осмислити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зіставити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дійти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таких текстах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два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розташування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1)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часткового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тезу, 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відтак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2)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часткового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загального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спостережень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зосереджено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лінгвістичній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феномену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неокласичного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тексту, де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стилістичної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домінанти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аргументується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увагою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екстра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й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інтралінгвальних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0679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5019" y="1305342"/>
            <a:ext cx="998912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одним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різновидів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міркування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оформлюють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текст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чіткою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структурою (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(система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умовиводів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системою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істинності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судження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запитання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доводиться?»,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мету 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надати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емпіричні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переконують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істинності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закономірний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зв’язок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До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типових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доказу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належать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сполучники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прислівники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звідси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тоді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тому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1-ї особи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множини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визначимо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отримаємо</a:t>
            </a:r>
            <a:r>
              <a:rPr lang="ru-RU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знайдемо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доказу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своєрідний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повтор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оформлюють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результат,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180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0873" y="623455"/>
            <a:ext cx="976745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стилі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виділяють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фактографічна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логіко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-теоретична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фактографічної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оцінна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авторського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ставлення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6466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4618" y="595746"/>
            <a:ext cx="96012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доказового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тому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над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обізнаний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законами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логіки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тотожності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суперечності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вилучення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третього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достатньої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полегшує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призводить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логіко-стилістичних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помилок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7177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02327" y="1011382"/>
            <a:ext cx="958734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культуру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подбати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те,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забезпечувала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яскраве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водночас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вираження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думок,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суджень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враховувати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працюючи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над текстом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833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8581" y="1582341"/>
            <a:ext cx="994756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Виразність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добором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відсутністю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суперечностей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документацією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тверджень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Інформативна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лаконічність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досягається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добором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синтаксичних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структур, часто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стандартизованих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вживання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членування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й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 одного боку,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підпункти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чітко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причинно-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повідомлюваними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фактами,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2347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51709" y="1305342"/>
            <a:ext cx="961505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Особиста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думка.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висловлювати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власну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думку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вагомі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але не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зловживати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займенником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«я»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настільки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впадало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вічі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Як правило,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офіційних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доречно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уникати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займенників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я, ми,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вони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тексту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відтінку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неофіційного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характеру. Найчастіше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переважає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безособових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проаналізовано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розмовної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лексики,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неофіційного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звернення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слухача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читача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обрати «я».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сприяють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безособові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пасивні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зворотні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дієслова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легко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перетворити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безособові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переконаний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цілком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зрозуміло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ми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вважаємо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607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6581" y="540328"/>
            <a:ext cx="107926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«текст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послуговуються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літературознавство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едитологія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семіотика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 (лат. </a:t>
            </a:r>
            <a:r>
              <a:rPr lang="de-DE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textum</a:t>
            </a:r>
            <a:r>
              <a:rPr lang="de-DE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тканина,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сплетіння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(у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лінгвістиці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писемний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мовленнєвий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масив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лінійну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висловлень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об’єднаних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смисловими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формально-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граматичними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зв’язками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тематичною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сюжетною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заданістю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блок,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чітку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структуру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завершеними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розділами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пунктами, параграфами, абзацами),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насиченими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термінологією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905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71601" y="540328"/>
            <a:ext cx="101415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загальноприйнятих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н. е. – до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нашої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см – сантиметр, НДІ –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науково-дослідний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інститут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 т.д. – і так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далі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див. – дивись, напр. –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так і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певної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вид. –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техред –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технічний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редактор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Варто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обережно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поставитися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тих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словам (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скажімо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– село, секунда,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р. –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річка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рік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ст. –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станція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назві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століття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сторіччя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(при </a:t>
            </a:r>
            <a:r>
              <a:rPr lang="ru-RU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053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6292" y="540327"/>
            <a:ext cx="994756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Переноси тексту. При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підготовці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рукопису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дотримуватися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 переносу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«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Українського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правопису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науко-вому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часто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Над кожною таблицею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вгорі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жирним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шрифтом,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симетрично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тексту). Заголовок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графи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максимально коротким,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заголовок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великих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літер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Висота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рядків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таблицях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не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 мм.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згадування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велика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рядків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перенести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подавши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вгорі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1268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2000" y="609600"/>
            <a:ext cx="11125200" cy="524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зокрема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використовуватися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креслення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рисунок, схема,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фотографія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діаграма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описи.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безпосередньо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друкованим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твором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виписують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каталогів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покажчиків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повністю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скорочення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т.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використаних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порядку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в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алфавітному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прізвищ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перших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заголовків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хронологічному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порядку.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списку,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давати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державного стандарту з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обов’язковим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наведенням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096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8983" y="595745"/>
            <a:ext cx="107372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характеристиками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є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гіпотетичність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цілеспрямованість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обов’язково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ту проблему,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пропонує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гіпотези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орієнтує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нове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доцільний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раціональний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спрямований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дослідницької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мети та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Ознаками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є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членованість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зв’язність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інформаційна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логічна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емоційно-оцінна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спонукальна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комунікативність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372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9091" y="568036"/>
            <a:ext cx="108758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Цілісність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внутрішню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організованість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цілісне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початку і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переходи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частинами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за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певних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поєднанні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компонентів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собою за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змістом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Лінійне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розгортання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слова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той,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усе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тут,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зазначений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подібний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аналогічний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близькість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повтори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синонімів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Логічну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зв’язність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причину і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зважаючи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(з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огляду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через те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завдяки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тому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і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наслідок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внаслідок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у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у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(такому)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(таких) умов; на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цій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підставі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06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1382" y="443346"/>
            <a:ext cx="1041861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Членованість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виражає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розділами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підрозділами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тексту.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через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функціонально-синтаксичні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вказують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порядок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 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насамперед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потім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тепер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перехід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однієї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думки до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розглянемо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зупинимося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на...,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розглянувши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перейдемо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до..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результат,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висновок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отже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підсумуємо</a:t>
            </a:r>
            <a:r>
              <a:rPr lang="ru-RU" sz="28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Комунікативність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передбачає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спрямованість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на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відповідного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адресата.</a:t>
            </a:r>
          </a:p>
          <a:p>
            <a:pPr algn="just"/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Інформативна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логічна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оцінна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насиченість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здатності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мовних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виражати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смислові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допомагають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читачеві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зрозуміти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смисл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тексту.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науковості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виявляється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дослідженні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істинного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речей і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взаємодії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651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255" y="665018"/>
            <a:ext cx="1037705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сферами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стилю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описи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технічних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науково-природничі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біології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хімії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фізики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географії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наук про живу і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неживу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природу)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науково-гуманітарні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філології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культурології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осмислюють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феномен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людської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особистості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96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5344" y="623455"/>
            <a:ext cx="10543309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функціонального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Оглядовий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установлює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показує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невивченості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освіти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знайшли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Міклашевського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Щусєва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Вешнякова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Вінера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І. Розена, О. Чупрова.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слугує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вмотивування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специфіки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Система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методологічних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підходів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культурологічної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вищих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закладів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дала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можливість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загальнометодологічні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відбору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Емпірико-фактологічний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фактологічної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класифікації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й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конкретному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дослідницькому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контексті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засвідчили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45%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 25%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вважають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українознавство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основою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світоглядних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майбутнього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фахівця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-аграрника.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881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3055" y="748145"/>
            <a:ext cx="1022465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предмета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О. Пелипенка,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смисл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свідомості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переживається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об’єктивним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культурного коду». </a:t>
            </a:r>
          </a:p>
          <a:p>
            <a:pPr algn="just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Пояснювальний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розкриває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примітки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тлумачення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понять,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формул,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рисунків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однорідності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відібраних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спочатку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обсяг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генеральної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 формулою.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562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1999" y="197346"/>
            <a:ext cx="1073727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подає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анкети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рисунки,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статистичний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розміщують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опитувальник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текст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мішаного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типу 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властиві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(теоретичного з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елементами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оглядового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емпірико-фактологічного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пояснювального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текстів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При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порівнянні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кількісного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культурологічної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виявилося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різниця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експериментальною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 контрольною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становить 18%.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суттєвості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отриманих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педагогічного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експерименту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застосовано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згоди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Пірсона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57005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1928</Words>
  <Application>Microsoft Office PowerPoint</Application>
  <PresentationFormat>Широкоэкранный</PresentationFormat>
  <Paragraphs>36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Тема Office</vt:lpstr>
      <vt:lpstr>Текст як основна мовно-структурна одиниця  наукового стилю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Текст як основна мовно-структурна одиниця  наукового стилю </dc:title>
  <dc:creator>Пользователь Windows</dc:creator>
  <cp:lastModifiedBy>Пользователь Windows</cp:lastModifiedBy>
  <cp:revision>14</cp:revision>
  <dcterms:created xsi:type="dcterms:W3CDTF">2021-10-21T16:19:58Z</dcterms:created>
  <dcterms:modified xsi:type="dcterms:W3CDTF">2021-10-22T12:00:55Z</dcterms:modified>
</cp:coreProperties>
</file>