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FF3A-4080-47F1-9577-7BB785EE7E82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A876-775E-49AB-9B50-397E45D8C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33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FF3A-4080-47F1-9577-7BB785EE7E82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A876-775E-49AB-9B50-397E45D8C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02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FF3A-4080-47F1-9577-7BB785EE7E82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A876-775E-49AB-9B50-397E45D8C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0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FF3A-4080-47F1-9577-7BB785EE7E82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A876-775E-49AB-9B50-397E45D8C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693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FF3A-4080-47F1-9577-7BB785EE7E82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A876-775E-49AB-9B50-397E45D8C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86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FF3A-4080-47F1-9577-7BB785EE7E82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A876-775E-49AB-9B50-397E45D8C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27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FF3A-4080-47F1-9577-7BB785EE7E82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A876-775E-49AB-9B50-397E45D8C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49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FF3A-4080-47F1-9577-7BB785EE7E82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A876-775E-49AB-9B50-397E45D8C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23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FF3A-4080-47F1-9577-7BB785EE7E82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A876-775E-49AB-9B50-397E45D8C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39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FF3A-4080-47F1-9577-7BB785EE7E82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A876-775E-49AB-9B50-397E45D8C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993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FF3A-4080-47F1-9577-7BB785EE7E82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A876-775E-49AB-9B50-397E45D8C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00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4FF3A-4080-47F1-9577-7BB785EE7E82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4A876-775E-49AB-9B50-397E45D8C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14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Лексика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офіційно-ділового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474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5745" y="665018"/>
            <a:ext cx="1138843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Іменники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логізовані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понять, тому 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текстах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стилю.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паперах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функціонують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іменники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абстрактні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матеріально-речовинні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іменники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істот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неістот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Прикметники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Виражаючи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вони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окреслюють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 з-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поміж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описуване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чіткішим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зрозумілішим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слухача (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читача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Вони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конкретизують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гарантійного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терміну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Вчасно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житловий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будинок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технічні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експлуатації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осінньо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-зимовий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гарантії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припиняється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повної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позики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Займенники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пишеться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імені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виражається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особовим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дієсловом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повідомляємо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доводимо до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..,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надсилаємо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Прийменники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відмінковими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повнозначних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прийменників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повнозначних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посилити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підкреслити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фразового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масиву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логічного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трудової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застосовано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99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5273" y="1039091"/>
            <a:ext cx="799407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Синтаксичні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офіційно-ділового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</a:t>
            </a:r>
          </a:p>
        </p:txBody>
      </p:sp>
    </p:spTree>
    <p:extLst>
      <p:ext uri="{BB962C8B-B14F-4D97-AF65-F5344CB8AC3E}">
        <p14:creationId xmlns:p14="http://schemas.microsoft.com/office/powerpoint/2010/main" val="3967094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1381" y="581891"/>
            <a:ext cx="1028007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висвітлюються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точного,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чіткого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суворо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логічного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думки.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специ-фічних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синтаксичних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конструкцій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Чільне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посідають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стійкі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шаблонні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словосполучення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готові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конструкції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діловому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мовленні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наслідком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регламентованості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повторюваності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тематичної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визначеності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ділового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уніфікації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71866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3163" y="886690"/>
            <a:ext cx="1008610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нейтральний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коректний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тон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них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розповідні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питальні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окличні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вживаються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листуванні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широкого кола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адресатів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контакту, тому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віддавати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простим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реченням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однозначним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Широковживаними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текстах є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складнопідрядні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передається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складність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взаємозв’язків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розмежовуються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впорядковуються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думки.</a:t>
            </a:r>
          </a:p>
        </p:txBody>
      </p:sp>
    </p:spTree>
    <p:extLst>
      <p:ext uri="{BB962C8B-B14F-4D97-AF65-F5344CB8AC3E}">
        <p14:creationId xmlns:p14="http://schemas.microsoft.com/office/powerpoint/2010/main" val="2220943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3817" y="1025237"/>
            <a:ext cx="698269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документ.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155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2435" y="955964"/>
            <a:ext cx="951807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видом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ділового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фіксує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підтверджує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достовірність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Документ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(лат. –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повчальний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приклад,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одним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способами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–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матеріальний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зафіксованому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оформлений у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заведеному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й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чинного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юридичну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силу</a:t>
            </a:r>
            <a:r>
              <a:rPr lang="ru-RU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9411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0763" y="360218"/>
            <a:ext cx="983672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мовознавстві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неоднакових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реально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висловлене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написане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речень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2)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сума (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створених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колективом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носіїв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3) текст –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екстралінгвістичних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мовними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продукт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4) текст –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об’єднана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смисловим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зв’язком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висловлень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абзаців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будь-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чітким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конкретним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об'єктивним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стислим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бездоганним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документа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розташування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47751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199" y="609600"/>
            <a:ext cx="10640291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такими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найменуванням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заяви,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телеграми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довідки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записки,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інструкції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походженням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поза сферою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тієї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результатом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призначенням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особового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складу,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довідково-інформаційні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обліково-фінансові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господарсько-договірні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розпорядчі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395103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1491" y="637309"/>
            <a:ext cx="1012767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напрямком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вхідні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вихідні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Книги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вхідних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Книги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формою (видом)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нестандартні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трафаретні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заповнюються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суворо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 (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типові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типові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інструкції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типові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нестандартні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кожному конкретному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друкують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пишуть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руки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накази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заяви);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трафаретні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надрукована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залишено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вдрукована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вписана);</a:t>
            </a:r>
          </a:p>
        </p:txBody>
      </p:sp>
    </p:spTree>
    <p:extLst>
      <p:ext uri="{BB962C8B-B14F-4D97-AF65-F5344CB8AC3E}">
        <p14:creationId xmlns:p14="http://schemas.microsoft.com/office/powerpoint/2010/main" val="634417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5" y="346364"/>
            <a:ext cx="1047403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строками (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термінами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безстрокові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звичайні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безстрокові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порядку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(до них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належать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способом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телеграма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телефонограма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негайного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документа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телефоном, телеграфом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телефаксом);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гласності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несекретні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таємні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праворуч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«Секретно».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Розголошення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документа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стадіями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 документа, перший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примірник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 й,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завірений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штампом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печаткою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копія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помітка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вгорі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праворуч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відпуск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відправленого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документа, 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відправника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витяг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дублікат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примірник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силу);</a:t>
            </a:r>
          </a:p>
        </p:txBody>
      </p:sp>
    </p:spTree>
    <p:extLst>
      <p:ext uri="{BB962C8B-B14F-4D97-AF65-F5344CB8AC3E}">
        <p14:creationId xmlns:p14="http://schemas.microsoft.com/office/powerpoint/2010/main" val="1848732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3782" y="1028343"/>
            <a:ext cx="1072341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Найчіткіше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лексиці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синтаксисі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основу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загальновживана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стилістично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нейтральна лексика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 слова,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назвами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родинною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спорідненістю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батько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брат,  дочка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професійною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службовою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належністю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інженер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менеджер,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лікар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директор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побуту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будинок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телефон,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стіл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книга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великий, широкий,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вузький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жовтий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зелений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будувати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ремонтувати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надавати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вантажити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просторових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часових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понять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тиждень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декада,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південь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північ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схід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виміру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кілограм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кілометр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службово-граматичних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і, а, але,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за, через, перед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широковживані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стилях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573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6909" y="197346"/>
            <a:ext cx="10058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за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юридичною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силою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справжні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фальшиві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підроблені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справжні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істинні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правилами. 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нечинні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Нечинні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силу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фальшиві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підроблені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односкладове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одного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строками (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термінами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(до 10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закінчився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спалювання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Перед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 подано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примірників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13)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технікою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фіксації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механічним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способом;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14)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носієм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диску,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флешці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фотоплівці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148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9817" y="512618"/>
            <a:ext cx="1044632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Кліше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усталені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ситуацією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сприймаються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обов’язковий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полегшує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взяти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діловодстві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реквізитами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друкуються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бланка,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бланку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заповнення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Формуляр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 документа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формуляр-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зразок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однотипних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аркуш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відтвореними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реквізитами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бланків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а)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б)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Бланки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виготовляються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А4 та А5.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788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3673" y="748145"/>
            <a:ext cx="101276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стиль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виразний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книжний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при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укладанні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паперів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віддавати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книжним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словам,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позбавлені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експресивно-оцінного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забарвлення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слова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дбати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приїхати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вживаються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розмовному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паперах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замінити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турботу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621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7636" y="762000"/>
            <a:ext cx="9906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еред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книжних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й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офіційно-діловому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Цю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лексику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діловою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наказ, протокол, акт,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резолюція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посвідчення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перепустка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заява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постанова,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ухвала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угода,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свідоцтво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відрядження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дільниця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свідок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підсудний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апеляція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вірча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грамота, посол, консул, нота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578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5455" y="304801"/>
            <a:ext cx="979516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Багатозначні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слова.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і 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 метою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уникнення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тлумачень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вживають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одному,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правило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прямому,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визначеному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контекстом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безкоштовні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контракт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укладається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загальномовні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стерті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метафори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метонімії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керівництво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заводу,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одержати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асигнування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документом,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гусениця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трактора,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стріла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крана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321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9526" y="942109"/>
            <a:ext cx="91440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офіційно-діловому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вживаються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термінологічної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лексики належать слова і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словосполучення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аналітичні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номінативні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точного, максимально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несуперечли-вого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понять,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становлять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найрізно-манітніших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науки і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не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тотожними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позначають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одиничні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офіційно-діловому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термінологічна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лексика є одним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стилетвірних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890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1273" y="415636"/>
            <a:ext cx="1091738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Фразеологізми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стійкі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словосполучення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образності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емоційно-експресивного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забарвлення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термінологічні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словосполучення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вживаються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діловій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усному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писемному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стійких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словосполучень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галузями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фінансово-банківська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майнові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дипломатичний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імунітет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довічне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плата,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компенсаційні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касаційна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скарга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позовна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давність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трудовий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стаж, фактор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зобов’язань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озиції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термінологічних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вживається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стійких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штампів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регулярно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повторюваних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контекстах: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відсутністю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давати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підставу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беручи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вищесказане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порядок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денний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надати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слово, внести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пропозицію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взяти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вжити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залишити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відкритим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зняти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порядку денного,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залишити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собою право,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повноваження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накласти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50543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57055" y="1454728"/>
            <a:ext cx="68302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офіційно-ділових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текстів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921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9418" y="748145"/>
            <a:ext cx="92825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найхарактернішими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є: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перевага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іменників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дієсловами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широке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віддієслівних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іменників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жанрах,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зумовлене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прагненням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перевага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наказового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способу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дієслова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категоріями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дієслова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широке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відіменних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прийменників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стандарту;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обмежене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прислівників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особового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займенника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вигуків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часток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97471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1568</Words>
  <Application>Microsoft Office PowerPoint</Application>
  <PresentationFormat>Широкоэкранный</PresentationFormat>
  <Paragraphs>59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Тема Office</vt:lpstr>
      <vt:lpstr>Культура офіційно-ділового стилю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офіційно-ділового стилю</dc:title>
  <dc:creator>Пользователь Windows</dc:creator>
  <cp:lastModifiedBy>Пользователь Windows</cp:lastModifiedBy>
  <cp:revision>23</cp:revision>
  <dcterms:created xsi:type="dcterms:W3CDTF">2021-11-04T08:16:53Z</dcterms:created>
  <dcterms:modified xsi:type="dcterms:W3CDTF">2021-11-09T07:46:20Z</dcterms:modified>
</cp:coreProperties>
</file>