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73E2-6B3C-47E9-A90A-359FAAC54DE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0BF0-2D16-4FD9-BF86-11BE30F8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80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73E2-6B3C-47E9-A90A-359FAAC54DE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0BF0-2D16-4FD9-BF86-11BE30F8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28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73E2-6B3C-47E9-A90A-359FAAC54DE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0BF0-2D16-4FD9-BF86-11BE30F8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63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73E2-6B3C-47E9-A90A-359FAAC54DE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0BF0-2D16-4FD9-BF86-11BE30F8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34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73E2-6B3C-47E9-A90A-359FAAC54DE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0BF0-2D16-4FD9-BF86-11BE30F8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780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73E2-6B3C-47E9-A90A-359FAAC54DE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0BF0-2D16-4FD9-BF86-11BE30F8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97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73E2-6B3C-47E9-A90A-359FAAC54DE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0BF0-2D16-4FD9-BF86-11BE30F8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202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73E2-6B3C-47E9-A90A-359FAAC54DE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0BF0-2D16-4FD9-BF86-11BE30F8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52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73E2-6B3C-47E9-A90A-359FAAC54DE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0BF0-2D16-4FD9-BF86-11BE30F8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236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73E2-6B3C-47E9-A90A-359FAAC54DE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0BF0-2D16-4FD9-BF86-11BE30F8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867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73E2-6B3C-47E9-A90A-359FAAC54DE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0BF0-2D16-4FD9-BF86-11BE30F8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04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73E2-6B3C-47E9-A90A-359FAAC54DE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F0BF0-2D16-4FD9-BF86-11BE30F8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07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призначенням</a:t>
            </a: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904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5963" y="789709"/>
            <a:ext cx="105017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ТРУДОВА КНИЖКА</a:t>
            </a:r>
          </a:p>
          <a:p>
            <a:pPr algn="just"/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книжка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фіксує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трудову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робітників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службовців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розпочинає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 і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трудової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книжки, то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оформляється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тижневий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дня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роботу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книжка служить для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безперервного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трудового стажу.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Точність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заповнення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книжки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заносяться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заохочення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книжка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установи, де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забирає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переходить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дублікат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видачу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книжок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4174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3054" y="484909"/>
            <a:ext cx="997527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Довідково-інформаційні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Довідково-інформаційні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 справ у закладах,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підставою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розпорядчих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довідково-інформаційних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запрошення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допо¬відна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пояснювальна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записки,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лист, протокол,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витяг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протоколу,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резолюція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ДОВІДКА</a:t>
            </a:r>
          </a:p>
          <a:p>
            <a:pPr algn="just"/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підтверджує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13606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5455" y="775854"/>
            <a:ext cx="982287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</a:p>
          <a:p>
            <a:pPr algn="just"/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у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повідомляється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час і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зборів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нарад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про потребу в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заміщенні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вакантних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посад, про потребу в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послугах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вказувати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про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повідомляє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	дату,</a:t>
            </a:r>
          </a:p>
          <a:p>
            <a:pPr algn="just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формою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писані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 газетах,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часописах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аркушах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мальовані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2523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8583" y="512618"/>
            <a:ext cx="961505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ДОПОВІДНА ЗАПИСКА</a:t>
            </a:r>
          </a:p>
          <a:p>
            <a:pPr algn="just"/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Доповідна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записка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ім’я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описується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повідомляється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автора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вказівкою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записки,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адресуються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адресуються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звітного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характеру.</a:t>
            </a:r>
          </a:p>
          <a:p>
            <a:pPr algn="just"/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доповідної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записки повинен бути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точним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лаконічним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найкраще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поділити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подаються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пишуть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передруковують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1745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3891" y="748145"/>
            <a:ext cx="99198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ЗАПРОШЕННЯ</a:t>
            </a:r>
          </a:p>
          <a:p>
            <a:pPr algn="just"/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Запрошення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висловлюється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(адресовано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 бути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присутнім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формою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листів-запрошень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запрошень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(адресата);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текст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вказівкою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часу,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порядком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ден¬ним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з’їзд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про¬грамі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доповідачів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маршрут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проїзду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готелях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прізви¬ща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печатка (при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бланках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цупкого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надсилають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конвертах адресатам.</a:t>
            </a:r>
          </a:p>
        </p:txBody>
      </p:sp>
    </p:spTree>
    <p:extLst>
      <p:ext uri="{BB962C8B-B14F-4D97-AF65-F5344CB8AC3E}">
        <p14:creationId xmlns:p14="http://schemas.microsoft.com/office/powerpoint/2010/main" val="2068322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0036" y="651164"/>
            <a:ext cx="954578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ПОЯСНЮВАЛЬНА ЗАПИСКА</a:t>
            </a:r>
          </a:p>
          <a:p>
            <a:pPr algn="just"/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Пояснювальна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записка –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склалася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вчинків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невиконання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Інколи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вступ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 (плану,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проекту).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пояснювальній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новизну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формою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пояснювальна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записки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посада,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записка;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заголовок;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записки;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посада,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записку,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дата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записки.</a:t>
            </a:r>
          </a:p>
        </p:txBody>
      </p:sp>
    </p:spTree>
    <p:extLst>
      <p:ext uri="{BB962C8B-B14F-4D97-AF65-F5344CB8AC3E}">
        <p14:creationId xmlns:p14="http://schemas.microsoft.com/office/powerpoint/2010/main" val="742722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9817" y="955964"/>
            <a:ext cx="1018309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</a:t>
            </a:r>
          </a:p>
          <a:p>
            <a:pPr algn="just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один з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найпоширеніших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колегіальних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фіксують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хід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зборів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нарад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протоколах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відбиваються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розглядаються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ухвалені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голова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стислі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записано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ухвалу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резолюцію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номер, дату,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присутніх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порядок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рубрикою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висловився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доповідачів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заносять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доповідачеві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конспективний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стенографічні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репліки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дослівно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0865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6181" y="1039090"/>
            <a:ext cx="95873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хронологічному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за номерами;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протоколу, – за порядком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колегіальних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доводяться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колегій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упроваджуються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наказами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24000" y="2362529"/>
            <a:ext cx="9601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ВИТЯГ З ПРОТОКОЛУ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протоколу,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витяг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протоколу.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Витяг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протоколу -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коротка форма протоколу. В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вказують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номер;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дату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присутніх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текст,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і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Ухвалили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секретаря.</a:t>
            </a:r>
          </a:p>
        </p:txBody>
      </p:sp>
    </p:spTree>
    <p:extLst>
      <p:ext uri="{BB962C8B-B14F-4D97-AF65-F5344CB8AC3E}">
        <p14:creationId xmlns:p14="http://schemas.microsoft.com/office/powerpoint/2010/main" val="2934095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4510" y="706582"/>
            <a:ext cx="101692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РЕЗОЛЮЦІЯ</a:t>
            </a:r>
          </a:p>
          <a:p>
            <a:pPr algn="just"/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Резолюція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фіксує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постанову.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резолюцію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зборах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з’їздах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конференціях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вміщують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пишуть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додають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Резолюція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вступної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констатуючої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директивної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констатуючій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відзначають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указують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директивній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резолютивній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роблять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з кожного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6327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199" y="1080655"/>
            <a:ext cx="1019694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 ЛИСТИ</a:t>
            </a:r>
          </a:p>
          <a:p>
            <a:pPr algn="just"/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листів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адресатів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листування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неофіційне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Офіційним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листування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державними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установами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службовими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відносинах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стилю. Всю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кореспонденцію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закладами.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ділові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невеликі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обсягом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0516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2327" y="969818"/>
            <a:ext cx="991985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Документація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особового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</a:t>
            </a:r>
          </a:p>
          <a:p>
            <a:pPr algn="just"/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особового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найповніші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біографічні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ділові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належать: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заява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автобіографія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характеристика,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особовий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листок з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кадрів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резюме,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трудова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книжка.</a:t>
            </a:r>
            <a:endParaRPr lang="en-US" sz="24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ЗАЯВА</a:t>
            </a:r>
          </a:p>
          <a:p>
            <a:pPr algn="just"/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офіційне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усній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письмовій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викладається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певне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заяви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бувають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зазначається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адреса, а в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поштова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адреса установи,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810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7017" y="720436"/>
            <a:ext cx="1047403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ЛИСТ-ПОВІДОМЛЕННЯ</a:t>
            </a:r>
          </a:p>
          <a:p>
            <a:pPr algn="just"/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службовий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лист, у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доводять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чийогось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відома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повідомляють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комусь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надсилають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треба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сповістити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адреси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початок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адресують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здебільшого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2803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2326" y="484910"/>
            <a:ext cx="99475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ЛИСТ-ПОВІДОМЛЕННЯ</a:t>
            </a:r>
          </a:p>
          <a:p>
            <a:pPr algn="just"/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лист, 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доводять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чийогось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повідомляють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комусь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надсилають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треба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сповістити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адреси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початок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адресують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здебільшого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57745" y="2433292"/>
            <a:ext cx="10058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ЛИСТ-ЗАПИТ</a:t>
            </a:r>
          </a:p>
          <a:p>
            <a:pPr algn="just"/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комерційного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листа,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докладну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уточнити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попередню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фірму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банк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Лист-запит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каталогами, проспектами, буклетами, прейскурантами,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виставках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ярмарках.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листі-запиті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вказуємо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модель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оплати.</a:t>
            </a:r>
          </a:p>
        </p:txBody>
      </p:sp>
    </p:spTree>
    <p:extLst>
      <p:ext uri="{BB962C8B-B14F-4D97-AF65-F5344CB8AC3E}">
        <p14:creationId xmlns:p14="http://schemas.microsoft.com/office/powerpoint/2010/main" val="2248731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7018" y="498764"/>
            <a:ext cx="973974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ЛИСТ-ВІДПОВІДЬ НА ЗАПИТ</a:t>
            </a:r>
          </a:p>
          <a:p>
            <a:pPr algn="just"/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Лист-запит,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безперечно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можете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повідомити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запит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надіслати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каталоги,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прейскуранти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вказані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запиті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постачанні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зацікавлені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товару, то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запит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надсилаєте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оферту.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Оферта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товару, яку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продавець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покупцеві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угоду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-продажу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27018" y="3272182"/>
            <a:ext cx="97397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ЛИСТ-ПІДТВЕРДЖЕННЯ</a:t>
            </a:r>
          </a:p>
          <a:p>
            <a:pPr algn="just"/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службового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листа, в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засвідчуємо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той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факт: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підтверджуємо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цінних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9312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4509" y="290946"/>
            <a:ext cx="1023850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СУПРОВІДНИЙ ЛИСТ</a:t>
            </a:r>
          </a:p>
          <a:p>
            <a:pPr algn="just"/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лист,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додається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основного документа (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накладної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рахунка-фактури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каталогу, проспекту, прейскуранта,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креслень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буклетів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зразків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супроводжує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невеликий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лист,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надісланих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60763" y="2105891"/>
            <a:ext cx="983672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ЛИСТ-ПРОХАННЯ</a:t>
            </a:r>
          </a:p>
          <a:p>
            <a:pPr algn="just"/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лист, в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ввічливій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звертаються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певним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Листи-прохання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одним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найпоширеніших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кореспонденції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переконливо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60764" y="3879272"/>
            <a:ext cx="100722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ЛИСТ-ВІДПОВІДЬ НА ПРОХАННЯ</a:t>
            </a:r>
          </a:p>
          <a:p>
            <a:pPr algn="just"/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Лист-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неодмінно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отримавши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листа,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вирішити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задовольнити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36409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6909" y="512619"/>
            <a:ext cx="100168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ЛИСТ-НАГАДУВАННЯ</a:t>
            </a:r>
          </a:p>
          <a:p>
            <a:pPr algn="just"/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лист, 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йдеться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наближення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Нагадування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неодмінно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доброзичливим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ненав'язливим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жодному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звинувачувати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адресата,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оплати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несплати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скрутна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опинився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46909" y="2521527"/>
            <a:ext cx="101692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ЛИСТ-ВІДПОВІДЬ НА ПРЕТЕНЗІЮ</a:t>
            </a:r>
          </a:p>
          <a:p>
            <a:pPr algn="just"/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лист, 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пояснюємо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переконливо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доводимо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безпідставність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претензії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скарги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залежатиме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погоджуєтеся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претензією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висунутими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звинуваченнями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безпідставними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57745" y="4253437"/>
            <a:ext cx="9906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ЛИСТ-ЗАПРОШЕННЯ</a:t>
            </a:r>
          </a:p>
          <a:p>
            <a:pPr algn="just"/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службового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листа, 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адресата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запрошують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листі-запрошенні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і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нагоди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запрошує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Все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оформлено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бездоганно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грамотно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ретельно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засвідчить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вашу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повагу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адресата.</a:t>
            </a:r>
          </a:p>
        </p:txBody>
      </p:sp>
    </p:spTree>
    <p:extLst>
      <p:ext uri="{BB962C8B-B14F-4D97-AF65-F5344CB8AC3E}">
        <p14:creationId xmlns:p14="http://schemas.microsoft.com/office/powerpoint/2010/main" val="2908310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2327" y="845127"/>
            <a:ext cx="1012767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праворуч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указується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куди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(адресат);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стовпчик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ім’я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батькові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адреса того,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адресується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тієї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автор, не треба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адресу, 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достатньо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посаду 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посередині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рядка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пишеться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 «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не ставиться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крапка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з абзацу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 заяви,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коротким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заяви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ліворуч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вміщується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дата, 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праворуч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писала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268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5236" y="651163"/>
            <a:ext cx="104601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складній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заяві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те,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заяви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правомірності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перелічуються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основного тексту перед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пишеться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власноручно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одному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примірнику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50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3782" y="831273"/>
            <a:ext cx="9906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АВТОБІОГРАФІЯ</a:t>
            </a:r>
          </a:p>
          <a:p>
            <a:pPr algn="just"/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Автобіографія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у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повідомляє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біографії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дня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моменту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незначним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стандартизації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вичерпність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потрібних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відомостей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лаконізм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автобіографії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ім’я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батькові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дату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село, селище, район, область,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довелося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вчитися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стисло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хронологічній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посад);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стислі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склад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батько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дружина,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дата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34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5345" y="540327"/>
            <a:ext cx="10363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Резюме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в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подаються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успіхи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резюме</a:t>
            </a:r>
          </a:p>
          <a:p>
            <a:pPr algn="just"/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рекомендуємо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структуру (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резюме, яку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універсальною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ім’я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резюме;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мета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резюме;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дата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роботодавець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родинний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випускникам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студентам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доцільніше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пункт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водійських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прав);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телефон;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дата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заповнення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треба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факсимільний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резюме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поштою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202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0873" y="872835"/>
            <a:ext cx="1015538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Резюме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містити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короткий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громадську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членство в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об’єднаннях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відбування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військової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зазначення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відрядження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ненормованого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дня; </a:t>
            </a:r>
          </a:p>
          <a:p>
            <a:pPr algn="just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кого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характеристику).</a:t>
            </a:r>
          </a:p>
        </p:txBody>
      </p:sp>
    </p:spTree>
    <p:extLst>
      <p:ext uri="{BB962C8B-B14F-4D97-AF65-F5344CB8AC3E}">
        <p14:creationId xmlns:p14="http://schemas.microsoft.com/office/powerpoint/2010/main" val="711887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3781" y="429492"/>
            <a:ext cx="1058487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</a:t>
            </a:r>
          </a:p>
          <a:p>
            <a:pPr algn="just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в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дається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моральних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–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(студента). Характеристика, оформлена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належним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чином,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офіційним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документом.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видає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установи, закладу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працівникові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практикантові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вступу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відрядження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роботу за кордон,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нагороди та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характеристики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чотири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першій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наводять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анкетні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на яку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характеристику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ім’я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родовому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посаду,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другій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наводять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посаду,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участь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Наводять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урядові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нагороди,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заохочення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четвертій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заключній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роблять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подаватиметься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характеристика.</a:t>
            </a:r>
          </a:p>
        </p:txBody>
      </p:sp>
    </p:spTree>
    <p:extLst>
      <p:ext uri="{BB962C8B-B14F-4D97-AF65-F5344CB8AC3E}">
        <p14:creationId xmlns:p14="http://schemas.microsoft.com/office/powerpoint/2010/main" val="3187163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0655" y="471055"/>
            <a:ext cx="1029392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ОСОБОВИЙ ЛИСТОК З ОБЛІКУ КАДРІВ</a:t>
            </a:r>
          </a:p>
          <a:p>
            <a:pPr algn="just"/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Особовий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листок з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в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стисло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подано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автобіографічні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Влаштовуючись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роботу,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службовець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заповнює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виду документа;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ім’я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дата;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фото особи,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заповнює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листок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праворуч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уверху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вказівка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те,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заповнює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листок;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книжки);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нагороди;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відзнаки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зарубіжні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родину;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адреса, телефон;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дата;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073909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1927</Words>
  <Application>Microsoft Office PowerPoint</Application>
  <PresentationFormat>Широкоэкранный</PresentationFormat>
  <Paragraphs>160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Тема Office</vt:lpstr>
      <vt:lpstr>Характеристика груп документів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Характеристика груп документів</dc:title>
  <dc:creator>Пользователь Windows</dc:creator>
  <cp:lastModifiedBy>Пользователь Windows</cp:lastModifiedBy>
  <cp:revision>23</cp:revision>
  <dcterms:created xsi:type="dcterms:W3CDTF">2021-11-18T12:09:44Z</dcterms:created>
  <dcterms:modified xsi:type="dcterms:W3CDTF">2021-11-23T07:45:47Z</dcterms:modified>
</cp:coreProperties>
</file>