
<file path=[Content_Types].xml><?xml version="1.0" encoding="utf-8"?>
<Types xmlns="http://schemas.openxmlformats.org/package/2006/content-types">
  <Default Extension="jpeg" ContentType="image/jpeg"/>
  <Default Extension="png" ContentType="image/png"/>
  <Default Extension="rels" ContentType="application/vnd.openxmlformats-package.relationships+xml"/>
  <Default Extension="wmf" ContentType="image/x-wmf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Masters/slideMaster2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slideLayouts/slideLayout13.xml" ContentType="application/vnd.openxmlformats-officedocument.presentationml.slideLayout+xml"/>
  <Override PartName="/ppt/slideLayouts/slideLayout14.xml" ContentType="application/vnd.openxmlformats-officedocument.presentationml.slideLayout+xml"/>
  <Override PartName="/ppt/slideLayouts/slideLayout15.xml" ContentType="application/vnd.openxmlformats-officedocument.presentationml.slideLayout+xml"/>
  <Override PartName="/ppt/slideLayouts/slideLayout16.xml" ContentType="application/vnd.openxmlformats-officedocument.presentationml.slideLayout+xml"/>
  <Override PartName="/ppt/slideLayouts/slideLayout17.xml" ContentType="application/vnd.openxmlformats-officedocument.presentationml.slideLayout+xml"/>
  <Override PartName="/ppt/slideLayouts/slideLayout18.xml" ContentType="application/vnd.openxmlformats-officedocument.presentationml.slideLayout+xml"/>
  <Override PartName="/ppt/slideLayouts/slideLayout19.xml" ContentType="application/vnd.openxmlformats-officedocument.presentationml.slideLayout+xml"/>
  <Override PartName="/ppt/slideLayouts/slideLayout20.xml" ContentType="application/vnd.openxmlformats-officedocument.presentationml.slideLayout+xml"/>
  <Override PartName="/ppt/slideLayouts/slideLayout21.xml" ContentType="application/vnd.openxmlformats-officedocument.presentationml.slideLayout+xml"/>
  <Override PartName="/ppt/slideLayouts/slideLayout22.xml" ContentType="application/vnd.openxmlformats-officedocument.presentationml.slideLayout+xml"/>
  <Override PartName="/ppt/theme/theme2.xml" ContentType="application/vnd.openxmlformats-officedocument.them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55" r:id="rId1"/>
    <p:sldMasterId id="2147483687" r:id="rId2"/>
  </p:sldMasterIdLst>
  <p:sldIdLst>
    <p:sldId id="256" r:id="rId3"/>
    <p:sldId id="279" r:id="rId4"/>
    <p:sldId id="258" r:id="rId5"/>
    <p:sldId id="285" r:id="rId6"/>
    <p:sldId id="259" r:id="rId7"/>
    <p:sldId id="261" r:id="rId8"/>
    <p:sldId id="286" r:id="rId9"/>
    <p:sldId id="280" r:id="rId10"/>
    <p:sldId id="281" r:id="rId11"/>
    <p:sldId id="287" r:id="rId12"/>
    <p:sldId id="282" r:id="rId13"/>
    <p:sldId id="288" r:id="rId14"/>
    <p:sldId id="283" r:id="rId15"/>
    <p:sldId id="289" r:id="rId16"/>
    <p:sldId id="284" r:id="rId17"/>
    <p:sldId id="292" r:id="rId18"/>
    <p:sldId id="291" r:id="rId19"/>
    <p:sldId id="268" r:id="rId20"/>
  </p:sldIdLst>
  <p:sldSz cx="9144000" cy="6858000" type="screen4x3"/>
  <p:notesSz cx="6858000" cy="9144000"/>
  <p:defaultTextStyle>
    <a:defPPr>
      <a:defRPr lang="ru-RU"/>
    </a:defPPr>
    <a:lvl1pPr algn="l" rtl="0" eaLnBrk="0" fontAlgn="base" hangingPunct="0">
      <a:spcBef>
        <a:spcPct val="0"/>
      </a:spcBef>
      <a:spcAft>
        <a:spcPct val="0"/>
      </a:spcAft>
      <a:defRPr kern="1200">
        <a:solidFill>
          <a:schemeClr val="tx1"/>
        </a:solidFill>
        <a:latin typeface="Arial" panose="020B0604020202020204" pitchFamily="34" charset="0"/>
        <a:ea typeface="+mn-ea"/>
        <a:cs typeface="+mn-cs"/>
      </a:defRPr>
    </a:lvl1pPr>
    <a:lvl2pPr marL="457200" algn="l" rtl="0" eaLnBrk="0" fontAlgn="base" hangingPunct="0">
      <a:spcBef>
        <a:spcPct val="0"/>
      </a:spcBef>
      <a:spcAft>
        <a:spcPct val="0"/>
      </a:spcAft>
      <a:defRPr kern="1200">
        <a:solidFill>
          <a:schemeClr val="tx1"/>
        </a:solidFill>
        <a:latin typeface="Arial" panose="020B0604020202020204" pitchFamily="34" charset="0"/>
        <a:ea typeface="+mn-ea"/>
        <a:cs typeface="+mn-cs"/>
      </a:defRPr>
    </a:lvl2pPr>
    <a:lvl3pPr marL="914400" algn="l" rtl="0" eaLnBrk="0" fontAlgn="base" hangingPunct="0">
      <a:spcBef>
        <a:spcPct val="0"/>
      </a:spcBef>
      <a:spcAft>
        <a:spcPct val="0"/>
      </a:spcAft>
      <a:defRPr kern="1200">
        <a:solidFill>
          <a:schemeClr val="tx1"/>
        </a:solidFill>
        <a:latin typeface="Arial" panose="020B0604020202020204" pitchFamily="34" charset="0"/>
        <a:ea typeface="+mn-ea"/>
        <a:cs typeface="+mn-cs"/>
      </a:defRPr>
    </a:lvl3pPr>
    <a:lvl4pPr marL="1371600" algn="l" rtl="0" eaLnBrk="0" fontAlgn="base" hangingPunct="0">
      <a:spcBef>
        <a:spcPct val="0"/>
      </a:spcBef>
      <a:spcAft>
        <a:spcPct val="0"/>
      </a:spcAft>
      <a:defRPr kern="1200">
        <a:solidFill>
          <a:schemeClr val="tx1"/>
        </a:solidFill>
        <a:latin typeface="Arial" panose="020B0604020202020204" pitchFamily="34" charset="0"/>
        <a:ea typeface="+mn-ea"/>
        <a:cs typeface="+mn-cs"/>
      </a:defRPr>
    </a:lvl4pPr>
    <a:lvl5pPr marL="1828800" algn="l" rtl="0" eaLnBrk="0" fontAlgn="base" hangingPunct="0">
      <a:spcBef>
        <a:spcPct val="0"/>
      </a:spcBef>
      <a:spcAft>
        <a:spcPct val="0"/>
      </a:spcAft>
      <a:defRPr kern="1200">
        <a:solidFill>
          <a:schemeClr val="tx1"/>
        </a:solidFill>
        <a:latin typeface="Arial" panose="020B0604020202020204" pitchFamily="34" charset="0"/>
        <a:ea typeface="+mn-ea"/>
        <a:cs typeface="+mn-cs"/>
      </a:defRPr>
    </a:lvl5pPr>
    <a:lvl6pPr marL="2286000" algn="l" defTabSz="914400" rtl="0" eaLnBrk="1" latinLnBrk="0" hangingPunct="1">
      <a:defRPr kern="1200">
        <a:solidFill>
          <a:schemeClr val="tx1"/>
        </a:solidFill>
        <a:latin typeface="Arial" panose="020B0604020202020204" pitchFamily="34" charset="0"/>
        <a:ea typeface="+mn-ea"/>
        <a:cs typeface="+mn-cs"/>
      </a:defRPr>
    </a:lvl6pPr>
    <a:lvl7pPr marL="2743200" algn="l" defTabSz="914400" rtl="0" eaLnBrk="1" latinLnBrk="0" hangingPunct="1">
      <a:defRPr kern="1200">
        <a:solidFill>
          <a:schemeClr val="tx1"/>
        </a:solidFill>
        <a:latin typeface="Arial" panose="020B0604020202020204" pitchFamily="34" charset="0"/>
        <a:ea typeface="+mn-ea"/>
        <a:cs typeface="+mn-cs"/>
      </a:defRPr>
    </a:lvl7pPr>
    <a:lvl8pPr marL="3200400" algn="l" defTabSz="914400" rtl="0" eaLnBrk="1" latinLnBrk="0" hangingPunct="1">
      <a:defRPr kern="1200">
        <a:solidFill>
          <a:schemeClr val="tx1"/>
        </a:solidFill>
        <a:latin typeface="Arial" panose="020B0604020202020204" pitchFamily="34" charset="0"/>
        <a:ea typeface="+mn-ea"/>
        <a:cs typeface="+mn-cs"/>
      </a:defRPr>
    </a:lvl8pPr>
    <a:lvl9pPr marL="3657600" algn="l" defTabSz="914400" rtl="0" eaLnBrk="1" latinLnBrk="0" hangingPunct="1">
      <a:defRPr kern="1200">
        <a:solidFill>
          <a:schemeClr val="tx1"/>
        </a:solidFill>
        <a:latin typeface="Arial" panose="020B0604020202020204" pitchFamily="34" charset="0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>
        <p15:guide id="1" orient="horz" pos="2160">
          <p15:clr>
            <a:srgbClr val="A4A3A4"/>
          </p15:clr>
        </p15:guide>
        <p15:guide id="2" pos="2880">
          <p15:clr>
            <a:srgbClr val="A4A3A4"/>
          </p15:clr>
        </p15:guide>
      </p15:sldGuideLst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>
    <p:restoredLeft sz="15620"/>
    <p:restoredTop sz="94660"/>
  </p:normalViewPr>
  <p:slideViewPr>
    <p:cSldViewPr snapToGrid="0" snapToObjects="1">
      <p:cViewPr varScale="1">
        <p:scale>
          <a:sx n="63" d="100"/>
          <a:sy n="63" d="100"/>
        </p:scale>
        <p:origin x="876" y="39"/>
      </p:cViewPr>
      <p:guideLst>
        <p:guide orient="horz" pos="2160"/>
        <p:guide pos="2880"/>
      </p:guideLst>
    </p:cSldViewPr>
  </p:slideViewPr>
  <p:notesTextViewPr>
    <p:cViewPr>
      <p:scale>
        <a:sx n="100" d="100"/>
        <a:sy n="100" d="100"/>
      </p:scale>
      <p:origin x="0" y="0"/>
    </p:cViewPr>
  </p:notesTextViewPr>
  <p:gridSpacing cx="72008" cy="72008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6.xml"/><Relationship Id="rId13" Type="http://schemas.openxmlformats.org/officeDocument/2006/relationships/slide" Target="slides/slide11.xml"/><Relationship Id="rId18" Type="http://schemas.openxmlformats.org/officeDocument/2006/relationships/slide" Target="slides/slide16.xml"/><Relationship Id="rId3" Type="http://schemas.openxmlformats.org/officeDocument/2006/relationships/slide" Target="slides/slide1.xml"/><Relationship Id="rId21" Type="http://schemas.openxmlformats.org/officeDocument/2006/relationships/presProps" Target="presProps.xml"/><Relationship Id="rId7" Type="http://schemas.openxmlformats.org/officeDocument/2006/relationships/slide" Target="slides/slide5.xml"/><Relationship Id="rId12" Type="http://schemas.openxmlformats.org/officeDocument/2006/relationships/slide" Target="slides/slide10.xml"/><Relationship Id="rId17" Type="http://schemas.openxmlformats.org/officeDocument/2006/relationships/slide" Target="slides/slide15.xml"/><Relationship Id="rId2" Type="http://schemas.openxmlformats.org/officeDocument/2006/relationships/slideMaster" Target="slideMasters/slideMaster2.xml"/><Relationship Id="rId16" Type="http://schemas.openxmlformats.org/officeDocument/2006/relationships/slide" Target="slides/slide14.xml"/><Relationship Id="rId20" Type="http://schemas.openxmlformats.org/officeDocument/2006/relationships/slide" Target="slides/slide18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4.xml"/><Relationship Id="rId11" Type="http://schemas.openxmlformats.org/officeDocument/2006/relationships/slide" Target="slides/slide9.xml"/><Relationship Id="rId24" Type="http://schemas.openxmlformats.org/officeDocument/2006/relationships/tableStyles" Target="tableStyles.xml"/><Relationship Id="rId5" Type="http://schemas.openxmlformats.org/officeDocument/2006/relationships/slide" Target="slides/slide3.xml"/><Relationship Id="rId15" Type="http://schemas.openxmlformats.org/officeDocument/2006/relationships/slide" Target="slides/slide13.xml"/><Relationship Id="rId23" Type="http://schemas.openxmlformats.org/officeDocument/2006/relationships/theme" Target="theme/theme1.xml"/><Relationship Id="rId10" Type="http://schemas.openxmlformats.org/officeDocument/2006/relationships/slide" Target="slides/slide8.xml"/><Relationship Id="rId19" Type="http://schemas.openxmlformats.org/officeDocument/2006/relationships/slide" Target="slides/slide17.xml"/><Relationship Id="rId4" Type="http://schemas.openxmlformats.org/officeDocument/2006/relationships/slide" Target="slides/slide2.xml"/><Relationship Id="rId9" Type="http://schemas.openxmlformats.org/officeDocument/2006/relationships/slide" Target="slides/slide7.xml"/><Relationship Id="rId14" Type="http://schemas.openxmlformats.org/officeDocument/2006/relationships/slide" Target="slides/slide12.xml"/><Relationship Id="rId22" Type="http://schemas.openxmlformats.org/officeDocument/2006/relationships/viewProps" Target="viewProps.xml"/></Relationships>
</file>

<file path=ppt/slideLayouts/_rels/slideLayout1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jpeg"/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itle" preserve="1">
  <p:cSld name="Титульный слайд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2">
            <a:extLst>
              <a:ext uri="{FF2B5EF4-FFF2-40B4-BE49-F238E27FC236}">
                <a16:creationId xmlns:a16="http://schemas.microsoft.com/office/drawing/2014/main" id="{F9E86FB0-1329-AA2D-7E97-84ACA7BD4EFA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ltGray">
          <a:xfrm>
            <a:off x="0" y="0"/>
            <a:ext cx="9144000" cy="686276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72710" name="Rectangle 6"/>
          <p:cNvSpPr>
            <a:spLocks noGrp="1" noChangeArrowheads="1"/>
          </p:cNvSpPr>
          <p:nvPr>
            <p:ph type="subTitle" sz="quarter" idx="1"/>
          </p:nvPr>
        </p:nvSpPr>
        <p:spPr>
          <a:xfrm>
            <a:off x="2362200" y="3429000"/>
            <a:ext cx="6400800" cy="1447800"/>
          </a:xfrm>
          <a:solidFill>
            <a:schemeClr val="bg1">
              <a:alpha val="50000"/>
            </a:schemeClr>
          </a:solidFill>
          <a:ln w="76200">
            <a:solidFill>
              <a:schemeClr val="tx1"/>
            </a:solidFill>
            <a:miter lim="800000"/>
            <a:headEnd/>
            <a:tailEnd/>
          </a:ln>
        </p:spPr>
        <p:txBody>
          <a:bodyPr anchor="ctr"/>
          <a:lstStyle>
            <a:lvl1pPr marL="0" indent="0" algn="ctr">
              <a:buFont typeface="Wingdings" panose="05000000000000000000" pitchFamily="2" charset="2"/>
              <a:buNone/>
              <a:defRPr/>
            </a:lvl1pPr>
          </a:lstStyle>
          <a:p>
            <a:pPr lvl="0"/>
            <a:r>
              <a:rPr lang="ru-RU" altLang="ru-RU" noProof="0"/>
              <a:t>Образец подзаголовка</a:t>
            </a:r>
          </a:p>
        </p:txBody>
      </p:sp>
      <p:sp>
        <p:nvSpPr>
          <p:cNvPr id="72711" name="Rectangle 7"/>
          <p:cNvSpPr>
            <a:spLocks noGrp="1" noChangeArrowheads="1"/>
          </p:cNvSpPr>
          <p:nvPr>
            <p:ph type="ctrTitle" sz="quarter"/>
          </p:nvPr>
        </p:nvSpPr>
        <p:spPr>
          <a:xfrm>
            <a:off x="838200" y="1371600"/>
            <a:ext cx="7620000" cy="2057400"/>
          </a:xfrm>
          <a:solidFill>
            <a:schemeClr val="bg1">
              <a:alpha val="50000"/>
            </a:schemeClr>
          </a:solidFill>
          <a:ln w="76200">
            <a:solidFill>
              <a:schemeClr val="tx1"/>
            </a:solidFill>
            <a:miter lim="800000"/>
            <a:headEnd/>
            <a:tailEnd/>
          </a:ln>
        </p:spPr>
        <p:txBody>
          <a:bodyPr/>
          <a:lstStyle>
            <a:lvl1pPr algn="ctr">
              <a:defRPr sz="5400">
                <a:solidFill>
                  <a:schemeClr val="tx1"/>
                </a:solidFill>
              </a:defRPr>
            </a:lvl1pPr>
          </a:lstStyle>
          <a:p>
            <a:pPr lvl="0"/>
            <a:r>
              <a:rPr lang="ru-RU" altLang="ru-RU" noProof="0"/>
              <a:t>Образец заголовка</a:t>
            </a:r>
          </a:p>
        </p:txBody>
      </p:sp>
      <p:sp>
        <p:nvSpPr>
          <p:cNvPr id="3" name="Rectangle 3">
            <a:extLst>
              <a:ext uri="{FF2B5EF4-FFF2-40B4-BE49-F238E27FC236}">
                <a16:creationId xmlns:a16="http://schemas.microsoft.com/office/drawing/2014/main" id="{0A34B76D-9089-7630-3E4E-933068CE916A}"/>
              </a:ext>
            </a:extLst>
          </p:cNvPr>
          <p:cNvSpPr>
            <a:spLocks noGrp="1" noChangeArrowheads="1"/>
          </p:cNvSpPr>
          <p:nvPr>
            <p:ph type="dt" sz="half" idx="10"/>
          </p:nvPr>
        </p:nvSpPr>
        <p:spPr>
          <a:xfrm>
            <a:off x="304800" y="6248400"/>
            <a:ext cx="1905000" cy="457200"/>
          </a:xfrm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ru-RU" altLang="ru-RU"/>
          </a:p>
        </p:txBody>
      </p:sp>
      <p:sp>
        <p:nvSpPr>
          <p:cNvPr id="4" name="Rectangle 4">
            <a:extLst>
              <a:ext uri="{FF2B5EF4-FFF2-40B4-BE49-F238E27FC236}">
                <a16:creationId xmlns:a16="http://schemas.microsoft.com/office/drawing/2014/main" id="{804FC52E-F99D-AEE0-E1A2-F09AB265E5B7}"/>
              </a:ext>
            </a:extLst>
          </p:cNvPr>
          <p:cNvSpPr>
            <a:spLocks noGrp="1" noChangeArrowheads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ru-RU" altLang="ru-RU"/>
          </a:p>
        </p:txBody>
      </p:sp>
      <p:sp>
        <p:nvSpPr>
          <p:cNvPr id="5" name="Rectangle 5">
            <a:extLst>
              <a:ext uri="{FF2B5EF4-FFF2-40B4-BE49-F238E27FC236}">
                <a16:creationId xmlns:a16="http://schemas.microsoft.com/office/drawing/2014/main" id="{69166616-EC0F-B7C6-6A38-5EA4702354EF}"/>
              </a:ext>
            </a:extLst>
          </p:cNvPr>
          <p:cNvSpPr>
            <a:spLocks noGrp="1" noChangeArrowheads="1"/>
          </p:cNvSpPr>
          <p:nvPr>
            <p:ph type="sldNum" sz="quarter" idx="12"/>
          </p:nvPr>
        </p:nvSpPr>
        <p:spPr>
          <a:xfrm>
            <a:off x="7010400" y="6248400"/>
            <a:ext cx="1905000" cy="457200"/>
          </a:xfrm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37D8B416-52D5-42D7-8AE7-964F32E9FABE}" type="slidenum">
              <a:rPr lang="ru-RU" altLang="ru-RU"/>
              <a:pPr>
                <a:defRPr/>
              </a:pPr>
              <a:t>‹#›</a:t>
            </a:fld>
            <a:endParaRPr lang="ru-RU" altLang="ru-RU"/>
          </a:p>
        </p:txBody>
      </p:sp>
    </p:spTree>
    <p:extLst>
      <p:ext uri="{BB962C8B-B14F-4D97-AF65-F5344CB8AC3E}">
        <p14:creationId xmlns:p14="http://schemas.microsoft.com/office/powerpoint/2010/main" val="3679076134"/>
      </p:ext>
    </p:extLst>
  </p:cSld>
  <p:clrMapOvr>
    <a:masterClrMapping/>
  </p:clrMapOvr>
  <p:transition spd="slow"/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Заголовок и объек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/>
              <a:t>Образец заголовка</a:t>
            </a:r>
          </a:p>
        </p:txBody>
      </p:sp>
      <p:sp>
        <p:nvSpPr>
          <p:cNvPr id="3" name="Объект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ru-RU"/>
              <a:t>Образец текста</a:t>
            </a:r>
          </a:p>
          <a:p>
            <a:pPr lvl="1"/>
            <a:r>
              <a:rPr lang="ru-RU"/>
              <a:t>Второй уровень</a:t>
            </a:r>
          </a:p>
          <a:p>
            <a:pPr lvl="2"/>
            <a:r>
              <a:rPr lang="ru-RU"/>
              <a:t>Третий уровень</a:t>
            </a:r>
          </a:p>
          <a:p>
            <a:pPr lvl="3"/>
            <a:r>
              <a:rPr lang="ru-RU"/>
              <a:t>Четвертый уровень</a:t>
            </a:r>
          </a:p>
          <a:p>
            <a:pPr lvl="4"/>
            <a:r>
              <a:rPr lang="ru-RU"/>
              <a:t>Пятый уровень</a:t>
            </a:r>
          </a:p>
        </p:txBody>
      </p:sp>
      <p:sp>
        <p:nvSpPr>
          <p:cNvPr id="4" name="Rectangle 7">
            <a:extLst>
              <a:ext uri="{FF2B5EF4-FFF2-40B4-BE49-F238E27FC236}">
                <a16:creationId xmlns:a16="http://schemas.microsoft.com/office/drawing/2014/main" id="{6A4F4B3D-4A55-4074-FC68-E7DEA186AF63}"/>
              </a:ext>
            </a:extLst>
          </p:cNvPr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ru-RU" altLang="ru-RU"/>
          </a:p>
        </p:txBody>
      </p:sp>
      <p:sp>
        <p:nvSpPr>
          <p:cNvPr id="5" name="Rectangle 8">
            <a:extLst>
              <a:ext uri="{FF2B5EF4-FFF2-40B4-BE49-F238E27FC236}">
                <a16:creationId xmlns:a16="http://schemas.microsoft.com/office/drawing/2014/main" id="{88EB092E-198A-E402-B3CE-2ED73F010944}"/>
              </a:ext>
            </a:extLst>
          </p:cNvPr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ru-RU" altLang="ru-RU"/>
          </a:p>
        </p:txBody>
      </p:sp>
      <p:sp>
        <p:nvSpPr>
          <p:cNvPr id="6" name="Rectangle 9">
            <a:extLst>
              <a:ext uri="{FF2B5EF4-FFF2-40B4-BE49-F238E27FC236}">
                <a16:creationId xmlns:a16="http://schemas.microsoft.com/office/drawing/2014/main" id="{E16ACB80-01AF-CBD3-7D45-F1D1545869B1}"/>
              </a:ext>
            </a:extLst>
          </p:cNvPr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218809D4-BF06-4DFC-8E45-5839B5B2F061}" type="slidenum">
              <a:rPr lang="ru-RU" altLang="ru-RU"/>
              <a:pPr>
                <a:defRPr/>
              </a:pPr>
              <a:t>‹#›</a:t>
            </a:fld>
            <a:endParaRPr lang="ru-RU" altLang="ru-RU"/>
          </a:p>
        </p:txBody>
      </p:sp>
    </p:spTree>
    <p:extLst>
      <p:ext uri="{BB962C8B-B14F-4D97-AF65-F5344CB8AC3E}">
        <p14:creationId xmlns:p14="http://schemas.microsoft.com/office/powerpoint/2010/main" val="2659548501"/>
      </p:ext>
    </p:extLst>
  </p:cSld>
  <p:clrMapOvr>
    <a:masterClrMapping/>
  </p:clrMapOvr>
  <p:transition spd="slow"/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Заголовок раздела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623888" y="1709738"/>
            <a:ext cx="7886700" cy="2852737"/>
          </a:xfrm>
        </p:spPr>
        <p:txBody>
          <a:bodyPr anchor="b"/>
          <a:lstStyle>
            <a:lvl1pPr>
              <a:defRPr sz="6000"/>
            </a:lvl1pPr>
          </a:lstStyle>
          <a:p>
            <a:r>
              <a:rPr lang="ru-RU"/>
              <a:t>Образец заголовка</a:t>
            </a:r>
          </a:p>
        </p:txBody>
      </p:sp>
      <p:sp>
        <p:nvSpPr>
          <p:cNvPr id="3" name="Текст 2"/>
          <p:cNvSpPr>
            <a:spLocks noGrp="1"/>
          </p:cNvSpPr>
          <p:nvPr>
            <p:ph type="body" idx="1"/>
          </p:nvPr>
        </p:nvSpPr>
        <p:spPr>
          <a:xfrm>
            <a:off x="623888" y="4589463"/>
            <a:ext cx="7886700" cy="1500187"/>
          </a:xfrm>
        </p:spPr>
        <p:txBody>
          <a:bodyPr/>
          <a:lstStyle>
            <a:lvl1pPr marL="0" indent="0">
              <a:buNone/>
              <a:defRPr sz="2400"/>
            </a:lvl1pPr>
            <a:lvl2pPr marL="457200" indent="0">
              <a:buNone/>
              <a:defRPr sz="2000"/>
            </a:lvl2pPr>
            <a:lvl3pPr marL="914400" indent="0">
              <a:buNone/>
              <a:defRPr sz="1800"/>
            </a:lvl3pPr>
            <a:lvl4pPr marL="1371600" indent="0">
              <a:buNone/>
              <a:defRPr sz="1600"/>
            </a:lvl4pPr>
            <a:lvl5pPr marL="1828800" indent="0">
              <a:buNone/>
              <a:defRPr sz="1600"/>
            </a:lvl5pPr>
            <a:lvl6pPr marL="2286000" indent="0">
              <a:buNone/>
              <a:defRPr sz="1600"/>
            </a:lvl6pPr>
            <a:lvl7pPr marL="2743200" indent="0">
              <a:buNone/>
              <a:defRPr sz="1600"/>
            </a:lvl7pPr>
            <a:lvl8pPr marL="3200400" indent="0">
              <a:buNone/>
              <a:defRPr sz="1600"/>
            </a:lvl8pPr>
            <a:lvl9pPr marL="3657600" indent="0">
              <a:buNone/>
              <a:defRPr sz="1600"/>
            </a:lvl9pPr>
          </a:lstStyle>
          <a:p>
            <a:pPr lvl="0"/>
            <a:r>
              <a:rPr lang="ru-RU"/>
              <a:t>Образец текста</a:t>
            </a:r>
          </a:p>
        </p:txBody>
      </p:sp>
      <p:sp>
        <p:nvSpPr>
          <p:cNvPr id="4" name="Rectangle 7">
            <a:extLst>
              <a:ext uri="{FF2B5EF4-FFF2-40B4-BE49-F238E27FC236}">
                <a16:creationId xmlns:a16="http://schemas.microsoft.com/office/drawing/2014/main" id="{4F057341-11E7-11A1-DFB4-D7F832932934}"/>
              </a:ext>
            </a:extLst>
          </p:cNvPr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ru-RU" altLang="ru-RU"/>
          </a:p>
        </p:txBody>
      </p:sp>
      <p:sp>
        <p:nvSpPr>
          <p:cNvPr id="5" name="Rectangle 8">
            <a:extLst>
              <a:ext uri="{FF2B5EF4-FFF2-40B4-BE49-F238E27FC236}">
                <a16:creationId xmlns:a16="http://schemas.microsoft.com/office/drawing/2014/main" id="{A937E87F-EE7A-8050-15B1-80662D680DAA}"/>
              </a:ext>
            </a:extLst>
          </p:cNvPr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ru-RU" altLang="ru-RU"/>
          </a:p>
        </p:txBody>
      </p:sp>
      <p:sp>
        <p:nvSpPr>
          <p:cNvPr id="6" name="Rectangle 9">
            <a:extLst>
              <a:ext uri="{FF2B5EF4-FFF2-40B4-BE49-F238E27FC236}">
                <a16:creationId xmlns:a16="http://schemas.microsoft.com/office/drawing/2014/main" id="{55ECA470-464B-B019-7EA8-8D5D5FD8BAAB}"/>
              </a:ext>
            </a:extLst>
          </p:cNvPr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93F63E05-9361-40C9-A9E5-5D4FB6A65E01}" type="slidenum">
              <a:rPr lang="ru-RU" altLang="ru-RU"/>
              <a:pPr>
                <a:defRPr/>
              </a:pPr>
              <a:t>‹#›</a:t>
            </a:fld>
            <a:endParaRPr lang="ru-RU" altLang="ru-RU"/>
          </a:p>
        </p:txBody>
      </p:sp>
    </p:spTree>
    <p:extLst>
      <p:ext uri="{BB962C8B-B14F-4D97-AF65-F5344CB8AC3E}">
        <p14:creationId xmlns:p14="http://schemas.microsoft.com/office/powerpoint/2010/main" val="2150614506"/>
      </p:ext>
    </p:extLst>
  </p:cSld>
  <p:clrMapOvr>
    <a:masterClrMapping/>
  </p:clrMapOvr>
  <p:transition spd="slow"/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Два объекта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/>
              <a:t>Образец заголовка</a:t>
            </a:r>
          </a:p>
        </p:txBody>
      </p:sp>
      <p:sp>
        <p:nvSpPr>
          <p:cNvPr id="3" name="Объект 2"/>
          <p:cNvSpPr>
            <a:spLocks noGrp="1"/>
          </p:cNvSpPr>
          <p:nvPr>
            <p:ph sz="half" idx="1"/>
          </p:nvPr>
        </p:nvSpPr>
        <p:spPr>
          <a:xfrm>
            <a:off x="2438400" y="1600200"/>
            <a:ext cx="3124200" cy="4495800"/>
          </a:xfrm>
        </p:spPr>
        <p:txBody>
          <a:bodyPr/>
          <a:lstStyle/>
          <a:p>
            <a:pPr lvl="0"/>
            <a:r>
              <a:rPr lang="ru-RU"/>
              <a:t>Образец текста</a:t>
            </a:r>
          </a:p>
          <a:p>
            <a:pPr lvl="1"/>
            <a:r>
              <a:rPr lang="ru-RU"/>
              <a:t>Второй уровень</a:t>
            </a:r>
          </a:p>
          <a:p>
            <a:pPr lvl="2"/>
            <a:r>
              <a:rPr lang="ru-RU"/>
              <a:t>Третий уровень</a:t>
            </a:r>
          </a:p>
          <a:p>
            <a:pPr lvl="3"/>
            <a:r>
              <a:rPr lang="ru-RU"/>
              <a:t>Четвертый уровень</a:t>
            </a:r>
          </a:p>
          <a:p>
            <a:pPr lvl="4"/>
            <a:r>
              <a:rPr lang="ru-RU"/>
              <a:t>Пятый уровень</a:t>
            </a:r>
          </a:p>
        </p:txBody>
      </p:sp>
      <p:sp>
        <p:nvSpPr>
          <p:cNvPr id="4" name="Объект 3"/>
          <p:cNvSpPr>
            <a:spLocks noGrp="1"/>
          </p:cNvSpPr>
          <p:nvPr>
            <p:ph sz="half" idx="2"/>
          </p:nvPr>
        </p:nvSpPr>
        <p:spPr>
          <a:xfrm>
            <a:off x="5715000" y="1600200"/>
            <a:ext cx="3124200" cy="4495800"/>
          </a:xfrm>
        </p:spPr>
        <p:txBody>
          <a:bodyPr/>
          <a:lstStyle/>
          <a:p>
            <a:pPr lvl="0"/>
            <a:r>
              <a:rPr lang="ru-RU"/>
              <a:t>Образец текста</a:t>
            </a:r>
          </a:p>
          <a:p>
            <a:pPr lvl="1"/>
            <a:r>
              <a:rPr lang="ru-RU"/>
              <a:t>Второй уровень</a:t>
            </a:r>
          </a:p>
          <a:p>
            <a:pPr lvl="2"/>
            <a:r>
              <a:rPr lang="ru-RU"/>
              <a:t>Третий уровень</a:t>
            </a:r>
          </a:p>
          <a:p>
            <a:pPr lvl="3"/>
            <a:r>
              <a:rPr lang="ru-RU"/>
              <a:t>Четвертый уровень</a:t>
            </a:r>
          </a:p>
          <a:p>
            <a:pPr lvl="4"/>
            <a:r>
              <a:rPr lang="ru-RU"/>
              <a:t>Пятый уровень</a:t>
            </a:r>
          </a:p>
        </p:txBody>
      </p:sp>
      <p:sp>
        <p:nvSpPr>
          <p:cNvPr id="5" name="Rectangle 7">
            <a:extLst>
              <a:ext uri="{FF2B5EF4-FFF2-40B4-BE49-F238E27FC236}">
                <a16:creationId xmlns:a16="http://schemas.microsoft.com/office/drawing/2014/main" id="{D43DEDBE-5BFD-7DF4-5313-4488B71A7E0F}"/>
              </a:ext>
            </a:extLst>
          </p:cNvPr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ru-RU" altLang="ru-RU"/>
          </a:p>
        </p:txBody>
      </p:sp>
      <p:sp>
        <p:nvSpPr>
          <p:cNvPr id="6" name="Rectangle 8">
            <a:extLst>
              <a:ext uri="{FF2B5EF4-FFF2-40B4-BE49-F238E27FC236}">
                <a16:creationId xmlns:a16="http://schemas.microsoft.com/office/drawing/2014/main" id="{36664053-E4C9-8D78-263F-E836ED8A33D7}"/>
              </a:ext>
            </a:extLst>
          </p:cNvPr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ru-RU" altLang="ru-RU"/>
          </a:p>
        </p:txBody>
      </p:sp>
      <p:sp>
        <p:nvSpPr>
          <p:cNvPr id="7" name="Rectangle 9">
            <a:extLst>
              <a:ext uri="{FF2B5EF4-FFF2-40B4-BE49-F238E27FC236}">
                <a16:creationId xmlns:a16="http://schemas.microsoft.com/office/drawing/2014/main" id="{D79BDFE2-A275-9DD3-17EC-A2C5D9D459D1}"/>
              </a:ext>
            </a:extLst>
          </p:cNvPr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FC91FE9D-BE6C-4B63-95D4-88521849437C}" type="slidenum">
              <a:rPr lang="ru-RU" altLang="ru-RU"/>
              <a:pPr>
                <a:defRPr/>
              </a:pPr>
              <a:t>‹#›</a:t>
            </a:fld>
            <a:endParaRPr lang="ru-RU" altLang="ru-RU"/>
          </a:p>
        </p:txBody>
      </p:sp>
    </p:spTree>
    <p:extLst>
      <p:ext uri="{BB962C8B-B14F-4D97-AF65-F5344CB8AC3E}">
        <p14:creationId xmlns:p14="http://schemas.microsoft.com/office/powerpoint/2010/main" val="2925687392"/>
      </p:ext>
    </p:extLst>
  </p:cSld>
  <p:clrMapOvr>
    <a:masterClrMapping/>
  </p:clrMapOvr>
  <p:transition spd="slow"/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Сравнение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630238" y="365125"/>
            <a:ext cx="7886700" cy="1325563"/>
          </a:xfrm>
        </p:spPr>
        <p:txBody>
          <a:bodyPr/>
          <a:lstStyle/>
          <a:p>
            <a:r>
              <a:rPr lang="ru-RU"/>
              <a:t>Образец заголовка</a:t>
            </a:r>
          </a:p>
        </p:txBody>
      </p:sp>
      <p:sp>
        <p:nvSpPr>
          <p:cNvPr id="3" name="Текст 2"/>
          <p:cNvSpPr>
            <a:spLocks noGrp="1"/>
          </p:cNvSpPr>
          <p:nvPr>
            <p:ph type="body" idx="1"/>
          </p:nvPr>
        </p:nvSpPr>
        <p:spPr>
          <a:xfrm>
            <a:off x="630238" y="1681163"/>
            <a:ext cx="3868737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ru-RU"/>
              <a:t>Образец текста</a:t>
            </a:r>
          </a:p>
        </p:txBody>
      </p:sp>
      <p:sp>
        <p:nvSpPr>
          <p:cNvPr id="4" name="Объект 3"/>
          <p:cNvSpPr>
            <a:spLocks noGrp="1"/>
          </p:cNvSpPr>
          <p:nvPr>
            <p:ph sz="half" idx="2"/>
          </p:nvPr>
        </p:nvSpPr>
        <p:spPr>
          <a:xfrm>
            <a:off x="630238" y="2505075"/>
            <a:ext cx="3868737" cy="3684588"/>
          </a:xfrm>
        </p:spPr>
        <p:txBody>
          <a:bodyPr/>
          <a:lstStyle/>
          <a:p>
            <a:pPr lvl="0"/>
            <a:r>
              <a:rPr lang="ru-RU"/>
              <a:t>Образец текста</a:t>
            </a:r>
          </a:p>
          <a:p>
            <a:pPr lvl="1"/>
            <a:r>
              <a:rPr lang="ru-RU"/>
              <a:t>Второй уровень</a:t>
            </a:r>
          </a:p>
          <a:p>
            <a:pPr lvl="2"/>
            <a:r>
              <a:rPr lang="ru-RU"/>
              <a:t>Третий уровень</a:t>
            </a:r>
          </a:p>
          <a:p>
            <a:pPr lvl="3"/>
            <a:r>
              <a:rPr lang="ru-RU"/>
              <a:t>Четвертый уровень</a:t>
            </a:r>
          </a:p>
          <a:p>
            <a:pPr lvl="4"/>
            <a:r>
              <a:rPr lang="ru-RU"/>
              <a:t>Пятый уровень</a:t>
            </a:r>
          </a:p>
        </p:txBody>
      </p:sp>
      <p:sp>
        <p:nvSpPr>
          <p:cNvPr id="5" name="Текст 4"/>
          <p:cNvSpPr>
            <a:spLocks noGrp="1"/>
          </p:cNvSpPr>
          <p:nvPr>
            <p:ph type="body" sz="quarter" idx="3"/>
          </p:nvPr>
        </p:nvSpPr>
        <p:spPr>
          <a:xfrm>
            <a:off x="4629150" y="1681163"/>
            <a:ext cx="3887788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ru-RU"/>
              <a:t>Образец текста</a:t>
            </a:r>
          </a:p>
        </p:txBody>
      </p:sp>
      <p:sp>
        <p:nvSpPr>
          <p:cNvPr id="6" name="Объект 5"/>
          <p:cNvSpPr>
            <a:spLocks noGrp="1"/>
          </p:cNvSpPr>
          <p:nvPr>
            <p:ph sz="quarter" idx="4"/>
          </p:nvPr>
        </p:nvSpPr>
        <p:spPr>
          <a:xfrm>
            <a:off x="4629150" y="2505075"/>
            <a:ext cx="3887788" cy="3684588"/>
          </a:xfrm>
        </p:spPr>
        <p:txBody>
          <a:bodyPr/>
          <a:lstStyle/>
          <a:p>
            <a:pPr lvl="0"/>
            <a:r>
              <a:rPr lang="ru-RU"/>
              <a:t>Образец текста</a:t>
            </a:r>
          </a:p>
          <a:p>
            <a:pPr lvl="1"/>
            <a:r>
              <a:rPr lang="ru-RU"/>
              <a:t>Второй уровень</a:t>
            </a:r>
          </a:p>
          <a:p>
            <a:pPr lvl="2"/>
            <a:r>
              <a:rPr lang="ru-RU"/>
              <a:t>Третий уровень</a:t>
            </a:r>
          </a:p>
          <a:p>
            <a:pPr lvl="3"/>
            <a:r>
              <a:rPr lang="ru-RU"/>
              <a:t>Четвертый уровень</a:t>
            </a:r>
          </a:p>
          <a:p>
            <a:pPr lvl="4"/>
            <a:r>
              <a:rPr lang="ru-RU"/>
              <a:t>Пятый уровень</a:t>
            </a:r>
          </a:p>
        </p:txBody>
      </p:sp>
      <p:sp>
        <p:nvSpPr>
          <p:cNvPr id="7" name="Rectangle 7">
            <a:extLst>
              <a:ext uri="{FF2B5EF4-FFF2-40B4-BE49-F238E27FC236}">
                <a16:creationId xmlns:a16="http://schemas.microsoft.com/office/drawing/2014/main" id="{4632BEC3-2721-D701-CD6A-5896B5068CF2}"/>
              </a:ext>
            </a:extLst>
          </p:cNvPr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ru-RU" altLang="ru-RU"/>
          </a:p>
        </p:txBody>
      </p:sp>
      <p:sp>
        <p:nvSpPr>
          <p:cNvPr id="8" name="Rectangle 8">
            <a:extLst>
              <a:ext uri="{FF2B5EF4-FFF2-40B4-BE49-F238E27FC236}">
                <a16:creationId xmlns:a16="http://schemas.microsoft.com/office/drawing/2014/main" id="{769B20C4-CCAD-A19C-F338-7EFAB1D3EE72}"/>
              </a:ext>
            </a:extLst>
          </p:cNvPr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ru-RU" altLang="ru-RU"/>
          </a:p>
        </p:txBody>
      </p:sp>
      <p:sp>
        <p:nvSpPr>
          <p:cNvPr id="9" name="Rectangle 9">
            <a:extLst>
              <a:ext uri="{FF2B5EF4-FFF2-40B4-BE49-F238E27FC236}">
                <a16:creationId xmlns:a16="http://schemas.microsoft.com/office/drawing/2014/main" id="{0108BAA3-A4E2-212C-9C8F-3E348DBD673B}"/>
              </a:ext>
            </a:extLst>
          </p:cNvPr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B9504CF0-8E32-441A-974F-BD5A6CD81C0E}" type="slidenum">
              <a:rPr lang="ru-RU" altLang="ru-RU"/>
              <a:pPr>
                <a:defRPr/>
              </a:pPr>
              <a:t>‹#›</a:t>
            </a:fld>
            <a:endParaRPr lang="ru-RU" altLang="ru-RU"/>
          </a:p>
        </p:txBody>
      </p:sp>
    </p:spTree>
    <p:extLst>
      <p:ext uri="{BB962C8B-B14F-4D97-AF65-F5344CB8AC3E}">
        <p14:creationId xmlns:p14="http://schemas.microsoft.com/office/powerpoint/2010/main" val="4270401478"/>
      </p:ext>
    </p:extLst>
  </p:cSld>
  <p:clrMapOvr>
    <a:masterClrMapping/>
  </p:clrMapOvr>
  <p:transition spd="slow"/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Только заголовок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/>
              <a:t>Образец заголовка</a:t>
            </a:r>
          </a:p>
        </p:txBody>
      </p:sp>
      <p:sp>
        <p:nvSpPr>
          <p:cNvPr id="3" name="Rectangle 7">
            <a:extLst>
              <a:ext uri="{FF2B5EF4-FFF2-40B4-BE49-F238E27FC236}">
                <a16:creationId xmlns:a16="http://schemas.microsoft.com/office/drawing/2014/main" id="{5A8C3E62-C2EE-B739-4DC0-2D5514A139BA}"/>
              </a:ext>
            </a:extLst>
          </p:cNvPr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ru-RU" altLang="ru-RU"/>
          </a:p>
        </p:txBody>
      </p:sp>
      <p:sp>
        <p:nvSpPr>
          <p:cNvPr id="4" name="Rectangle 8">
            <a:extLst>
              <a:ext uri="{FF2B5EF4-FFF2-40B4-BE49-F238E27FC236}">
                <a16:creationId xmlns:a16="http://schemas.microsoft.com/office/drawing/2014/main" id="{DE7F3B0B-8B86-26EF-DEBC-B0647539798B}"/>
              </a:ext>
            </a:extLst>
          </p:cNvPr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ru-RU" altLang="ru-RU"/>
          </a:p>
        </p:txBody>
      </p:sp>
      <p:sp>
        <p:nvSpPr>
          <p:cNvPr id="5" name="Rectangle 9">
            <a:extLst>
              <a:ext uri="{FF2B5EF4-FFF2-40B4-BE49-F238E27FC236}">
                <a16:creationId xmlns:a16="http://schemas.microsoft.com/office/drawing/2014/main" id="{149EB964-10EF-866B-BD1D-D3626FE4212A}"/>
              </a:ext>
            </a:extLst>
          </p:cNvPr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FA11670C-56A6-401C-9587-75578325CE91}" type="slidenum">
              <a:rPr lang="ru-RU" altLang="ru-RU"/>
              <a:pPr>
                <a:defRPr/>
              </a:pPr>
              <a:t>‹#›</a:t>
            </a:fld>
            <a:endParaRPr lang="ru-RU" altLang="ru-RU"/>
          </a:p>
        </p:txBody>
      </p:sp>
    </p:spTree>
    <p:extLst>
      <p:ext uri="{BB962C8B-B14F-4D97-AF65-F5344CB8AC3E}">
        <p14:creationId xmlns:p14="http://schemas.microsoft.com/office/powerpoint/2010/main" val="275106349"/>
      </p:ext>
    </p:extLst>
  </p:cSld>
  <p:clrMapOvr>
    <a:masterClrMapping/>
  </p:clrMapOvr>
  <p:transition spd="slow"/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Пустой слайд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ectangle 7">
            <a:extLst>
              <a:ext uri="{FF2B5EF4-FFF2-40B4-BE49-F238E27FC236}">
                <a16:creationId xmlns:a16="http://schemas.microsoft.com/office/drawing/2014/main" id="{8AD9B2F6-D7A5-3092-0188-DFB34198DB89}"/>
              </a:ext>
            </a:extLst>
          </p:cNvPr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ru-RU" altLang="ru-RU"/>
          </a:p>
        </p:txBody>
      </p:sp>
      <p:sp>
        <p:nvSpPr>
          <p:cNvPr id="3" name="Rectangle 8">
            <a:extLst>
              <a:ext uri="{FF2B5EF4-FFF2-40B4-BE49-F238E27FC236}">
                <a16:creationId xmlns:a16="http://schemas.microsoft.com/office/drawing/2014/main" id="{527BC9A2-DDDD-A5B3-7F46-8F80D4BE1264}"/>
              </a:ext>
            </a:extLst>
          </p:cNvPr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ru-RU" altLang="ru-RU"/>
          </a:p>
        </p:txBody>
      </p:sp>
      <p:sp>
        <p:nvSpPr>
          <p:cNvPr id="4" name="Rectangle 9">
            <a:extLst>
              <a:ext uri="{FF2B5EF4-FFF2-40B4-BE49-F238E27FC236}">
                <a16:creationId xmlns:a16="http://schemas.microsoft.com/office/drawing/2014/main" id="{D37F1891-D0B4-57CA-C940-01D4FDA8F2B0}"/>
              </a:ext>
            </a:extLst>
          </p:cNvPr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A1557364-B8F2-434A-82F5-51DEE5570494}" type="slidenum">
              <a:rPr lang="ru-RU" altLang="ru-RU"/>
              <a:pPr>
                <a:defRPr/>
              </a:pPr>
              <a:t>‹#›</a:t>
            </a:fld>
            <a:endParaRPr lang="ru-RU" altLang="ru-RU"/>
          </a:p>
        </p:txBody>
      </p:sp>
    </p:spTree>
    <p:extLst>
      <p:ext uri="{BB962C8B-B14F-4D97-AF65-F5344CB8AC3E}">
        <p14:creationId xmlns:p14="http://schemas.microsoft.com/office/powerpoint/2010/main" val="4121565"/>
      </p:ext>
    </p:extLst>
  </p:cSld>
  <p:clrMapOvr>
    <a:masterClrMapping/>
  </p:clrMapOvr>
  <p:transition spd="slow"/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Объект с подписью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630238" y="457200"/>
            <a:ext cx="2949575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ru-RU"/>
              <a:t>Образец заголовка</a:t>
            </a:r>
          </a:p>
        </p:txBody>
      </p:sp>
      <p:sp>
        <p:nvSpPr>
          <p:cNvPr id="3" name="Объект 2"/>
          <p:cNvSpPr>
            <a:spLocks noGrp="1"/>
          </p:cNvSpPr>
          <p:nvPr>
            <p:ph idx="1"/>
          </p:nvPr>
        </p:nvSpPr>
        <p:spPr>
          <a:xfrm>
            <a:off x="3887788" y="987425"/>
            <a:ext cx="4629150" cy="4873625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ru-RU"/>
              <a:t>Образец текста</a:t>
            </a:r>
          </a:p>
          <a:p>
            <a:pPr lvl="1"/>
            <a:r>
              <a:rPr lang="ru-RU"/>
              <a:t>Второй уровень</a:t>
            </a:r>
          </a:p>
          <a:p>
            <a:pPr lvl="2"/>
            <a:r>
              <a:rPr lang="ru-RU"/>
              <a:t>Третий уровень</a:t>
            </a:r>
          </a:p>
          <a:p>
            <a:pPr lvl="3"/>
            <a:r>
              <a:rPr lang="ru-RU"/>
              <a:t>Четвертый уровень</a:t>
            </a:r>
          </a:p>
          <a:p>
            <a:pPr lvl="4"/>
            <a:r>
              <a:rPr lang="ru-RU"/>
              <a:t>Пятый уровень</a:t>
            </a:r>
          </a:p>
        </p:txBody>
      </p:sp>
      <p:sp>
        <p:nvSpPr>
          <p:cNvPr id="4" name="Текст 3"/>
          <p:cNvSpPr>
            <a:spLocks noGrp="1"/>
          </p:cNvSpPr>
          <p:nvPr>
            <p:ph type="body" sz="half" idx="2"/>
          </p:nvPr>
        </p:nvSpPr>
        <p:spPr>
          <a:xfrm>
            <a:off x="630238" y="2057400"/>
            <a:ext cx="2949575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ru-RU"/>
              <a:t>Образец текста</a:t>
            </a:r>
          </a:p>
        </p:txBody>
      </p:sp>
      <p:sp>
        <p:nvSpPr>
          <p:cNvPr id="5" name="Rectangle 7">
            <a:extLst>
              <a:ext uri="{FF2B5EF4-FFF2-40B4-BE49-F238E27FC236}">
                <a16:creationId xmlns:a16="http://schemas.microsoft.com/office/drawing/2014/main" id="{28C0F44B-7432-0C28-D257-03143DC82D90}"/>
              </a:ext>
            </a:extLst>
          </p:cNvPr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ru-RU" altLang="ru-RU"/>
          </a:p>
        </p:txBody>
      </p:sp>
      <p:sp>
        <p:nvSpPr>
          <p:cNvPr id="6" name="Rectangle 8">
            <a:extLst>
              <a:ext uri="{FF2B5EF4-FFF2-40B4-BE49-F238E27FC236}">
                <a16:creationId xmlns:a16="http://schemas.microsoft.com/office/drawing/2014/main" id="{FBF1EB63-71E2-4921-7607-F1AE2540314F}"/>
              </a:ext>
            </a:extLst>
          </p:cNvPr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ru-RU" altLang="ru-RU"/>
          </a:p>
        </p:txBody>
      </p:sp>
      <p:sp>
        <p:nvSpPr>
          <p:cNvPr id="7" name="Rectangle 9">
            <a:extLst>
              <a:ext uri="{FF2B5EF4-FFF2-40B4-BE49-F238E27FC236}">
                <a16:creationId xmlns:a16="http://schemas.microsoft.com/office/drawing/2014/main" id="{53D15990-27A2-CDDC-CFBC-AADB9F65599E}"/>
              </a:ext>
            </a:extLst>
          </p:cNvPr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94F6298D-F45D-4D22-9F8A-4FC10BCFDE20}" type="slidenum">
              <a:rPr lang="ru-RU" altLang="ru-RU"/>
              <a:pPr>
                <a:defRPr/>
              </a:pPr>
              <a:t>‹#›</a:t>
            </a:fld>
            <a:endParaRPr lang="ru-RU" altLang="ru-RU"/>
          </a:p>
        </p:txBody>
      </p:sp>
    </p:spTree>
    <p:extLst>
      <p:ext uri="{BB962C8B-B14F-4D97-AF65-F5344CB8AC3E}">
        <p14:creationId xmlns:p14="http://schemas.microsoft.com/office/powerpoint/2010/main" val="1814867866"/>
      </p:ext>
    </p:extLst>
  </p:cSld>
  <p:clrMapOvr>
    <a:masterClrMapping/>
  </p:clrMapOvr>
  <p:transition spd="slow"/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Рисунок с подписью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630238" y="457200"/>
            <a:ext cx="2949575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ru-RU"/>
              <a:t>Образец заголовка</a:t>
            </a:r>
          </a:p>
        </p:txBody>
      </p:sp>
      <p:sp>
        <p:nvSpPr>
          <p:cNvPr id="3" name="Рисунок 2"/>
          <p:cNvSpPr>
            <a:spLocks noGrp="1"/>
          </p:cNvSpPr>
          <p:nvPr>
            <p:ph type="pic" idx="1"/>
          </p:nvPr>
        </p:nvSpPr>
        <p:spPr>
          <a:xfrm>
            <a:off x="3887788" y="987425"/>
            <a:ext cx="4629150" cy="4873625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pPr lvl="0"/>
            <a:endParaRPr lang="ru-RU" noProof="0"/>
          </a:p>
        </p:txBody>
      </p:sp>
      <p:sp>
        <p:nvSpPr>
          <p:cNvPr id="4" name="Текст 3"/>
          <p:cNvSpPr>
            <a:spLocks noGrp="1"/>
          </p:cNvSpPr>
          <p:nvPr>
            <p:ph type="body" sz="half" idx="2"/>
          </p:nvPr>
        </p:nvSpPr>
        <p:spPr>
          <a:xfrm>
            <a:off x="630238" y="2057400"/>
            <a:ext cx="2949575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ru-RU"/>
              <a:t>Образец текста</a:t>
            </a:r>
          </a:p>
        </p:txBody>
      </p:sp>
      <p:sp>
        <p:nvSpPr>
          <p:cNvPr id="5" name="Rectangle 7">
            <a:extLst>
              <a:ext uri="{FF2B5EF4-FFF2-40B4-BE49-F238E27FC236}">
                <a16:creationId xmlns:a16="http://schemas.microsoft.com/office/drawing/2014/main" id="{F2699ED8-2ECE-05CA-C7FC-D5C115B5990C}"/>
              </a:ext>
            </a:extLst>
          </p:cNvPr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ru-RU" altLang="ru-RU"/>
          </a:p>
        </p:txBody>
      </p:sp>
      <p:sp>
        <p:nvSpPr>
          <p:cNvPr id="6" name="Rectangle 8">
            <a:extLst>
              <a:ext uri="{FF2B5EF4-FFF2-40B4-BE49-F238E27FC236}">
                <a16:creationId xmlns:a16="http://schemas.microsoft.com/office/drawing/2014/main" id="{1FED5EB7-E346-4D1D-CEFE-AE6061B1053E}"/>
              </a:ext>
            </a:extLst>
          </p:cNvPr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ru-RU" altLang="ru-RU"/>
          </a:p>
        </p:txBody>
      </p:sp>
      <p:sp>
        <p:nvSpPr>
          <p:cNvPr id="7" name="Rectangle 9">
            <a:extLst>
              <a:ext uri="{FF2B5EF4-FFF2-40B4-BE49-F238E27FC236}">
                <a16:creationId xmlns:a16="http://schemas.microsoft.com/office/drawing/2014/main" id="{18D45917-3500-7103-F838-8BE03E09DD49}"/>
              </a:ext>
            </a:extLst>
          </p:cNvPr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35B565F1-10D5-42CD-98B2-93BB752A5DB3}" type="slidenum">
              <a:rPr lang="ru-RU" altLang="ru-RU"/>
              <a:pPr>
                <a:defRPr/>
              </a:pPr>
              <a:t>‹#›</a:t>
            </a:fld>
            <a:endParaRPr lang="ru-RU" altLang="ru-RU"/>
          </a:p>
        </p:txBody>
      </p:sp>
    </p:spTree>
    <p:extLst>
      <p:ext uri="{BB962C8B-B14F-4D97-AF65-F5344CB8AC3E}">
        <p14:creationId xmlns:p14="http://schemas.microsoft.com/office/powerpoint/2010/main" val="1766503124"/>
      </p:ext>
    </p:extLst>
  </p:cSld>
  <p:clrMapOvr>
    <a:masterClrMapping/>
  </p:clrMapOvr>
  <p:transition spd="slow"/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Заголовок и вертикальный текс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/>
              <a:t>Образец заголовка</a:t>
            </a:r>
          </a:p>
        </p:txBody>
      </p:sp>
      <p:sp>
        <p:nvSpPr>
          <p:cNvPr id="3" name="Вертикальный текст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ru-RU"/>
              <a:t>Образец текста</a:t>
            </a:r>
          </a:p>
          <a:p>
            <a:pPr lvl="1"/>
            <a:r>
              <a:rPr lang="ru-RU"/>
              <a:t>Второй уровень</a:t>
            </a:r>
          </a:p>
          <a:p>
            <a:pPr lvl="2"/>
            <a:r>
              <a:rPr lang="ru-RU"/>
              <a:t>Третий уровень</a:t>
            </a:r>
          </a:p>
          <a:p>
            <a:pPr lvl="3"/>
            <a:r>
              <a:rPr lang="ru-RU"/>
              <a:t>Четвертый уровень</a:t>
            </a:r>
          </a:p>
          <a:p>
            <a:pPr lvl="4"/>
            <a:r>
              <a:rPr lang="ru-RU"/>
              <a:t>Пятый уровень</a:t>
            </a:r>
          </a:p>
        </p:txBody>
      </p:sp>
      <p:sp>
        <p:nvSpPr>
          <p:cNvPr id="4" name="Rectangle 7">
            <a:extLst>
              <a:ext uri="{FF2B5EF4-FFF2-40B4-BE49-F238E27FC236}">
                <a16:creationId xmlns:a16="http://schemas.microsoft.com/office/drawing/2014/main" id="{0648EE6C-454D-8ED2-5660-511AF4F1A78F}"/>
              </a:ext>
            </a:extLst>
          </p:cNvPr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ru-RU" altLang="ru-RU"/>
          </a:p>
        </p:txBody>
      </p:sp>
      <p:sp>
        <p:nvSpPr>
          <p:cNvPr id="5" name="Rectangle 8">
            <a:extLst>
              <a:ext uri="{FF2B5EF4-FFF2-40B4-BE49-F238E27FC236}">
                <a16:creationId xmlns:a16="http://schemas.microsoft.com/office/drawing/2014/main" id="{2B479716-F509-E1E0-947B-A26B0C4784F7}"/>
              </a:ext>
            </a:extLst>
          </p:cNvPr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ru-RU" altLang="ru-RU"/>
          </a:p>
        </p:txBody>
      </p:sp>
      <p:sp>
        <p:nvSpPr>
          <p:cNvPr id="6" name="Rectangle 9">
            <a:extLst>
              <a:ext uri="{FF2B5EF4-FFF2-40B4-BE49-F238E27FC236}">
                <a16:creationId xmlns:a16="http://schemas.microsoft.com/office/drawing/2014/main" id="{45E2DEC7-1D54-83EE-9171-4FEB22601B81}"/>
              </a:ext>
            </a:extLst>
          </p:cNvPr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C8A75CD1-13E4-40B8-A0AA-B1DB66201586}" type="slidenum">
              <a:rPr lang="ru-RU" altLang="ru-RU"/>
              <a:pPr>
                <a:defRPr/>
              </a:pPr>
              <a:t>‹#›</a:t>
            </a:fld>
            <a:endParaRPr lang="ru-RU" altLang="ru-RU"/>
          </a:p>
        </p:txBody>
      </p:sp>
    </p:spTree>
    <p:extLst>
      <p:ext uri="{BB962C8B-B14F-4D97-AF65-F5344CB8AC3E}">
        <p14:creationId xmlns:p14="http://schemas.microsoft.com/office/powerpoint/2010/main" val="4176810416"/>
      </p:ext>
    </p:extLst>
  </p:cSld>
  <p:clrMapOvr>
    <a:masterClrMapping/>
  </p:clrMapOvr>
  <p:transition spd="slow"/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Вертикальный заголовок и текс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Вертикальный заголовок 1"/>
          <p:cNvSpPr>
            <a:spLocks noGrp="1"/>
          </p:cNvSpPr>
          <p:nvPr>
            <p:ph type="title" orient="vert"/>
          </p:nvPr>
        </p:nvSpPr>
        <p:spPr>
          <a:xfrm>
            <a:off x="7239000" y="228600"/>
            <a:ext cx="1600200" cy="5867400"/>
          </a:xfrm>
        </p:spPr>
        <p:txBody>
          <a:bodyPr vert="eaVert"/>
          <a:lstStyle/>
          <a:p>
            <a:r>
              <a:rPr lang="ru-RU"/>
              <a:t>Образец заголовка</a:t>
            </a:r>
          </a:p>
        </p:txBody>
      </p:sp>
      <p:sp>
        <p:nvSpPr>
          <p:cNvPr id="3" name="Вертикальный текст 2"/>
          <p:cNvSpPr>
            <a:spLocks noGrp="1"/>
          </p:cNvSpPr>
          <p:nvPr>
            <p:ph type="body" orient="vert" idx="1"/>
          </p:nvPr>
        </p:nvSpPr>
        <p:spPr>
          <a:xfrm>
            <a:off x="2438400" y="228600"/>
            <a:ext cx="4648200" cy="5867400"/>
          </a:xfrm>
        </p:spPr>
        <p:txBody>
          <a:bodyPr vert="eaVert"/>
          <a:lstStyle/>
          <a:p>
            <a:pPr lvl="0"/>
            <a:r>
              <a:rPr lang="ru-RU"/>
              <a:t>Образец текста</a:t>
            </a:r>
          </a:p>
          <a:p>
            <a:pPr lvl="1"/>
            <a:r>
              <a:rPr lang="ru-RU"/>
              <a:t>Второй уровень</a:t>
            </a:r>
          </a:p>
          <a:p>
            <a:pPr lvl="2"/>
            <a:r>
              <a:rPr lang="ru-RU"/>
              <a:t>Третий уровень</a:t>
            </a:r>
          </a:p>
          <a:p>
            <a:pPr lvl="3"/>
            <a:r>
              <a:rPr lang="ru-RU"/>
              <a:t>Четвертый уровень</a:t>
            </a:r>
          </a:p>
          <a:p>
            <a:pPr lvl="4"/>
            <a:r>
              <a:rPr lang="ru-RU"/>
              <a:t>Пятый уровень</a:t>
            </a:r>
          </a:p>
        </p:txBody>
      </p:sp>
      <p:sp>
        <p:nvSpPr>
          <p:cNvPr id="4" name="Rectangle 7">
            <a:extLst>
              <a:ext uri="{FF2B5EF4-FFF2-40B4-BE49-F238E27FC236}">
                <a16:creationId xmlns:a16="http://schemas.microsoft.com/office/drawing/2014/main" id="{E6531337-A5BE-CBA3-D16D-6B48EEAABB5C}"/>
              </a:ext>
            </a:extLst>
          </p:cNvPr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ru-RU" altLang="ru-RU"/>
          </a:p>
        </p:txBody>
      </p:sp>
      <p:sp>
        <p:nvSpPr>
          <p:cNvPr id="5" name="Rectangle 8">
            <a:extLst>
              <a:ext uri="{FF2B5EF4-FFF2-40B4-BE49-F238E27FC236}">
                <a16:creationId xmlns:a16="http://schemas.microsoft.com/office/drawing/2014/main" id="{AE5ED334-AC07-B2B6-D6F1-B5E58F0E6ED0}"/>
              </a:ext>
            </a:extLst>
          </p:cNvPr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ru-RU" altLang="ru-RU"/>
          </a:p>
        </p:txBody>
      </p:sp>
      <p:sp>
        <p:nvSpPr>
          <p:cNvPr id="6" name="Rectangle 9">
            <a:extLst>
              <a:ext uri="{FF2B5EF4-FFF2-40B4-BE49-F238E27FC236}">
                <a16:creationId xmlns:a16="http://schemas.microsoft.com/office/drawing/2014/main" id="{0281C63E-C2C0-BF91-F95C-6376F3D534FC}"/>
              </a:ext>
            </a:extLst>
          </p:cNvPr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9F73DF6E-34B1-4F17-9D87-C0696A713857}" type="slidenum">
              <a:rPr lang="ru-RU" altLang="ru-RU"/>
              <a:pPr>
                <a:defRPr/>
              </a:pPr>
              <a:t>‹#›</a:t>
            </a:fld>
            <a:endParaRPr lang="ru-RU" altLang="ru-RU"/>
          </a:p>
        </p:txBody>
      </p:sp>
    </p:spTree>
    <p:extLst>
      <p:ext uri="{BB962C8B-B14F-4D97-AF65-F5344CB8AC3E}">
        <p14:creationId xmlns:p14="http://schemas.microsoft.com/office/powerpoint/2010/main" val="2192349367"/>
      </p:ext>
    </p:extLst>
  </p:cSld>
  <p:clrMapOvr>
    <a:masterClrMapping/>
  </p:clrMapOvr>
  <p:transition spd="slow"/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Титульный слайд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ctrTitle"/>
          </p:nvPr>
        </p:nvSpPr>
        <p:spPr>
          <a:xfrm>
            <a:off x="1143000" y="1122363"/>
            <a:ext cx="6858000" cy="2387600"/>
          </a:xfrm>
        </p:spPr>
        <p:txBody>
          <a:bodyPr anchor="b"/>
          <a:lstStyle>
            <a:lvl1pPr algn="ctr">
              <a:defRPr sz="6000"/>
            </a:lvl1pPr>
          </a:lstStyle>
          <a:p>
            <a:r>
              <a:rPr lang="ru-RU"/>
              <a:t>Образец заголовка</a:t>
            </a:r>
          </a:p>
        </p:txBody>
      </p:sp>
      <p:sp>
        <p:nvSpPr>
          <p:cNvPr id="3" name="Подзаголовок 2"/>
          <p:cNvSpPr>
            <a:spLocks noGrp="1"/>
          </p:cNvSpPr>
          <p:nvPr>
            <p:ph type="subTitle" idx="1"/>
          </p:nvPr>
        </p:nvSpPr>
        <p:spPr>
          <a:xfrm>
            <a:off x="1143000" y="3602038"/>
            <a:ext cx="6858000" cy="1655762"/>
          </a:xfrm>
        </p:spPr>
        <p:txBody>
          <a:bodyPr/>
          <a:lstStyle>
            <a:lvl1pPr marL="0" indent="0" algn="ctr">
              <a:buNone/>
              <a:defRPr sz="2400"/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ru-RU"/>
              <a:t>Образец подзаголовка</a:t>
            </a:r>
          </a:p>
        </p:txBody>
      </p:sp>
      <p:sp>
        <p:nvSpPr>
          <p:cNvPr id="4" name="Rectangle 4">
            <a:extLst>
              <a:ext uri="{FF2B5EF4-FFF2-40B4-BE49-F238E27FC236}">
                <a16:creationId xmlns:a16="http://schemas.microsoft.com/office/drawing/2014/main" id="{40F5EBCA-2E89-BF8C-1420-EAAFE07616F5}"/>
              </a:ext>
            </a:extLst>
          </p:cNvPr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ru-RU" altLang="ru-RU"/>
          </a:p>
        </p:txBody>
      </p:sp>
      <p:sp>
        <p:nvSpPr>
          <p:cNvPr id="5" name="Rectangle 5">
            <a:extLst>
              <a:ext uri="{FF2B5EF4-FFF2-40B4-BE49-F238E27FC236}">
                <a16:creationId xmlns:a16="http://schemas.microsoft.com/office/drawing/2014/main" id="{3742C0B9-7BBC-DE2A-981C-B49ECEC0063D}"/>
              </a:ext>
            </a:extLst>
          </p:cNvPr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ru-RU" altLang="ru-RU"/>
          </a:p>
        </p:txBody>
      </p:sp>
      <p:sp>
        <p:nvSpPr>
          <p:cNvPr id="6" name="Rectangle 6">
            <a:extLst>
              <a:ext uri="{FF2B5EF4-FFF2-40B4-BE49-F238E27FC236}">
                <a16:creationId xmlns:a16="http://schemas.microsoft.com/office/drawing/2014/main" id="{1A2273F5-F6DF-8A8A-D780-8C9053E88BD6}"/>
              </a:ext>
            </a:extLst>
          </p:cNvPr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6B74D971-456D-47AB-8245-D7151E7E584A}" type="slidenum">
              <a:rPr lang="ru-RU" altLang="ru-RU"/>
              <a:pPr>
                <a:defRPr/>
              </a:pPr>
              <a:t>‹#›</a:t>
            </a:fld>
            <a:endParaRPr lang="ru-RU" altLang="ru-RU"/>
          </a:p>
        </p:txBody>
      </p:sp>
    </p:spTree>
    <p:extLst>
      <p:ext uri="{BB962C8B-B14F-4D97-AF65-F5344CB8AC3E}">
        <p14:creationId xmlns:p14="http://schemas.microsoft.com/office/powerpoint/2010/main" val="1001945080"/>
      </p:ext>
    </p:extLst>
  </p:cSld>
  <p:clrMapOvr>
    <a:masterClrMapping/>
  </p:clrMapOvr>
</p:sldLayout>
</file>

<file path=ppt/slideLayouts/slideLayout13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Заголовок и объек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/>
              <a:t>Образец заголовка</a:t>
            </a:r>
          </a:p>
        </p:txBody>
      </p:sp>
      <p:sp>
        <p:nvSpPr>
          <p:cNvPr id="3" name="Объект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ru-RU"/>
              <a:t>Образец текста</a:t>
            </a:r>
          </a:p>
          <a:p>
            <a:pPr lvl="1"/>
            <a:r>
              <a:rPr lang="ru-RU"/>
              <a:t>Второй уровень</a:t>
            </a:r>
          </a:p>
          <a:p>
            <a:pPr lvl="2"/>
            <a:r>
              <a:rPr lang="ru-RU"/>
              <a:t>Третий уровень</a:t>
            </a:r>
          </a:p>
          <a:p>
            <a:pPr lvl="3"/>
            <a:r>
              <a:rPr lang="ru-RU"/>
              <a:t>Четвертый уровень</a:t>
            </a:r>
          </a:p>
          <a:p>
            <a:pPr lvl="4"/>
            <a:r>
              <a:rPr lang="ru-RU"/>
              <a:t>Пятый уровень</a:t>
            </a:r>
          </a:p>
        </p:txBody>
      </p:sp>
      <p:sp>
        <p:nvSpPr>
          <p:cNvPr id="4" name="Rectangle 4">
            <a:extLst>
              <a:ext uri="{FF2B5EF4-FFF2-40B4-BE49-F238E27FC236}">
                <a16:creationId xmlns:a16="http://schemas.microsoft.com/office/drawing/2014/main" id="{DEAD644F-3759-FEB3-13BB-19F407B576BF}"/>
              </a:ext>
            </a:extLst>
          </p:cNvPr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ru-RU" altLang="ru-RU"/>
          </a:p>
        </p:txBody>
      </p:sp>
      <p:sp>
        <p:nvSpPr>
          <p:cNvPr id="5" name="Rectangle 5">
            <a:extLst>
              <a:ext uri="{FF2B5EF4-FFF2-40B4-BE49-F238E27FC236}">
                <a16:creationId xmlns:a16="http://schemas.microsoft.com/office/drawing/2014/main" id="{902365DE-2717-465F-6A0F-577759A5C4B9}"/>
              </a:ext>
            </a:extLst>
          </p:cNvPr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ru-RU" altLang="ru-RU"/>
          </a:p>
        </p:txBody>
      </p:sp>
      <p:sp>
        <p:nvSpPr>
          <p:cNvPr id="6" name="Rectangle 6">
            <a:extLst>
              <a:ext uri="{FF2B5EF4-FFF2-40B4-BE49-F238E27FC236}">
                <a16:creationId xmlns:a16="http://schemas.microsoft.com/office/drawing/2014/main" id="{3BB6F472-E61F-034C-24F3-27901D396854}"/>
              </a:ext>
            </a:extLst>
          </p:cNvPr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BC7E6FBD-AB5E-4026-B912-E9A21FCB9F24}" type="slidenum">
              <a:rPr lang="ru-RU" altLang="ru-RU"/>
              <a:pPr>
                <a:defRPr/>
              </a:pPr>
              <a:t>‹#›</a:t>
            </a:fld>
            <a:endParaRPr lang="ru-RU" altLang="ru-RU"/>
          </a:p>
        </p:txBody>
      </p:sp>
    </p:spTree>
    <p:extLst>
      <p:ext uri="{BB962C8B-B14F-4D97-AF65-F5344CB8AC3E}">
        <p14:creationId xmlns:p14="http://schemas.microsoft.com/office/powerpoint/2010/main" val="4133749318"/>
      </p:ext>
    </p:extLst>
  </p:cSld>
  <p:clrMapOvr>
    <a:masterClrMapping/>
  </p:clrMapOvr>
</p:sldLayout>
</file>

<file path=ppt/slideLayouts/slideLayout14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Заголовок раздела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623888" y="1709738"/>
            <a:ext cx="7886700" cy="2852737"/>
          </a:xfrm>
        </p:spPr>
        <p:txBody>
          <a:bodyPr anchor="b"/>
          <a:lstStyle>
            <a:lvl1pPr>
              <a:defRPr sz="6000"/>
            </a:lvl1pPr>
          </a:lstStyle>
          <a:p>
            <a:r>
              <a:rPr lang="ru-RU"/>
              <a:t>Образец заголовка</a:t>
            </a:r>
          </a:p>
        </p:txBody>
      </p:sp>
      <p:sp>
        <p:nvSpPr>
          <p:cNvPr id="3" name="Текст 2"/>
          <p:cNvSpPr>
            <a:spLocks noGrp="1"/>
          </p:cNvSpPr>
          <p:nvPr>
            <p:ph type="body" idx="1"/>
          </p:nvPr>
        </p:nvSpPr>
        <p:spPr>
          <a:xfrm>
            <a:off x="623888" y="4589463"/>
            <a:ext cx="7886700" cy="1500187"/>
          </a:xfrm>
        </p:spPr>
        <p:txBody>
          <a:bodyPr/>
          <a:lstStyle>
            <a:lvl1pPr marL="0" indent="0">
              <a:buNone/>
              <a:defRPr sz="2400"/>
            </a:lvl1pPr>
            <a:lvl2pPr marL="457200" indent="0">
              <a:buNone/>
              <a:defRPr sz="2000"/>
            </a:lvl2pPr>
            <a:lvl3pPr marL="914400" indent="0">
              <a:buNone/>
              <a:defRPr sz="1800"/>
            </a:lvl3pPr>
            <a:lvl4pPr marL="1371600" indent="0">
              <a:buNone/>
              <a:defRPr sz="1600"/>
            </a:lvl4pPr>
            <a:lvl5pPr marL="1828800" indent="0">
              <a:buNone/>
              <a:defRPr sz="1600"/>
            </a:lvl5pPr>
            <a:lvl6pPr marL="2286000" indent="0">
              <a:buNone/>
              <a:defRPr sz="1600"/>
            </a:lvl6pPr>
            <a:lvl7pPr marL="2743200" indent="0">
              <a:buNone/>
              <a:defRPr sz="1600"/>
            </a:lvl7pPr>
            <a:lvl8pPr marL="3200400" indent="0">
              <a:buNone/>
              <a:defRPr sz="1600"/>
            </a:lvl8pPr>
            <a:lvl9pPr marL="3657600" indent="0">
              <a:buNone/>
              <a:defRPr sz="1600"/>
            </a:lvl9pPr>
          </a:lstStyle>
          <a:p>
            <a:pPr lvl="0"/>
            <a:r>
              <a:rPr lang="ru-RU"/>
              <a:t>Образец текста</a:t>
            </a:r>
          </a:p>
        </p:txBody>
      </p:sp>
      <p:sp>
        <p:nvSpPr>
          <p:cNvPr id="4" name="Rectangle 4">
            <a:extLst>
              <a:ext uri="{FF2B5EF4-FFF2-40B4-BE49-F238E27FC236}">
                <a16:creationId xmlns:a16="http://schemas.microsoft.com/office/drawing/2014/main" id="{6540CF5D-2634-CF02-035C-CBFF080203B9}"/>
              </a:ext>
            </a:extLst>
          </p:cNvPr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ru-RU" altLang="ru-RU"/>
          </a:p>
        </p:txBody>
      </p:sp>
      <p:sp>
        <p:nvSpPr>
          <p:cNvPr id="5" name="Rectangle 5">
            <a:extLst>
              <a:ext uri="{FF2B5EF4-FFF2-40B4-BE49-F238E27FC236}">
                <a16:creationId xmlns:a16="http://schemas.microsoft.com/office/drawing/2014/main" id="{9D2AB886-57EE-3F28-69DD-5B2DE9489A66}"/>
              </a:ext>
            </a:extLst>
          </p:cNvPr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ru-RU" altLang="ru-RU"/>
          </a:p>
        </p:txBody>
      </p:sp>
      <p:sp>
        <p:nvSpPr>
          <p:cNvPr id="6" name="Rectangle 6">
            <a:extLst>
              <a:ext uri="{FF2B5EF4-FFF2-40B4-BE49-F238E27FC236}">
                <a16:creationId xmlns:a16="http://schemas.microsoft.com/office/drawing/2014/main" id="{1098FAA3-81A4-DBC0-FFB2-B4FE0B35C5DA}"/>
              </a:ext>
            </a:extLst>
          </p:cNvPr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46D92E1A-EC1C-4FD7-A12B-0D455EDA704D}" type="slidenum">
              <a:rPr lang="ru-RU" altLang="ru-RU"/>
              <a:pPr>
                <a:defRPr/>
              </a:pPr>
              <a:t>‹#›</a:t>
            </a:fld>
            <a:endParaRPr lang="ru-RU" altLang="ru-RU"/>
          </a:p>
        </p:txBody>
      </p:sp>
    </p:spTree>
    <p:extLst>
      <p:ext uri="{BB962C8B-B14F-4D97-AF65-F5344CB8AC3E}">
        <p14:creationId xmlns:p14="http://schemas.microsoft.com/office/powerpoint/2010/main" val="1824823464"/>
      </p:ext>
    </p:extLst>
  </p:cSld>
  <p:clrMapOvr>
    <a:masterClrMapping/>
  </p:clrMapOvr>
</p:sldLayout>
</file>

<file path=ppt/slideLayouts/slideLayout15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Два объекта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/>
              <a:t>Образец заголовка</a:t>
            </a:r>
          </a:p>
        </p:txBody>
      </p:sp>
      <p:sp>
        <p:nvSpPr>
          <p:cNvPr id="3" name="Объект 2"/>
          <p:cNvSpPr>
            <a:spLocks noGrp="1"/>
          </p:cNvSpPr>
          <p:nvPr>
            <p:ph sz="half" idx="1"/>
          </p:nvPr>
        </p:nvSpPr>
        <p:spPr>
          <a:xfrm>
            <a:off x="457200" y="1600200"/>
            <a:ext cx="4038600" cy="4525963"/>
          </a:xfrm>
        </p:spPr>
        <p:txBody>
          <a:bodyPr/>
          <a:lstStyle/>
          <a:p>
            <a:pPr lvl="0"/>
            <a:r>
              <a:rPr lang="ru-RU"/>
              <a:t>Образец текста</a:t>
            </a:r>
          </a:p>
          <a:p>
            <a:pPr lvl="1"/>
            <a:r>
              <a:rPr lang="ru-RU"/>
              <a:t>Второй уровень</a:t>
            </a:r>
          </a:p>
          <a:p>
            <a:pPr lvl="2"/>
            <a:r>
              <a:rPr lang="ru-RU"/>
              <a:t>Третий уровень</a:t>
            </a:r>
          </a:p>
          <a:p>
            <a:pPr lvl="3"/>
            <a:r>
              <a:rPr lang="ru-RU"/>
              <a:t>Четвертый уровень</a:t>
            </a:r>
          </a:p>
          <a:p>
            <a:pPr lvl="4"/>
            <a:r>
              <a:rPr lang="ru-RU"/>
              <a:t>Пятый уровень</a:t>
            </a:r>
          </a:p>
        </p:txBody>
      </p:sp>
      <p:sp>
        <p:nvSpPr>
          <p:cNvPr id="4" name="Объект 3"/>
          <p:cNvSpPr>
            <a:spLocks noGrp="1"/>
          </p:cNvSpPr>
          <p:nvPr>
            <p:ph sz="half" idx="2"/>
          </p:nvPr>
        </p:nvSpPr>
        <p:spPr>
          <a:xfrm>
            <a:off x="4648200" y="1600200"/>
            <a:ext cx="4038600" cy="4525963"/>
          </a:xfrm>
        </p:spPr>
        <p:txBody>
          <a:bodyPr/>
          <a:lstStyle/>
          <a:p>
            <a:pPr lvl="0"/>
            <a:r>
              <a:rPr lang="ru-RU"/>
              <a:t>Образец текста</a:t>
            </a:r>
          </a:p>
          <a:p>
            <a:pPr lvl="1"/>
            <a:r>
              <a:rPr lang="ru-RU"/>
              <a:t>Второй уровень</a:t>
            </a:r>
          </a:p>
          <a:p>
            <a:pPr lvl="2"/>
            <a:r>
              <a:rPr lang="ru-RU"/>
              <a:t>Третий уровень</a:t>
            </a:r>
          </a:p>
          <a:p>
            <a:pPr lvl="3"/>
            <a:r>
              <a:rPr lang="ru-RU"/>
              <a:t>Четвертый уровень</a:t>
            </a:r>
          </a:p>
          <a:p>
            <a:pPr lvl="4"/>
            <a:r>
              <a:rPr lang="ru-RU"/>
              <a:t>Пятый уровень</a:t>
            </a:r>
          </a:p>
        </p:txBody>
      </p:sp>
      <p:sp>
        <p:nvSpPr>
          <p:cNvPr id="5" name="Rectangle 4">
            <a:extLst>
              <a:ext uri="{FF2B5EF4-FFF2-40B4-BE49-F238E27FC236}">
                <a16:creationId xmlns:a16="http://schemas.microsoft.com/office/drawing/2014/main" id="{9C1E6EE2-1B48-646A-136F-19A63DD76E7F}"/>
              </a:ext>
            </a:extLst>
          </p:cNvPr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ru-RU" altLang="ru-RU"/>
          </a:p>
        </p:txBody>
      </p:sp>
      <p:sp>
        <p:nvSpPr>
          <p:cNvPr id="6" name="Rectangle 5">
            <a:extLst>
              <a:ext uri="{FF2B5EF4-FFF2-40B4-BE49-F238E27FC236}">
                <a16:creationId xmlns:a16="http://schemas.microsoft.com/office/drawing/2014/main" id="{51517BBD-C652-EC5E-29AC-29F2F50EC2F3}"/>
              </a:ext>
            </a:extLst>
          </p:cNvPr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ru-RU" altLang="ru-RU"/>
          </a:p>
        </p:txBody>
      </p:sp>
      <p:sp>
        <p:nvSpPr>
          <p:cNvPr id="7" name="Rectangle 6">
            <a:extLst>
              <a:ext uri="{FF2B5EF4-FFF2-40B4-BE49-F238E27FC236}">
                <a16:creationId xmlns:a16="http://schemas.microsoft.com/office/drawing/2014/main" id="{98703B81-4249-3025-FAD6-2473C5F9FEE8}"/>
              </a:ext>
            </a:extLst>
          </p:cNvPr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43F5D15A-FEDD-4122-8A98-2B2B7186BFD1}" type="slidenum">
              <a:rPr lang="ru-RU" altLang="ru-RU"/>
              <a:pPr>
                <a:defRPr/>
              </a:pPr>
              <a:t>‹#›</a:t>
            </a:fld>
            <a:endParaRPr lang="ru-RU" altLang="ru-RU"/>
          </a:p>
        </p:txBody>
      </p:sp>
    </p:spTree>
    <p:extLst>
      <p:ext uri="{BB962C8B-B14F-4D97-AF65-F5344CB8AC3E}">
        <p14:creationId xmlns:p14="http://schemas.microsoft.com/office/powerpoint/2010/main" val="565738258"/>
      </p:ext>
    </p:extLst>
  </p:cSld>
  <p:clrMapOvr>
    <a:masterClrMapping/>
  </p:clrMapOvr>
</p:sldLayout>
</file>

<file path=ppt/slideLayouts/slideLayout16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Сравнение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630238" y="365125"/>
            <a:ext cx="7886700" cy="1325563"/>
          </a:xfrm>
        </p:spPr>
        <p:txBody>
          <a:bodyPr/>
          <a:lstStyle/>
          <a:p>
            <a:r>
              <a:rPr lang="ru-RU"/>
              <a:t>Образец заголовка</a:t>
            </a:r>
          </a:p>
        </p:txBody>
      </p:sp>
      <p:sp>
        <p:nvSpPr>
          <p:cNvPr id="3" name="Текст 2"/>
          <p:cNvSpPr>
            <a:spLocks noGrp="1"/>
          </p:cNvSpPr>
          <p:nvPr>
            <p:ph type="body" idx="1"/>
          </p:nvPr>
        </p:nvSpPr>
        <p:spPr>
          <a:xfrm>
            <a:off x="630238" y="1681163"/>
            <a:ext cx="3868737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ru-RU"/>
              <a:t>Образец текста</a:t>
            </a:r>
          </a:p>
        </p:txBody>
      </p:sp>
      <p:sp>
        <p:nvSpPr>
          <p:cNvPr id="4" name="Объект 3"/>
          <p:cNvSpPr>
            <a:spLocks noGrp="1"/>
          </p:cNvSpPr>
          <p:nvPr>
            <p:ph sz="half" idx="2"/>
          </p:nvPr>
        </p:nvSpPr>
        <p:spPr>
          <a:xfrm>
            <a:off x="630238" y="2505075"/>
            <a:ext cx="3868737" cy="3684588"/>
          </a:xfrm>
        </p:spPr>
        <p:txBody>
          <a:bodyPr/>
          <a:lstStyle/>
          <a:p>
            <a:pPr lvl="0"/>
            <a:r>
              <a:rPr lang="ru-RU"/>
              <a:t>Образец текста</a:t>
            </a:r>
          </a:p>
          <a:p>
            <a:pPr lvl="1"/>
            <a:r>
              <a:rPr lang="ru-RU"/>
              <a:t>Второй уровень</a:t>
            </a:r>
          </a:p>
          <a:p>
            <a:pPr lvl="2"/>
            <a:r>
              <a:rPr lang="ru-RU"/>
              <a:t>Третий уровень</a:t>
            </a:r>
          </a:p>
          <a:p>
            <a:pPr lvl="3"/>
            <a:r>
              <a:rPr lang="ru-RU"/>
              <a:t>Четвертый уровень</a:t>
            </a:r>
          </a:p>
          <a:p>
            <a:pPr lvl="4"/>
            <a:r>
              <a:rPr lang="ru-RU"/>
              <a:t>Пятый уровень</a:t>
            </a:r>
          </a:p>
        </p:txBody>
      </p:sp>
      <p:sp>
        <p:nvSpPr>
          <p:cNvPr id="5" name="Текст 4"/>
          <p:cNvSpPr>
            <a:spLocks noGrp="1"/>
          </p:cNvSpPr>
          <p:nvPr>
            <p:ph type="body" sz="quarter" idx="3"/>
          </p:nvPr>
        </p:nvSpPr>
        <p:spPr>
          <a:xfrm>
            <a:off x="4629150" y="1681163"/>
            <a:ext cx="3887788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ru-RU"/>
              <a:t>Образец текста</a:t>
            </a:r>
          </a:p>
        </p:txBody>
      </p:sp>
      <p:sp>
        <p:nvSpPr>
          <p:cNvPr id="6" name="Объект 5"/>
          <p:cNvSpPr>
            <a:spLocks noGrp="1"/>
          </p:cNvSpPr>
          <p:nvPr>
            <p:ph sz="quarter" idx="4"/>
          </p:nvPr>
        </p:nvSpPr>
        <p:spPr>
          <a:xfrm>
            <a:off x="4629150" y="2505075"/>
            <a:ext cx="3887788" cy="3684588"/>
          </a:xfrm>
        </p:spPr>
        <p:txBody>
          <a:bodyPr/>
          <a:lstStyle/>
          <a:p>
            <a:pPr lvl="0"/>
            <a:r>
              <a:rPr lang="ru-RU"/>
              <a:t>Образец текста</a:t>
            </a:r>
          </a:p>
          <a:p>
            <a:pPr lvl="1"/>
            <a:r>
              <a:rPr lang="ru-RU"/>
              <a:t>Второй уровень</a:t>
            </a:r>
          </a:p>
          <a:p>
            <a:pPr lvl="2"/>
            <a:r>
              <a:rPr lang="ru-RU"/>
              <a:t>Третий уровень</a:t>
            </a:r>
          </a:p>
          <a:p>
            <a:pPr lvl="3"/>
            <a:r>
              <a:rPr lang="ru-RU"/>
              <a:t>Четвертый уровень</a:t>
            </a:r>
          </a:p>
          <a:p>
            <a:pPr lvl="4"/>
            <a:r>
              <a:rPr lang="ru-RU"/>
              <a:t>Пятый уровень</a:t>
            </a:r>
          </a:p>
        </p:txBody>
      </p:sp>
      <p:sp>
        <p:nvSpPr>
          <p:cNvPr id="7" name="Rectangle 4">
            <a:extLst>
              <a:ext uri="{FF2B5EF4-FFF2-40B4-BE49-F238E27FC236}">
                <a16:creationId xmlns:a16="http://schemas.microsoft.com/office/drawing/2014/main" id="{CF92BD05-B4D3-D9EA-9555-A5AB6E5897EC}"/>
              </a:ext>
            </a:extLst>
          </p:cNvPr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ru-RU" altLang="ru-RU"/>
          </a:p>
        </p:txBody>
      </p:sp>
      <p:sp>
        <p:nvSpPr>
          <p:cNvPr id="8" name="Rectangle 5">
            <a:extLst>
              <a:ext uri="{FF2B5EF4-FFF2-40B4-BE49-F238E27FC236}">
                <a16:creationId xmlns:a16="http://schemas.microsoft.com/office/drawing/2014/main" id="{F771EDCF-C8DC-38AA-F6D8-58BCFF744894}"/>
              </a:ext>
            </a:extLst>
          </p:cNvPr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ru-RU" altLang="ru-RU"/>
          </a:p>
        </p:txBody>
      </p:sp>
      <p:sp>
        <p:nvSpPr>
          <p:cNvPr id="9" name="Rectangle 6">
            <a:extLst>
              <a:ext uri="{FF2B5EF4-FFF2-40B4-BE49-F238E27FC236}">
                <a16:creationId xmlns:a16="http://schemas.microsoft.com/office/drawing/2014/main" id="{31CF7044-268D-9F89-CE88-1F2BC356AB54}"/>
              </a:ext>
            </a:extLst>
          </p:cNvPr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13778AEB-A4D1-4F26-AFD1-8820D5D89247}" type="slidenum">
              <a:rPr lang="ru-RU" altLang="ru-RU"/>
              <a:pPr>
                <a:defRPr/>
              </a:pPr>
              <a:t>‹#›</a:t>
            </a:fld>
            <a:endParaRPr lang="ru-RU" altLang="ru-RU"/>
          </a:p>
        </p:txBody>
      </p:sp>
    </p:spTree>
    <p:extLst>
      <p:ext uri="{BB962C8B-B14F-4D97-AF65-F5344CB8AC3E}">
        <p14:creationId xmlns:p14="http://schemas.microsoft.com/office/powerpoint/2010/main" val="361077671"/>
      </p:ext>
    </p:extLst>
  </p:cSld>
  <p:clrMapOvr>
    <a:masterClrMapping/>
  </p:clrMapOvr>
</p:sldLayout>
</file>

<file path=ppt/slideLayouts/slideLayout17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Только заголовок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/>
              <a:t>Образец заголовка</a:t>
            </a:r>
          </a:p>
        </p:txBody>
      </p:sp>
      <p:sp>
        <p:nvSpPr>
          <p:cNvPr id="3" name="Rectangle 4">
            <a:extLst>
              <a:ext uri="{FF2B5EF4-FFF2-40B4-BE49-F238E27FC236}">
                <a16:creationId xmlns:a16="http://schemas.microsoft.com/office/drawing/2014/main" id="{6721BB65-A8D5-DC29-C578-C1F53EBF8D5B}"/>
              </a:ext>
            </a:extLst>
          </p:cNvPr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ru-RU" altLang="ru-RU"/>
          </a:p>
        </p:txBody>
      </p:sp>
      <p:sp>
        <p:nvSpPr>
          <p:cNvPr id="4" name="Rectangle 5">
            <a:extLst>
              <a:ext uri="{FF2B5EF4-FFF2-40B4-BE49-F238E27FC236}">
                <a16:creationId xmlns:a16="http://schemas.microsoft.com/office/drawing/2014/main" id="{D2950563-F46E-12C7-D74D-930F08AB4D09}"/>
              </a:ext>
            </a:extLst>
          </p:cNvPr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ru-RU" altLang="ru-RU"/>
          </a:p>
        </p:txBody>
      </p:sp>
      <p:sp>
        <p:nvSpPr>
          <p:cNvPr id="5" name="Rectangle 6">
            <a:extLst>
              <a:ext uri="{FF2B5EF4-FFF2-40B4-BE49-F238E27FC236}">
                <a16:creationId xmlns:a16="http://schemas.microsoft.com/office/drawing/2014/main" id="{C8FEB5B4-F461-1DD6-A602-F6BCC935FC6A}"/>
              </a:ext>
            </a:extLst>
          </p:cNvPr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D19957D2-3D90-4158-8C6E-600C04EB23BA}" type="slidenum">
              <a:rPr lang="ru-RU" altLang="ru-RU"/>
              <a:pPr>
                <a:defRPr/>
              </a:pPr>
              <a:t>‹#›</a:t>
            </a:fld>
            <a:endParaRPr lang="ru-RU" altLang="ru-RU"/>
          </a:p>
        </p:txBody>
      </p:sp>
    </p:spTree>
    <p:extLst>
      <p:ext uri="{BB962C8B-B14F-4D97-AF65-F5344CB8AC3E}">
        <p14:creationId xmlns:p14="http://schemas.microsoft.com/office/powerpoint/2010/main" val="3309739294"/>
      </p:ext>
    </p:extLst>
  </p:cSld>
  <p:clrMapOvr>
    <a:masterClrMapping/>
  </p:clrMapOvr>
</p:sldLayout>
</file>

<file path=ppt/slideLayouts/slideLayout18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Пустой слайд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ectangle 4">
            <a:extLst>
              <a:ext uri="{FF2B5EF4-FFF2-40B4-BE49-F238E27FC236}">
                <a16:creationId xmlns:a16="http://schemas.microsoft.com/office/drawing/2014/main" id="{46233F53-2F3D-164D-3FFC-99368C1F10A2}"/>
              </a:ext>
            </a:extLst>
          </p:cNvPr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ru-RU" altLang="ru-RU"/>
          </a:p>
        </p:txBody>
      </p:sp>
      <p:sp>
        <p:nvSpPr>
          <p:cNvPr id="3" name="Rectangle 5">
            <a:extLst>
              <a:ext uri="{FF2B5EF4-FFF2-40B4-BE49-F238E27FC236}">
                <a16:creationId xmlns:a16="http://schemas.microsoft.com/office/drawing/2014/main" id="{0F8F0ED1-A2F4-9FAA-51D8-C2302D0F286F}"/>
              </a:ext>
            </a:extLst>
          </p:cNvPr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ru-RU" altLang="ru-RU"/>
          </a:p>
        </p:txBody>
      </p:sp>
      <p:sp>
        <p:nvSpPr>
          <p:cNvPr id="4" name="Rectangle 6">
            <a:extLst>
              <a:ext uri="{FF2B5EF4-FFF2-40B4-BE49-F238E27FC236}">
                <a16:creationId xmlns:a16="http://schemas.microsoft.com/office/drawing/2014/main" id="{7EC3879F-CCD7-8602-4F0E-E9FDCCFF3586}"/>
              </a:ext>
            </a:extLst>
          </p:cNvPr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7F0C7C9E-27D3-456D-83D3-1C997CF3DB45}" type="slidenum">
              <a:rPr lang="ru-RU" altLang="ru-RU"/>
              <a:pPr>
                <a:defRPr/>
              </a:pPr>
              <a:t>‹#›</a:t>
            </a:fld>
            <a:endParaRPr lang="ru-RU" altLang="ru-RU"/>
          </a:p>
        </p:txBody>
      </p:sp>
    </p:spTree>
    <p:extLst>
      <p:ext uri="{BB962C8B-B14F-4D97-AF65-F5344CB8AC3E}">
        <p14:creationId xmlns:p14="http://schemas.microsoft.com/office/powerpoint/2010/main" val="1155824945"/>
      </p:ext>
    </p:extLst>
  </p:cSld>
  <p:clrMapOvr>
    <a:masterClrMapping/>
  </p:clrMapOvr>
</p:sldLayout>
</file>

<file path=ppt/slideLayouts/slideLayout19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Объект с подписью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630238" y="457200"/>
            <a:ext cx="2949575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ru-RU"/>
              <a:t>Образец заголовка</a:t>
            </a:r>
          </a:p>
        </p:txBody>
      </p:sp>
      <p:sp>
        <p:nvSpPr>
          <p:cNvPr id="3" name="Объект 2"/>
          <p:cNvSpPr>
            <a:spLocks noGrp="1"/>
          </p:cNvSpPr>
          <p:nvPr>
            <p:ph idx="1"/>
          </p:nvPr>
        </p:nvSpPr>
        <p:spPr>
          <a:xfrm>
            <a:off x="3887788" y="987425"/>
            <a:ext cx="4629150" cy="4873625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ru-RU"/>
              <a:t>Образец текста</a:t>
            </a:r>
          </a:p>
          <a:p>
            <a:pPr lvl="1"/>
            <a:r>
              <a:rPr lang="ru-RU"/>
              <a:t>Второй уровень</a:t>
            </a:r>
          </a:p>
          <a:p>
            <a:pPr lvl="2"/>
            <a:r>
              <a:rPr lang="ru-RU"/>
              <a:t>Третий уровень</a:t>
            </a:r>
          </a:p>
          <a:p>
            <a:pPr lvl="3"/>
            <a:r>
              <a:rPr lang="ru-RU"/>
              <a:t>Четвертый уровень</a:t>
            </a:r>
          </a:p>
          <a:p>
            <a:pPr lvl="4"/>
            <a:r>
              <a:rPr lang="ru-RU"/>
              <a:t>Пятый уровень</a:t>
            </a:r>
          </a:p>
        </p:txBody>
      </p:sp>
      <p:sp>
        <p:nvSpPr>
          <p:cNvPr id="4" name="Текст 3"/>
          <p:cNvSpPr>
            <a:spLocks noGrp="1"/>
          </p:cNvSpPr>
          <p:nvPr>
            <p:ph type="body" sz="half" idx="2"/>
          </p:nvPr>
        </p:nvSpPr>
        <p:spPr>
          <a:xfrm>
            <a:off x="630238" y="2057400"/>
            <a:ext cx="2949575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ru-RU"/>
              <a:t>Образец текста</a:t>
            </a:r>
          </a:p>
        </p:txBody>
      </p:sp>
      <p:sp>
        <p:nvSpPr>
          <p:cNvPr id="5" name="Rectangle 4">
            <a:extLst>
              <a:ext uri="{FF2B5EF4-FFF2-40B4-BE49-F238E27FC236}">
                <a16:creationId xmlns:a16="http://schemas.microsoft.com/office/drawing/2014/main" id="{26FECFE3-79E9-C919-086E-41C9CFA9F34F}"/>
              </a:ext>
            </a:extLst>
          </p:cNvPr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ru-RU" altLang="ru-RU"/>
          </a:p>
        </p:txBody>
      </p:sp>
      <p:sp>
        <p:nvSpPr>
          <p:cNvPr id="6" name="Rectangle 5">
            <a:extLst>
              <a:ext uri="{FF2B5EF4-FFF2-40B4-BE49-F238E27FC236}">
                <a16:creationId xmlns:a16="http://schemas.microsoft.com/office/drawing/2014/main" id="{19111775-E3F0-FC6B-B9E0-6D7D24023055}"/>
              </a:ext>
            </a:extLst>
          </p:cNvPr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ru-RU" altLang="ru-RU"/>
          </a:p>
        </p:txBody>
      </p:sp>
      <p:sp>
        <p:nvSpPr>
          <p:cNvPr id="7" name="Rectangle 6">
            <a:extLst>
              <a:ext uri="{FF2B5EF4-FFF2-40B4-BE49-F238E27FC236}">
                <a16:creationId xmlns:a16="http://schemas.microsoft.com/office/drawing/2014/main" id="{A4E09025-F262-76CA-89F1-0F091ABA5AD2}"/>
              </a:ext>
            </a:extLst>
          </p:cNvPr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614CF25C-7726-4A37-8EA6-3BE5802A542A}" type="slidenum">
              <a:rPr lang="ru-RU" altLang="ru-RU"/>
              <a:pPr>
                <a:defRPr/>
              </a:pPr>
              <a:t>‹#›</a:t>
            </a:fld>
            <a:endParaRPr lang="ru-RU" altLang="ru-RU"/>
          </a:p>
        </p:txBody>
      </p:sp>
    </p:spTree>
    <p:extLst>
      <p:ext uri="{BB962C8B-B14F-4D97-AF65-F5344CB8AC3E}">
        <p14:creationId xmlns:p14="http://schemas.microsoft.com/office/powerpoint/2010/main" val="2440961763"/>
      </p:ext>
    </p:extLst>
  </p:cSld>
  <p:clrMapOvr>
    <a:masterClrMapping/>
  </p:clrMapOvr>
</p:sldLayout>
</file>

<file path=ppt/slideLayouts/slideLayout20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Рисунок с подписью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630238" y="457200"/>
            <a:ext cx="2949575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ru-RU"/>
              <a:t>Образец заголовка</a:t>
            </a:r>
          </a:p>
        </p:txBody>
      </p:sp>
      <p:sp>
        <p:nvSpPr>
          <p:cNvPr id="3" name="Рисунок 2"/>
          <p:cNvSpPr>
            <a:spLocks noGrp="1"/>
          </p:cNvSpPr>
          <p:nvPr>
            <p:ph type="pic" idx="1"/>
          </p:nvPr>
        </p:nvSpPr>
        <p:spPr>
          <a:xfrm>
            <a:off x="3887788" y="987425"/>
            <a:ext cx="4629150" cy="4873625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pPr lvl="0"/>
            <a:endParaRPr lang="ru-RU" noProof="0"/>
          </a:p>
        </p:txBody>
      </p:sp>
      <p:sp>
        <p:nvSpPr>
          <p:cNvPr id="4" name="Текст 3"/>
          <p:cNvSpPr>
            <a:spLocks noGrp="1"/>
          </p:cNvSpPr>
          <p:nvPr>
            <p:ph type="body" sz="half" idx="2"/>
          </p:nvPr>
        </p:nvSpPr>
        <p:spPr>
          <a:xfrm>
            <a:off x="630238" y="2057400"/>
            <a:ext cx="2949575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ru-RU"/>
              <a:t>Образец текста</a:t>
            </a:r>
          </a:p>
        </p:txBody>
      </p:sp>
      <p:sp>
        <p:nvSpPr>
          <p:cNvPr id="5" name="Rectangle 4">
            <a:extLst>
              <a:ext uri="{FF2B5EF4-FFF2-40B4-BE49-F238E27FC236}">
                <a16:creationId xmlns:a16="http://schemas.microsoft.com/office/drawing/2014/main" id="{8F7171CC-925A-F27C-E6EB-3508BC066574}"/>
              </a:ext>
            </a:extLst>
          </p:cNvPr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ru-RU" altLang="ru-RU"/>
          </a:p>
        </p:txBody>
      </p:sp>
      <p:sp>
        <p:nvSpPr>
          <p:cNvPr id="6" name="Rectangle 5">
            <a:extLst>
              <a:ext uri="{FF2B5EF4-FFF2-40B4-BE49-F238E27FC236}">
                <a16:creationId xmlns:a16="http://schemas.microsoft.com/office/drawing/2014/main" id="{4E846880-C3A9-146A-0F61-5DE281977675}"/>
              </a:ext>
            </a:extLst>
          </p:cNvPr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ru-RU" altLang="ru-RU"/>
          </a:p>
        </p:txBody>
      </p:sp>
      <p:sp>
        <p:nvSpPr>
          <p:cNvPr id="7" name="Rectangle 6">
            <a:extLst>
              <a:ext uri="{FF2B5EF4-FFF2-40B4-BE49-F238E27FC236}">
                <a16:creationId xmlns:a16="http://schemas.microsoft.com/office/drawing/2014/main" id="{7E977F5D-A4E5-936E-7909-2F9A3422E436}"/>
              </a:ext>
            </a:extLst>
          </p:cNvPr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35D8EAA8-5338-4E5F-92CF-93AB2963F387}" type="slidenum">
              <a:rPr lang="ru-RU" altLang="ru-RU"/>
              <a:pPr>
                <a:defRPr/>
              </a:pPr>
              <a:t>‹#›</a:t>
            </a:fld>
            <a:endParaRPr lang="ru-RU" altLang="ru-RU"/>
          </a:p>
        </p:txBody>
      </p:sp>
    </p:spTree>
    <p:extLst>
      <p:ext uri="{BB962C8B-B14F-4D97-AF65-F5344CB8AC3E}">
        <p14:creationId xmlns:p14="http://schemas.microsoft.com/office/powerpoint/2010/main" val="1679295444"/>
      </p:ext>
    </p:extLst>
  </p:cSld>
  <p:clrMapOvr>
    <a:masterClrMapping/>
  </p:clrMapOvr>
</p:sldLayout>
</file>

<file path=ppt/slideLayouts/slideLayout2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Заголовок и вертикальный текс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/>
              <a:t>Образец заголовка</a:t>
            </a:r>
          </a:p>
        </p:txBody>
      </p:sp>
      <p:sp>
        <p:nvSpPr>
          <p:cNvPr id="3" name="Вертикальный текст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ru-RU"/>
              <a:t>Образец текста</a:t>
            </a:r>
          </a:p>
          <a:p>
            <a:pPr lvl="1"/>
            <a:r>
              <a:rPr lang="ru-RU"/>
              <a:t>Второй уровень</a:t>
            </a:r>
          </a:p>
          <a:p>
            <a:pPr lvl="2"/>
            <a:r>
              <a:rPr lang="ru-RU"/>
              <a:t>Третий уровень</a:t>
            </a:r>
          </a:p>
          <a:p>
            <a:pPr lvl="3"/>
            <a:r>
              <a:rPr lang="ru-RU"/>
              <a:t>Четвертый уровень</a:t>
            </a:r>
          </a:p>
          <a:p>
            <a:pPr lvl="4"/>
            <a:r>
              <a:rPr lang="ru-RU"/>
              <a:t>Пятый уровень</a:t>
            </a:r>
          </a:p>
        </p:txBody>
      </p:sp>
      <p:sp>
        <p:nvSpPr>
          <p:cNvPr id="4" name="Rectangle 4">
            <a:extLst>
              <a:ext uri="{FF2B5EF4-FFF2-40B4-BE49-F238E27FC236}">
                <a16:creationId xmlns:a16="http://schemas.microsoft.com/office/drawing/2014/main" id="{85EBD294-14E7-83B5-B367-E39F2D327BE5}"/>
              </a:ext>
            </a:extLst>
          </p:cNvPr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ru-RU" altLang="ru-RU"/>
          </a:p>
        </p:txBody>
      </p:sp>
      <p:sp>
        <p:nvSpPr>
          <p:cNvPr id="5" name="Rectangle 5">
            <a:extLst>
              <a:ext uri="{FF2B5EF4-FFF2-40B4-BE49-F238E27FC236}">
                <a16:creationId xmlns:a16="http://schemas.microsoft.com/office/drawing/2014/main" id="{05747A43-BB44-BF81-16C4-ACBCB72371F5}"/>
              </a:ext>
            </a:extLst>
          </p:cNvPr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ru-RU" altLang="ru-RU"/>
          </a:p>
        </p:txBody>
      </p:sp>
      <p:sp>
        <p:nvSpPr>
          <p:cNvPr id="6" name="Rectangle 6">
            <a:extLst>
              <a:ext uri="{FF2B5EF4-FFF2-40B4-BE49-F238E27FC236}">
                <a16:creationId xmlns:a16="http://schemas.microsoft.com/office/drawing/2014/main" id="{10F44852-92E2-1DE7-2AFF-A4DECA584C2E}"/>
              </a:ext>
            </a:extLst>
          </p:cNvPr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F6E0B4E7-CEB4-4005-A56E-631DDCC40E91}" type="slidenum">
              <a:rPr lang="ru-RU" altLang="ru-RU"/>
              <a:pPr>
                <a:defRPr/>
              </a:pPr>
              <a:t>‹#›</a:t>
            </a:fld>
            <a:endParaRPr lang="ru-RU" altLang="ru-RU"/>
          </a:p>
        </p:txBody>
      </p:sp>
    </p:spTree>
    <p:extLst>
      <p:ext uri="{BB962C8B-B14F-4D97-AF65-F5344CB8AC3E}">
        <p14:creationId xmlns:p14="http://schemas.microsoft.com/office/powerpoint/2010/main" val="1113215578"/>
      </p:ext>
    </p:extLst>
  </p:cSld>
  <p:clrMapOvr>
    <a:masterClrMapping/>
  </p:clrMapOvr>
</p:sldLayout>
</file>

<file path=ppt/slideLayouts/slideLayout22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Вертикальный заголовок и текс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Вертикальный заголовок 1"/>
          <p:cNvSpPr>
            <a:spLocks noGrp="1"/>
          </p:cNvSpPr>
          <p:nvPr>
            <p:ph type="title" orient="vert"/>
          </p:nvPr>
        </p:nvSpPr>
        <p:spPr>
          <a:xfrm>
            <a:off x="6629400" y="274638"/>
            <a:ext cx="2057400" cy="5851525"/>
          </a:xfrm>
        </p:spPr>
        <p:txBody>
          <a:bodyPr vert="eaVert"/>
          <a:lstStyle/>
          <a:p>
            <a:r>
              <a:rPr lang="ru-RU"/>
              <a:t>Образец заголовка</a:t>
            </a:r>
          </a:p>
        </p:txBody>
      </p:sp>
      <p:sp>
        <p:nvSpPr>
          <p:cNvPr id="3" name="Вертикальный текст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/>
          <a:lstStyle/>
          <a:p>
            <a:pPr lvl="0"/>
            <a:r>
              <a:rPr lang="ru-RU"/>
              <a:t>Образец текста</a:t>
            </a:r>
          </a:p>
          <a:p>
            <a:pPr lvl="1"/>
            <a:r>
              <a:rPr lang="ru-RU"/>
              <a:t>Второй уровень</a:t>
            </a:r>
          </a:p>
          <a:p>
            <a:pPr lvl="2"/>
            <a:r>
              <a:rPr lang="ru-RU"/>
              <a:t>Третий уровень</a:t>
            </a:r>
          </a:p>
          <a:p>
            <a:pPr lvl="3"/>
            <a:r>
              <a:rPr lang="ru-RU"/>
              <a:t>Четвертый уровень</a:t>
            </a:r>
          </a:p>
          <a:p>
            <a:pPr lvl="4"/>
            <a:r>
              <a:rPr lang="ru-RU"/>
              <a:t>Пятый уровень</a:t>
            </a:r>
          </a:p>
        </p:txBody>
      </p:sp>
      <p:sp>
        <p:nvSpPr>
          <p:cNvPr id="4" name="Rectangle 4">
            <a:extLst>
              <a:ext uri="{FF2B5EF4-FFF2-40B4-BE49-F238E27FC236}">
                <a16:creationId xmlns:a16="http://schemas.microsoft.com/office/drawing/2014/main" id="{B89C33B3-E598-7402-EB28-D9CCE4094386}"/>
              </a:ext>
            </a:extLst>
          </p:cNvPr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ru-RU" altLang="ru-RU"/>
          </a:p>
        </p:txBody>
      </p:sp>
      <p:sp>
        <p:nvSpPr>
          <p:cNvPr id="5" name="Rectangle 5">
            <a:extLst>
              <a:ext uri="{FF2B5EF4-FFF2-40B4-BE49-F238E27FC236}">
                <a16:creationId xmlns:a16="http://schemas.microsoft.com/office/drawing/2014/main" id="{57BBC1BC-FFEE-8EC6-34F6-F1F369DE64B0}"/>
              </a:ext>
            </a:extLst>
          </p:cNvPr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ru-RU" altLang="ru-RU"/>
          </a:p>
        </p:txBody>
      </p:sp>
      <p:sp>
        <p:nvSpPr>
          <p:cNvPr id="6" name="Rectangle 6">
            <a:extLst>
              <a:ext uri="{FF2B5EF4-FFF2-40B4-BE49-F238E27FC236}">
                <a16:creationId xmlns:a16="http://schemas.microsoft.com/office/drawing/2014/main" id="{FD2AE542-8C4A-73A8-963F-1D31722356B5}"/>
              </a:ext>
            </a:extLst>
          </p:cNvPr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751F779B-67E6-48A6-BFFB-A2B14A1DB1C5}" type="slidenum">
              <a:rPr lang="ru-RU" altLang="ru-RU"/>
              <a:pPr>
                <a:defRPr/>
              </a:pPr>
              <a:t>‹#›</a:t>
            </a:fld>
            <a:endParaRPr lang="ru-RU" altLang="ru-RU"/>
          </a:p>
        </p:txBody>
      </p:sp>
    </p:spTree>
    <p:extLst>
      <p:ext uri="{BB962C8B-B14F-4D97-AF65-F5344CB8AC3E}">
        <p14:creationId xmlns:p14="http://schemas.microsoft.com/office/powerpoint/2010/main" val="1688545590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image" Target="../media/image1.jpeg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_rels/slideMaster2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19.xml"/><Relationship Id="rId3" Type="http://schemas.openxmlformats.org/officeDocument/2006/relationships/slideLayout" Target="../slideLayouts/slideLayout14.xml"/><Relationship Id="rId7" Type="http://schemas.openxmlformats.org/officeDocument/2006/relationships/slideLayout" Target="../slideLayouts/slideLayout18.xml"/><Relationship Id="rId12" Type="http://schemas.openxmlformats.org/officeDocument/2006/relationships/theme" Target="../theme/theme2.xml"/><Relationship Id="rId2" Type="http://schemas.openxmlformats.org/officeDocument/2006/relationships/slideLayout" Target="../slideLayouts/slideLayout13.xml"/><Relationship Id="rId1" Type="http://schemas.openxmlformats.org/officeDocument/2006/relationships/slideLayout" Target="../slideLayouts/slideLayout12.xml"/><Relationship Id="rId6" Type="http://schemas.openxmlformats.org/officeDocument/2006/relationships/slideLayout" Target="../slideLayouts/slideLayout17.xml"/><Relationship Id="rId11" Type="http://schemas.openxmlformats.org/officeDocument/2006/relationships/slideLayout" Target="../slideLayouts/slideLayout22.xml"/><Relationship Id="rId5" Type="http://schemas.openxmlformats.org/officeDocument/2006/relationships/slideLayout" Target="../slideLayouts/slideLayout16.xml"/><Relationship Id="rId10" Type="http://schemas.openxmlformats.org/officeDocument/2006/relationships/slideLayout" Target="../slideLayouts/slideLayout21.xml"/><Relationship Id="rId4" Type="http://schemas.openxmlformats.org/officeDocument/2006/relationships/slideLayout" Target="../slideLayouts/slideLayout15.xml"/><Relationship Id="rId9" Type="http://schemas.openxmlformats.org/officeDocument/2006/relationships/slideLayout" Target="../slideLayouts/slideLayout20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1026" name="Group 2">
            <a:extLst>
              <a:ext uri="{FF2B5EF4-FFF2-40B4-BE49-F238E27FC236}">
                <a16:creationId xmlns:a16="http://schemas.microsoft.com/office/drawing/2014/main" id="{37028C84-54FE-B00E-EB5E-409AB4B84D9F}"/>
              </a:ext>
            </a:extLst>
          </p:cNvPr>
          <p:cNvGrpSpPr>
            <a:grpSpLocks/>
          </p:cNvGrpSpPr>
          <p:nvPr/>
        </p:nvGrpSpPr>
        <p:grpSpPr bwMode="auto">
          <a:xfrm>
            <a:off x="0" y="0"/>
            <a:ext cx="2667000" cy="6858000"/>
            <a:chOff x="0" y="0"/>
            <a:chExt cx="1680" cy="4320"/>
          </a:xfrm>
        </p:grpSpPr>
        <p:sp>
          <p:nvSpPr>
            <p:cNvPr id="71683" name="Rectangle 3">
              <a:extLst>
                <a:ext uri="{FF2B5EF4-FFF2-40B4-BE49-F238E27FC236}">
                  <a16:creationId xmlns:a16="http://schemas.microsoft.com/office/drawing/2014/main" id="{BE30D104-36B2-24B2-A495-679C49F13B5E}"/>
                </a:ext>
              </a:extLst>
            </p:cNvPr>
            <p:cNvSpPr>
              <a:spLocks noChangeArrowheads="1"/>
            </p:cNvSpPr>
            <p:nvPr/>
          </p:nvSpPr>
          <p:spPr bwMode="hidden">
            <a:xfrm>
              <a:off x="1248" y="0"/>
              <a:ext cx="432" cy="4320"/>
            </a:xfrm>
            <a:prstGeom prst="rect">
              <a:avLst/>
            </a:prstGeom>
            <a:gradFill rotWithShape="0">
              <a:gsLst>
                <a:gs pos="0">
                  <a:schemeClr val="bg1">
                    <a:gamma/>
                    <a:shade val="45490"/>
                    <a:invGamma/>
                  </a:schemeClr>
                </a:gs>
                <a:gs pos="100000">
                  <a:schemeClr val="bg1"/>
                </a:gs>
              </a:gsLst>
              <a:lin ang="0" scaled="1"/>
            </a:gradFill>
            <a:ln>
              <a:noFill/>
            </a:ln>
            <a:effectLst/>
          </p:spPr>
          <p:txBody>
            <a:bodyPr wrap="none" anchor="ctr"/>
            <a:lstStyle/>
            <a:p>
              <a:pPr algn="ctr" eaLnBrk="1" hangingPunct="1">
                <a:defRPr/>
              </a:pPr>
              <a:endParaRPr lang="ru-RU" altLang="ru-RU"/>
            </a:p>
          </p:txBody>
        </p:sp>
        <p:pic>
          <p:nvPicPr>
            <p:cNvPr id="1033" name="Picture 4">
              <a:extLst>
                <a:ext uri="{FF2B5EF4-FFF2-40B4-BE49-F238E27FC236}">
                  <a16:creationId xmlns:a16="http://schemas.microsoft.com/office/drawing/2014/main" id="{6ECFA6DF-F70F-D53C-11FB-CE492664836B}"/>
                </a:ext>
              </a:extLst>
            </p:cNvPr>
            <p:cNvPicPr>
              <a:picLocks noChangeAspect="1" noChangeArrowheads="1"/>
            </p:cNvPicPr>
            <p:nvPr/>
          </p:nvPicPr>
          <p:blipFill>
            <a:blip r:embed="rId13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ltGray">
            <a:xfrm>
              <a:off x="0" y="0"/>
              <a:ext cx="1348" cy="4320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</p:pic>
      </p:grpSp>
      <p:sp>
        <p:nvSpPr>
          <p:cNvPr id="71685" name="Rectangle 5">
            <a:extLst>
              <a:ext uri="{FF2B5EF4-FFF2-40B4-BE49-F238E27FC236}">
                <a16:creationId xmlns:a16="http://schemas.microsoft.com/office/drawing/2014/main" id="{4228A90D-CC9B-02C7-EDB8-332879AA06DE}"/>
              </a:ext>
            </a:extLst>
          </p:cNvPr>
          <p:cNvSpPr>
            <a:spLocks noGrp="1" noChangeArrowheads="1"/>
          </p:cNvSpPr>
          <p:nvPr>
            <p:ph type="title"/>
          </p:nvPr>
        </p:nvSpPr>
        <p:spPr bwMode="auto">
          <a:xfrm>
            <a:off x="2438400" y="228600"/>
            <a:ext cx="6400800" cy="1219200"/>
          </a:xfrm>
          <a:prstGeom prst="rect">
            <a:avLst/>
          </a:prstGeom>
          <a:noFill/>
          <a:ln>
            <a:noFill/>
          </a:ln>
          <a:effectLst/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/>
          <a:p>
            <a:pPr lvl="0"/>
            <a:r>
              <a:rPr lang="ru-RU" altLang="ru-RU"/>
              <a:t>Образец заголовка</a:t>
            </a:r>
          </a:p>
        </p:txBody>
      </p:sp>
      <p:sp>
        <p:nvSpPr>
          <p:cNvPr id="71686" name="Rectangle 6">
            <a:extLst>
              <a:ext uri="{FF2B5EF4-FFF2-40B4-BE49-F238E27FC236}">
                <a16:creationId xmlns:a16="http://schemas.microsoft.com/office/drawing/2014/main" id="{E90E4F04-810C-9E8D-F6D9-B41F36909179}"/>
              </a:ext>
            </a:extLst>
          </p:cNvPr>
          <p:cNvSpPr>
            <a:spLocks noGrp="1" noChangeArrowheads="1"/>
          </p:cNvSpPr>
          <p:nvPr>
            <p:ph type="body" idx="1"/>
          </p:nvPr>
        </p:nvSpPr>
        <p:spPr bwMode="auto">
          <a:xfrm>
            <a:off x="2438400" y="1600200"/>
            <a:ext cx="6400800" cy="4495800"/>
          </a:xfrm>
          <a:prstGeom prst="rect">
            <a:avLst/>
          </a:prstGeom>
          <a:noFill/>
          <a:ln>
            <a:noFill/>
          </a:ln>
          <a:effectLst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pPr lvl="0"/>
            <a:r>
              <a:rPr lang="ru-RU" altLang="ru-RU"/>
              <a:t>Образец текста</a:t>
            </a:r>
          </a:p>
          <a:p>
            <a:pPr lvl="1"/>
            <a:r>
              <a:rPr lang="ru-RU" altLang="ru-RU"/>
              <a:t>Второй уровень</a:t>
            </a:r>
          </a:p>
          <a:p>
            <a:pPr lvl="2"/>
            <a:r>
              <a:rPr lang="ru-RU" altLang="ru-RU"/>
              <a:t>Третий уровень</a:t>
            </a:r>
          </a:p>
          <a:p>
            <a:pPr lvl="3"/>
            <a:r>
              <a:rPr lang="ru-RU" altLang="ru-RU"/>
              <a:t>Четвертый уровень</a:t>
            </a:r>
          </a:p>
          <a:p>
            <a:pPr lvl="4"/>
            <a:r>
              <a:rPr lang="ru-RU" altLang="ru-RU"/>
              <a:t>Пятый уровень</a:t>
            </a:r>
          </a:p>
        </p:txBody>
      </p:sp>
      <p:sp>
        <p:nvSpPr>
          <p:cNvPr id="71687" name="Rectangle 7">
            <a:extLst>
              <a:ext uri="{FF2B5EF4-FFF2-40B4-BE49-F238E27FC236}">
                <a16:creationId xmlns:a16="http://schemas.microsoft.com/office/drawing/2014/main" id="{1AC8D43A-8A9C-4CCF-D1AE-9E5ADFF0687D}"/>
              </a:ext>
            </a:extLst>
          </p:cNvPr>
          <p:cNvSpPr>
            <a:spLocks noGrp="1" noChangeArrowheads="1"/>
          </p:cNvSpPr>
          <p:nvPr>
            <p:ph type="dt" sz="half" idx="2"/>
          </p:nvPr>
        </p:nvSpPr>
        <p:spPr bwMode="auto">
          <a:xfrm>
            <a:off x="152400" y="6248400"/>
            <a:ext cx="1901825" cy="457200"/>
          </a:xfrm>
          <a:prstGeom prst="rect">
            <a:avLst/>
          </a:prstGeom>
          <a:noFill/>
          <a:ln>
            <a:noFill/>
          </a:ln>
          <a:effectLst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eaLnBrk="1" hangingPunct="1">
              <a:defRPr sz="1000">
                <a:effectLst>
                  <a:outerShdw blurRad="38100" dist="38100" dir="2700000" algn="tl">
                    <a:srgbClr val="C0C0C0"/>
                  </a:outerShdw>
                </a:effectLst>
              </a:defRPr>
            </a:lvl1pPr>
          </a:lstStyle>
          <a:p>
            <a:pPr>
              <a:defRPr/>
            </a:pPr>
            <a:endParaRPr lang="ru-RU" altLang="ru-RU"/>
          </a:p>
        </p:txBody>
      </p:sp>
      <p:sp>
        <p:nvSpPr>
          <p:cNvPr id="71688" name="Rectangle 8">
            <a:extLst>
              <a:ext uri="{FF2B5EF4-FFF2-40B4-BE49-F238E27FC236}">
                <a16:creationId xmlns:a16="http://schemas.microsoft.com/office/drawing/2014/main" id="{B75D37D9-0ADB-FAED-00B6-650EA69727DC}"/>
              </a:ext>
            </a:extLst>
          </p:cNvPr>
          <p:cNvSpPr>
            <a:spLocks noGrp="1" noChangeArrowheads="1"/>
          </p:cNvSpPr>
          <p:nvPr>
            <p:ph type="ftr" sz="quarter" idx="3"/>
          </p:nvPr>
        </p:nvSpPr>
        <p:spPr bwMode="auto">
          <a:xfrm>
            <a:off x="3124200" y="6248400"/>
            <a:ext cx="2895600" cy="457200"/>
          </a:xfrm>
          <a:prstGeom prst="rect">
            <a:avLst/>
          </a:prstGeom>
          <a:noFill/>
          <a:ln>
            <a:noFill/>
          </a:ln>
          <a:effectLst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algn="ctr" eaLnBrk="1" hangingPunct="1">
              <a:defRPr sz="1000">
                <a:effectLst>
                  <a:outerShdw blurRad="38100" dist="38100" dir="2700000" algn="tl">
                    <a:srgbClr val="C0C0C0"/>
                  </a:outerShdw>
                </a:effectLst>
              </a:defRPr>
            </a:lvl1pPr>
          </a:lstStyle>
          <a:p>
            <a:pPr>
              <a:defRPr/>
            </a:pPr>
            <a:endParaRPr lang="ru-RU" altLang="ru-RU"/>
          </a:p>
        </p:txBody>
      </p:sp>
      <p:sp>
        <p:nvSpPr>
          <p:cNvPr id="71689" name="Rectangle 9">
            <a:extLst>
              <a:ext uri="{FF2B5EF4-FFF2-40B4-BE49-F238E27FC236}">
                <a16:creationId xmlns:a16="http://schemas.microsoft.com/office/drawing/2014/main" id="{229BBD1A-5501-5DB0-3F6B-57CE90C3A822}"/>
              </a:ext>
            </a:extLst>
          </p:cNvPr>
          <p:cNvSpPr>
            <a:spLocks noGrp="1" noChangeArrowheads="1"/>
          </p:cNvSpPr>
          <p:nvPr>
            <p:ph type="sldNum" sz="quarter" idx="4"/>
          </p:nvPr>
        </p:nvSpPr>
        <p:spPr bwMode="auto">
          <a:xfrm>
            <a:off x="6934200" y="6248400"/>
            <a:ext cx="1905000" cy="457200"/>
          </a:xfrm>
          <a:prstGeom prst="rect">
            <a:avLst/>
          </a:prstGeom>
          <a:noFill/>
          <a:ln>
            <a:noFill/>
          </a:ln>
          <a:effectLst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algn="r" eaLnBrk="1" hangingPunct="1">
              <a:defRPr sz="1000">
                <a:effectLst>
                  <a:outerShdw blurRad="38100" dist="38100" dir="2700000" algn="tl">
                    <a:srgbClr val="C0C0C0"/>
                  </a:outerShdw>
                </a:effectLst>
              </a:defRPr>
            </a:lvl1pPr>
          </a:lstStyle>
          <a:p>
            <a:pPr>
              <a:defRPr/>
            </a:pPr>
            <a:fld id="{D1EB3BF7-30A7-486C-8660-606088710512}" type="slidenum">
              <a:rPr lang="ru-RU" altLang="ru-RU"/>
              <a:pPr>
                <a:defRPr/>
              </a:pPr>
              <a:t>‹#›</a:t>
            </a:fld>
            <a:endParaRPr lang="ru-RU" altLang="ru-RU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777" r:id="rId1"/>
    <p:sldLayoutId id="2147483756" r:id="rId2"/>
    <p:sldLayoutId id="2147483757" r:id="rId3"/>
    <p:sldLayoutId id="2147483758" r:id="rId4"/>
    <p:sldLayoutId id="2147483759" r:id="rId5"/>
    <p:sldLayoutId id="2147483760" r:id="rId6"/>
    <p:sldLayoutId id="2147483761" r:id="rId7"/>
    <p:sldLayoutId id="2147483762" r:id="rId8"/>
    <p:sldLayoutId id="2147483763" r:id="rId9"/>
    <p:sldLayoutId id="2147483764" r:id="rId10"/>
    <p:sldLayoutId id="2147483765" r:id="rId11"/>
  </p:sldLayoutIdLst>
  <p:transition spd="slow"/>
  <p:txStyles>
    <p:titleStyle>
      <a:lvl1pPr algn="l" rtl="0" eaLnBrk="0" fontAlgn="base" hangingPunct="0">
        <a:spcBef>
          <a:spcPct val="0"/>
        </a:spcBef>
        <a:spcAft>
          <a:spcPct val="0"/>
        </a:spcAft>
        <a:defRPr sz="3600" kern="1200">
          <a:solidFill>
            <a:schemeClr val="tx2"/>
          </a:solidFill>
          <a:effectLst>
            <a:outerShdw blurRad="38100" dist="38100" dir="2700000" algn="tl">
              <a:srgbClr val="C0C0C0"/>
            </a:outerShdw>
          </a:effectLst>
          <a:latin typeface="+mj-lt"/>
          <a:ea typeface="+mj-ea"/>
          <a:cs typeface="+mj-cs"/>
        </a:defRPr>
      </a:lvl1pPr>
      <a:lvl2pPr algn="l" rtl="0" eaLnBrk="0" fontAlgn="base" hangingPunct="0">
        <a:spcBef>
          <a:spcPct val="0"/>
        </a:spcBef>
        <a:spcAft>
          <a:spcPct val="0"/>
        </a:spcAft>
        <a:defRPr sz="3600">
          <a:solidFill>
            <a:schemeClr val="tx2"/>
          </a:solidFill>
          <a:effectLst>
            <a:outerShdw blurRad="38100" dist="38100" dir="2700000" algn="tl">
              <a:srgbClr val="C0C0C0"/>
            </a:outerShdw>
          </a:effectLst>
          <a:latin typeface="Arial" panose="020B0604020202020204" pitchFamily="34" charset="0"/>
        </a:defRPr>
      </a:lvl2pPr>
      <a:lvl3pPr algn="l" rtl="0" eaLnBrk="0" fontAlgn="base" hangingPunct="0">
        <a:spcBef>
          <a:spcPct val="0"/>
        </a:spcBef>
        <a:spcAft>
          <a:spcPct val="0"/>
        </a:spcAft>
        <a:defRPr sz="3600">
          <a:solidFill>
            <a:schemeClr val="tx2"/>
          </a:solidFill>
          <a:effectLst>
            <a:outerShdw blurRad="38100" dist="38100" dir="2700000" algn="tl">
              <a:srgbClr val="C0C0C0"/>
            </a:outerShdw>
          </a:effectLst>
          <a:latin typeface="Arial" panose="020B0604020202020204" pitchFamily="34" charset="0"/>
        </a:defRPr>
      </a:lvl3pPr>
      <a:lvl4pPr algn="l" rtl="0" eaLnBrk="0" fontAlgn="base" hangingPunct="0">
        <a:spcBef>
          <a:spcPct val="0"/>
        </a:spcBef>
        <a:spcAft>
          <a:spcPct val="0"/>
        </a:spcAft>
        <a:defRPr sz="3600">
          <a:solidFill>
            <a:schemeClr val="tx2"/>
          </a:solidFill>
          <a:effectLst>
            <a:outerShdw blurRad="38100" dist="38100" dir="2700000" algn="tl">
              <a:srgbClr val="C0C0C0"/>
            </a:outerShdw>
          </a:effectLst>
          <a:latin typeface="Arial" panose="020B0604020202020204" pitchFamily="34" charset="0"/>
        </a:defRPr>
      </a:lvl4pPr>
      <a:lvl5pPr algn="l" rtl="0" eaLnBrk="0" fontAlgn="base" hangingPunct="0">
        <a:spcBef>
          <a:spcPct val="0"/>
        </a:spcBef>
        <a:spcAft>
          <a:spcPct val="0"/>
        </a:spcAft>
        <a:defRPr sz="3600">
          <a:solidFill>
            <a:schemeClr val="tx2"/>
          </a:solidFill>
          <a:effectLst>
            <a:outerShdw blurRad="38100" dist="38100" dir="2700000" algn="tl">
              <a:srgbClr val="C0C0C0"/>
            </a:outerShdw>
          </a:effectLst>
          <a:latin typeface="Arial" panose="020B0604020202020204" pitchFamily="34" charset="0"/>
        </a:defRPr>
      </a:lvl5pPr>
      <a:lvl6pPr marL="457200" algn="l" rtl="0" fontAlgn="base">
        <a:spcBef>
          <a:spcPct val="0"/>
        </a:spcBef>
        <a:spcAft>
          <a:spcPct val="0"/>
        </a:spcAft>
        <a:defRPr sz="3600">
          <a:solidFill>
            <a:schemeClr val="tx2"/>
          </a:solidFill>
          <a:effectLst>
            <a:outerShdw blurRad="38100" dist="38100" dir="2700000" algn="tl">
              <a:srgbClr val="C0C0C0"/>
            </a:outerShdw>
          </a:effectLst>
          <a:latin typeface="Arial" panose="020B0604020202020204" pitchFamily="34" charset="0"/>
        </a:defRPr>
      </a:lvl6pPr>
      <a:lvl7pPr marL="914400" algn="l" rtl="0" fontAlgn="base">
        <a:spcBef>
          <a:spcPct val="0"/>
        </a:spcBef>
        <a:spcAft>
          <a:spcPct val="0"/>
        </a:spcAft>
        <a:defRPr sz="3600">
          <a:solidFill>
            <a:schemeClr val="tx2"/>
          </a:solidFill>
          <a:effectLst>
            <a:outerShdw blurRad="38100" dist="38100" dir="2700000" algn="tl">
              <a:srgbClr val="C0C0C0"/>
            </a:outerShdw>
          </a:effectLst>
          <a:latin typeface="Arial" panose="020B0604020202020204" pitchFamily="34" charset="0"/>
        </a:defRPr>
      </a:lvl7pPr>
      <a:lvl8pPr marL="1371600" algn="l" rtl="0" fontAlgn="base">
        <a:spcBef>
          <a:spcPct val="0"/>
        </a:spcBef>
        <a:spcAft>
          <a:spcPct val="0"/>
        </a:spcAft>
        <a:defRPr sz="3600">
          <a:solidFill>
            <a:schemeClr val="tx2"/>
          </a:solidFill>
          <a:effectLst>
            <a:outerShdw blurRad="38100" dist="38100" dir="2700000" algn="tl">
              <a:srgbClr val="C0C0C0"/>
            </a:outerShdw>
          </a:effectLst>
          <a:latin typeface="Arial" panose="020B0604020202020204" pitchFamily="34" charset="0"/>
        </a:defRPr>
      </a:lvl8pPr>
      <a:lvl9pPr marL="1828800" algn="l" rtl="0" fontAlgn="base">
        <a:spcBef>
          <a:spcPct val="0"/>
        </a:spcBef>
        <a:spcAft>
          <a:spcPct val="0"/>
        </a:spcAft>
        <a:defRPr sz="3600">
          <a:solidFill>
            <a:schemeClr val="tx2"/>
          </a:solidFill>
          <a:effectLst>
            <a:outerShdw blurRad="38100" dist="38100" dir="2700000" algn="tl">
              <a:srgbClr val="C0C0C0"/>
            </a:outerShdw>
          </a:effectLst>
          <a:latin typeface="Arial" panose="020B0604020202020204" pitchFamily="34" charset="0"/>
        </a:defRPr>
      </a:lvl9pPr>
    </p:titleStyle>
    <p:bodyStyle>
      <a:lvl1pPr marL="342900" indent="-342900" algn="l" rtl="0" eaLnBrk="0" fontAlgn="base" hangingPunct="0">
        <a:spcBef>
          <a:spcPct val="20000"/>
        </a:spcBef>
        <a:spcAft>
          <a:spcPct val="0"/>
        </a:spcAft>
        <a:buClr>
          <a:schemeClr val="hlink"/>
        </a:buClr>
        <a:buSzPct val="70000"/>
        <a:buFont typeface="Wingdings" panose="05000000000000000000" pitchFamily="2" charset="2"/>
        <a:buChar char="n"/>
        <a:defRPr sz="3200" kern="1200">
          <a:solidFill>
            <a:schemeClr val="tx1"/>
          </a:solidFill>
          <a:effectLst>
            <a:outerShdw blurRad="38100" dist="38100" dir="2700000" algn="tl">
              <a:srgbClr val="C0C0C0"/>
            </a:outerShdw>
          </a:effectLst>
          <a:latin typeface="+mn-lt"/>
          <a:ea typeface="+mn-ea"/>
          <a:cs typeface="+mn-cs"/>
        </a:defRPr>
      </a:lvl1pPr>
      <a:lvl2pPr marL="742950" indent="-285750" algn="l" rtl="0" eaLnBrk="0" fontAlgn="base" hangingPunct="0">
        <a:spcBef>
          <a:spcPct val="20000"/>
        </a:spcBef>
        <a:spcAft>
          <a:spcPct val="0"/>
        </a:spcAft>
        <a:buClr>
          <a:schemeClr val="folHlink"/>
        </a:buClr>
        <a:buSzPct val="70000"/>
        <a:buFont typeface="Wingdings" panose="05000000000000000000" pitchFamily="2" charset="2"/>
        <a:buChar char="l"/>
        <a:defRPr sz="2800" kern="1200">
          <a:solidFill>
            <a:schemeClr val="tx1"/>
          </a:solidFill>
          <a:effectLst>
            <a:outerShdw blurRad="38100" dist="38100" dir="2700000" algn="tl">
              <a:srgbClr val="C0C0C0"/>
            </a:outerShdw>
          </a:effectLst>
          <a:latin typeface="+mn-lt"/>
          <a:ea typeface="+mn-ea"/>
          <a:cs typeface="+mn-cs"/>
        </a:defRPr>
      </a:lvl2pPr>
      <a:lvl3pPr marL="1143000" indent="-228600" algn="l" rtl="0" eaLnBrk="0" fontAlgn="base" hangingPunct="0">
        <a:spcBef>
          <a:spcPct val="20000"/>
        </a:spcBef>
        <a:spcAft>
          <a:spcPct val="0"/>
        </a:spcAft>
        <a:buClr>
          <a:schemeClr val="hlink"/>
        </a:buClr>
        <a:buSzPct val="70000"/>
        <a:buFont typeface="Wingdings" panose="05000000000000000000" pitchFamily="2" charset="2"/>
        <a:buChar char="n"/>
        <a:defRPr sz="2400" kern="1200">
          <a:solidFill>
            <a:schemeClr val="tx1"/>
          </a:solidFill>
          <a:effectLst>
            <a:outerShdw blurRad="38100" dist="38100" dir="2700000" algn="tl">
              <a:srgbClr val="C0C0C0"/>
            </a:outerShdw>
          </a:effectLst>
          <a:latin typeface="+mn-lt"/>
          <a:ea typeface="+mn-ea"/>
          <a:cs typeface="+mn-cs"/>
        </a:defRPr>
      </a:lvl3pPr>
      <a:lvl4pPr marL="1600200" indent="-228600" algn="l" rtl="0" eaLnBrk="0" fontAlgn="base" hangingPunct="0">
        <a:spcBef>
          <a:spcPct val="20000"/>
        </a:spcBef>
        <a:spcAft>
          <a:spcPct val="0"/>
        </a:spcAft>
        <a:buClr>
          <a:schemeClr val="folHlink"/>
        </a:buClr>
        <a:buSzPct val="70000"/>
        <a:buFont typeface="Wingdings" panose="05000000000000000000" pitchFamily="2" charset="2"/>
        <a:buChar char="l"/>
        <a:defRPr sz="2000" kern="1200">
          <a:solidFill>
            <a:schemeClr val="tx1"/>
          </a:solidFill>
          <a:effectLst>
            <a:outerShdw blurRad="38100" dist="38100" dir="2700000" algn="tl">
              <a:srgbClr val="C0C0C0"/>
            </a:outerShdw>
          </a:effectLst>
          <a:latin typeface="+mn-lt"/>
          <a:ea typeface="+mn-ea"/>
          <a:cs typeface="+mn-cs"/>
        </a:defRPr>
      </a:lvl4pPr>
      <a:lvl5pPr marL="2057400" indent="-228600" algn="l" rtl="0" eaLnBrk="0" fontAlgn="base" hangingPunct="0">
        <a:spcBef>
          <a:spcPct val="20000"/>
        </a:spcBef>
        <a:spcAft>
          <a:spcPct val="0"/>
        </a:spcAft>
        <a:buClr>
          <a:schemeClr val="hlink"/>
        </a:buClr>
        <a:buSzPct val="70000"/>
        <a:buFont typeface="Wingdings" panose="05000000000000000000" pitchFamily="2" charset="2"/>
        <a:buChar char="n"/>
        <a:defRPr sz="2000" kern="1200">
          <a:solidFill>
            <a:schemeClr val="tx1"/>
          </a:solidFill>
          <a:effectLst>
            <a:outerShdw blurRad="38100" dist="38100" dir="2700000" algn="tl">
              <a:srgbClr val="C0C0C0"/>
            </a:outerShdw>
          </a:effectLst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ru-RU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2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050" name="Rectangle 2">
            <a:extLst>
              <a:ext uri="{FF2B5EF4-FFF2-40B4-BE49-F238E27FC236}">
                <a16:creationId xmlns:a16="http://schemas.microsoft.com/office/drawing/2014/main" id="{DCA89A1A-6515-E2E3-A413-9D1435983EF0}"/>
              </a:ext>
            </a:extLst>
          </p:cNvPr>
          <p:cNvSpPr>
            <a:spLocks noGrp="1" noChangeArrowheads="1"/>
          </p:cNvSpPr>
          <p:nvPr>
            <p:ph type="title"/>
          </p:nvPr>
        </p:nvSpPr>
        <p:spPr bwMode="auto">
          <a:xfrm>
            <a:off x="457200" y="274638"/>
            <a:ext cx="8229600" cy="11430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/>
          <a:p>
            <a:pPr lvl="0"/>
            <a:r>
              <a:rPr lang="ru-RU" altLang="ru-RU"/>
              <a:t>Образец заголовка</a:t>
            </a:r>
          </a:p>
        </p:txBody>
      </p:sp>
      <p:sp>
        <p:nvSpPr>
          <p:cNvPr id="2051" name="Rectangle 3">
            <a:extLst>
              <a:ext uri="{FF2B5EF4-FFF2-40B4-BE49-F238E27FC236}">
                <a16:creationId xmlns:a16="http://schemas.microsoft.com/office/drawing/2014/main" id="{4EBFEA80-A696-1E7E-20AA-C18EDBF704FB}"/>
              </a:ext>
            </a:extLst>
          </p:cNvPr>
          <p:cNvSpPr>
            <a:spLocks noGrp="1" noChangeArrowheads="1"/>
          </p:cNvSpPr>
          <p:nvPr>
            <p:ph type="body" idx="1"/>
          </p:nvPr>
        </p:nvSpPr>
        <p:spPr bwMode="auto">
          <a:xfrm>
            <a:off x="457200" y="1600200"/>
            <a:ext cx="8229600" cy="4525963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pPr lvl="0"/>
            <a:r>
              <a:rPr lang="ru-RU" altLang="ru-RU"/>
              <a:t>Образец текста</a:t>
            </a:r>
          </a:p>
          <a:p>
            <a:pPr lvl="1"/>
            <a:r>
              <a:rPr lang="ru-RU" altLang="ru-RU"/>
              <a:t>Второй уровень</a:t>
            </a:r>
          </a:p>
          <a:p>
            <a:pPr lvl="2"/>
            <a:r>
              <a:rPr lang="ru-RU" altLang="ru-RU"/>
              <a:t>Третий уровень</a:t>
            </a:r>
          </a:p>
          <a:p>
            <a:pPr lvl="3"/>
            <a:r>
              <a:rPr lang="ru-RU" altLang="ru-RU"/>
              <a:t>Четвертый уровень</a:t>
            </a:r>
          </a:p>
          <a:p>
            <a:pPr lvl="4"/>
            <a:r>
              <a:rPr lang="ru-RU" altLang="ru-RU"/>
              <a:t>Пятый уровень</a:t>
            </a:r>
          </a:p>
        </p:txBody>
      </p:sp>
      <p:sp>
        <p:nvSpPr>
          <p:cNvPr id="254980" name="Rectangle 4">
            <a:extLst>
              <a:ext uri="{FF2B5EF4-FFF2-40B4-BE49-F238E27FC236}">
                <a16:creationId xmlns:a16="http://schemas.microsoft.com/office/drawing/2014/main" id="{B1D00BE2-884C-CC68-36D8-A6FC5C0C26EF}"/>
              </a:ext>
            </a:extLst>
          </p:cNvPr>
          <p:cNvSpPr>
            <a:spLocks noGrp="1" noChangeArrowheads="1"/>
          </p:cNvSpPr>
          <p:nvPr>
            <p:ph type="dt" sz="half" idx="2"/>
          </p:nvPr>
        </p:nvSpPr>
        <p:spPr bwMode="auto">
          <a:xfrm>
            <a:off x="457200" y="6245225"/>
            <a:ext cx="2133600" cy="476250"/>
          </a:xfrm>
          <a:prstGeom prst="rect">
            <a:avLst/>
          </a:prstGeom>
          <a:noFill/>
          <a:ln>
            <a:noFill/>
          </a:ln>
          <a:effectLst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eaLnBrk="1" hangingPunct="1">
              <a:defRPr sz="1400">
                <a:cs typeface="+mn-cs"/>
              </a:defRPr>
            </a:lvl1pPr>
          </a:lstStyle>
          <a:p>
            <a:pPr>
              <a:defRPr/>
            </a:pPr>
            <a:endParaRPr lang="ru-RU" altLang="ru-RU"/>
          </a:p>
        </p:txBody>
      </p:sp>
      <p:sp>
        <p:nvSpPr>
          <p:cNvPr id="254981" name="Rectangle 5">
            <a:extLst>
              <a:ext uri="{FF2B5EF4-FFF2-40B4-BE49-F238E27FC236}">
                <a16:creationId xmlns:a16="http://schemas.microsoft.com/office/drawing/2014/main" id="{89373875-6ED0-8015-A31F-37CDE0AF9D5F}"/>
              </a:ext>
            </a:extLst>
          </p:cNvPr>
          <p:cNvSpPr>
            <a:spLocks noGrp="1" noChangeArrowheads="1"/>
          </p:cNvSpPr>
          <p:nvPr>
            <p:ph type="ftr" sz="quarter" idx="3"/>
          </p:nvPr>
        </p:nvSpPr>
        <p:spPr bwMode="auto">
          <a:xfrm>
            <a:off x="3124200" y="6245225"/>
            <a:ext cx="2895600" cy="476250"/>
          </a:xfrm>
          <a:prstGeom prst="rect">
            <a:avLst/>
          </a:prstGeom>
          <a:noFill/>
          <a:ln>
            <a:noFill/>
          </a:ln>
          <a:effectLst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algn="ctr" eaLnBrk="1" hangingPunct="1">
              <a:defRPr sz="1400">
                <a:cs typeface="+mn-cs"/>
              </a:defRPr>
            </a:lvl1pPr>
          </a:lstStyle>
          <a:p>
            <a:pPr>
              <a:defRPr/>
            </a:pPr>
            <a:endParaRPr lang="ru-RU" altLang="ru-RU"/>
          </a:p>
        </p:txBody>
      </p:sp>
      <p:sp>
        <p:nvSpPr>
          <p:cNvPr id="254982" name="Rectangle 6">
            <a:extLst>
              <a:ext uri="{FF2B5EF4-FFF2-40B4-BE49-F238E27FC236}">
                <a16:creationId xmlns:a16="http://schemas.microsoft.com/office/drawing/2014/main" id="{2B488443-BA8E-803B-3266-3CA772022E8D}"/>
              </a:ext>
            </a:extLst>
          </p:cNvPr>
          <p:cNvSpPr>
            <a:spLocks noGrp="1" noChangeArrowheads="1"/>
          </p:cNvSpPr>
          <p:nvPr>
            <p:ph type="sldNum" sz="quarter" idx="4"/>
          </p:nvPr>
        </p:nvSpPr>
        <p:spPr bwMode="auto">
          <a:xfrm>
            <a:off x="6553200" y="6245225"/>
            <a:ext cx="2133600" cy="476250"/>
          </a:xfrm>
          <a:prstGeom prst="rect">
            <a:avLst/>
          </a:prstGeom>
          <a:noFill/>
          <a:ln>
            <a:noFill/>
          </a:ln>
          <a:effectLst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algn="r" eaLnBrk="1" hangingPunct="1">
              <a:defRPr sz="1400">
                <a:cs typeface="+mn-cs"/>
              </a:defRPr>
            </a:lvl1pPr>
          </a:lstStyle>
          <a:p>
            <a:pPr>
              <a:defRPr/>
            </a:pPr>
            <a:fld id="{AEB3448E-81B2-4763-B6EB-88C62B0D6079}" type="slidenum">
              <a:rPr lang="ru-RU" altLang="ru-RU"/>
              <a:pPr>
                <a:defRPr/>
              </a:pPr>
              <a:t>‹#›</a:t>
            </a:fld>
            <a:endParaRPr lang="ru-RU" altLang="ru-RU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766" r:id="rId1"/>
    <p:sldLayoutId id="2147483767" r:id="rId2"/>
    <p:sldLayoutId id="2147483768" r:id="rId3"/>
    <p:sldLayoutId id="2147483769" r:id="rId4"/>
    <p:sldLayoutId id="2147483770" r:id="rId5"/>
    <p:sldLayoutId id="2147483771" r:id="rId6"/>
    <p:sldLayoutId id="2147483772" r:id="rId7"/>
    <p:sldLayoutId id="2147483773" r:id="rId8"/>
    <p:sldLayoutId id="2147483774" r:id="rId9"/>
    <p:sldLayoutId id="2147483775" r:id="rId10"/>
    <p:sldLayoutId id="2147483776" r:id="rId11"/>
  </p:sldLayoutIdLst>
  <p:txStyles>
    <p:titleStyle>
      <a:lvl1pPr algn="ctr" rtl="0" eaLnBrk="0" fontAlgn="base" hangingPunct="0">
        <a:spcBef>
          <a:spcPct val="0"/>
        </a:spcBef>
        <a:spcAft>
          <a:spcPct val="0"/>
        </a:spcAft>
        <a:defRPr sz="4400" kern="1200">
          <a:solidFill>
            <a:schemeClr val="tx2"/>
          </a:solidFill>
          <a:latin typeface="+mj-lt"/>
          <a:ea typeface="+mj-ea"/>
          <a:cs typeface="+mj-cs"/>
        </a:defRPr>
      </a:lvl1pPr>
      <a:lvl2pPr algn="ctr" rtl="0" eaLnBrk="0" fontAlgn="base" hangingPunct="0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Arial" panose="020B0604020202020204" pitchFamily="34" charset="0"/>
          <a:cs typeface="Arial" panose="020B0604020202020204" pitchFamily="34" charset="0"/>
        </a:defRPr>
      </a:lvl2pPr>
      <a:lvl3pPr algn="ctr" rtl="0" eaLnBrk="0" fontAlgn="base" hangingPunct="0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Arial" panose="020B0604020202020204" pitchFamily="34" charset="0"/>
          <a:cs typeface="Arial" panose="020B0604020202020204" pitchFamily="34" charset="0"/>
        </a:defRPr>
      </a:lvl3pPr>
      <a:lvl4pPr algn="ctr" rtl="0" eaLnBrk="0" fontAlgn="base" hangingPunct="0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Arial" panose="020B0604020202020204" pitchFamily="34" charset="0"/>
          <a:cs typeface="Arial" panose="020B0604020202020204" pitchFamily="34" charset="0"/>
        </a:defRPr>
      </a:lvl4pPr>
      <a:lvl5pPr algn="ctr" rtl="0" eaLnBrk="0" fontAlgn="base" hangingPunct="0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Arial" panose="020B0604020202020204" pitchFamily="34" charset="0"/>
          <a:cs typeface="Arial" panose="020B0604020202020204" pitchFamily="34" charset="0"/>
        </a:defRPr>
      </a:lvl5pPr>
      <a:lvl6pPr marL="457200" algn="ctr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Arial" panose="020B0604020202020204" pitchFamily="34" charset="0"/>
          <a:cs typeface="Arial" panose="020B0604020202020204" pitchFamily="34" charset="0"/>
        </a:defRPr>
      </a:lvl6pPr>
      <a:lvl7pPr marL="914400" algn="ctr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Arial" panose="020B0604020202020204" pitchFamily="34" charset="0"/>
          <a:cs typeface="Arial" panose="020B0604020202020204" pitchFamily="34" charset="0"/>
        </a:defRPr>
      </a:lvl7pPr>
      <a:lvl8pPr marL="1371600" algn="ctr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Arial" panose="020B0604020202020204" pitchFamily="34" charset="0"/>
          <a:cs typeface="Arial" panose="020B0604020202020204" pitchFamily="34" charset="0"/>
        </a:defRPr>
      </a:lvl8pPr>
      <a:lvl9pPr marL="1828800" algn="ctr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Arial" panose="020B0604020202020204" pitchFamily="34" charset="0"/>
          <a:cs typeface="Arial" panose="020B0604020202020204" pitchFamily="34" charset="0"/>
        </a:defRPr>
      </a:lvl9pPr>
    </p:titleStyle>
    <p:bodyStyle>
      <a:lvl1pPr marL="342900" indent="-342900" algn="l" rtl="0" eaLnBrk="0" fontAlgn="base" hangingPunct="0">
        <a:spcBef>
          <a:spcPct val="20000"/>
        </a:spcBef>
        <a:spcAft>
          <a:spcPct val="0"/>
        </a:spcAft>
        <a:buChar char="•"/>
        <a:defRPr sz="3200" kern="1200">
          <a:solidFill>
            <a:schemeClr val="tx1"/>
          </a:solidFill>
          <a:latin typeface="+mn-lt"/>
          <a:ea typeface="+mn-ea"/>
          <a:cs typeface="+mn-cs"/>
        </a:defRPr>
      </a:lvl1pPr>
      <a:lvl2pPr marL="742950" indent="-285750" algn="l" rtl="0" eaLnBrk="0" fontAlgn="base" hangingPunct="0">
        <a:spcBef>
          <a:spcPct val="20000"/>
        </a:spcBef>
        <a:spcAft>
          <a:spcPct val="0"/>
        </a:spcAft>
        <a:buChar char="–"/>
        <a:defRPr sz="28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rtl="0" eaLnBrk="0" fontAlgn="base" hangingPunct="0">
        <a:spcBef>
          <a:spcPct val="20000"/>
        </a:spcBef>
        <a:spcAft>
          <a:spcPct val="0"/>
        </a:spcAft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rtl="0" eaLnBrk="0" fontAlgn="base" hangingPunct="0">
        <a:spcBef>
          <a:spcPct val="20000"/>
        </a:spcBef>
        <a:spcAft>
          <a:spcPct val="0"/>
        </a:spcAft>
        <a:buChar char="–"/>
        <a:defRPr sz="20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rtl="0" eaLnBrk="0" fontAlgn="base" hangingPunct="0">
        <a:spcBef>
          <a:spcPct val="20000"/>
        </a:spcBef>
        <a:spcAft>
          <a:spcPct val="0"/>
        </a:spcAft>
        <a:buChar char="»"/>
        <a:defRPr sz="20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ru-RU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2.xml"/></Relationships>
</file>

<file path=ppt/slides/_rels/slide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3.xml"/></Relationships>
</file>

<file path=ppt/slides/_rels/slide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3.xml"/></Relationships>
</file>

<file path=ppt/slides/_rels/slide4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wmf"/><Relationship Id="rId1" Type="http://schemas.openxmlformats.org/officeDocument/2006/relationships/slideLayout" Target="../slideLayouts/slideLayout13.xml"/></Relationships>
</file>

<file path=ppt/slides/_rels/slide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3.xml"/></Relationships>
</file>

<file path=ppt/slides/_rels/slide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3.xml"/></Relationships>
</file>

<file path=ppt/slides/_rels/slide7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wmf"/><Relationship Id="rId1" Type="http://schemas.openxmlformats.org/officeDocument/2006/relationships/slideLayout" Target="../slideLayouts/slideLayout13.xml"/></Relationships>
</file>

<file path=ppt/slides/_rels/slide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3.xml"/></Relationships>
</file>

<file path=ppt/slides/_rels/slide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3.xml"/></Relationships>
</file>

<file path=ppt/slides/_rels/slide10.xml.rels><?xml version="1.0" encoding="UTF-8" standalone="yes"?>
<Relationships xmlns="http://schemas.openxmlformats.org/package/2006/relationships"><Relationship Id="rId2" Type="http://schemas.openxmlformats.org/officeDocument/2006/relationships/image" Target="../media/image5.wmf"/><Relationship Id="rId1" Type="http://schemas.openxmlformats.org/officeDocument/2006/relationships/slideLayout" Target="../slideLayouts/slideLayout13.xml"/></Relationships>
</file>

<file path=ppt/slides/_rels/slide1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3.xml"/></Relationships>
</file>

<file path=ppt/slides/_rels/slide12.xml.rels><?xml version="1.0" encoding="UTF-8" standalone="yes"?>
<Relationships xmlns="http://schemas.openxmlformats.org/package/2006/relationships"><Relationship Id="rId3" Type="http://schemas.openxmlformats.org/officeDocument/2006/relationships/image" Target="../media/image7.wmf"/><Relationship Id="rId2" Type="http://schemas.openxmlformats.org/officeDocument/2006/relationships/image" Target="../media/image6.wmf"/><Relationship Id="rId1" Type="http://schemas.openxmlformats.org/officeDocument/2006/relationships/slideLayout" Target="../slideLayouts/slideLayout15.xml"/></Relationships>
</file>

<file path=ppt/slides/_rels/slide1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3.xml"/></Relationships>
</file>

<file path=ppt/slides/_rels/slide14.xml.rels><?xml version="1.0" encoding="UTF-8" standalone="yes"?>
<Relationships xmlns="http://schemas.openxmlformats.org/package/2006/relationships"><Relationship Id="rId3" Type="http://schemas.openxmlformats.org/officeDocument/2006/relationships/image" Target="../media/image9.wmf"/><Relationship Id="rId2" Type="http://schemas.openxmlformats.org/officeDocument/2006/relationships/image" Target="../media/image8.png"/><Relationship Id="rId1" Type="http://schemas.openxmlformats.org/officeDocument/2006/relationships/slideLayout" Target="../slideLayouts/slideLayout15.xml"/></Relationships>
</file>

<file path=ppt/slides/_rels/slide1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3.xml"/></Relationships>
</file>

<file path=ppt/slides/_rels/slide16.xml.rels><?xml version="1.0" encoding="UTF-8" standalone="yes"?>
<Relationships xmlns="http://schemas.openxmlformats.org/package/2006/relationships"><Relationship Id="rId2" Type="http://schemas.openxmlformats.org/officeDocument/2006/relationships/image" Target="../media/image10.png"/><Relationship Id="rId1" Type="http://schemas.openxmlformats.org/officeDocument/2006/relationships/slideLayout" Target="../slideLayouts/slideLayout13.xml"/></Relationships>
</file>

<file path=ppt/slides/_rels/slide17.xml.rels><?xml version="1.0" encoding="UTF-8" standalone="yes"?>
<Relationships xmlns="http://schemas.openxmlformats.org/package/2006/relationships"><Relationship Id="rId2" Type="http://schemas.openxmlformats.org/officeDocument/2006/relationships/image" Target="../media/image11.wmf"/><Relationship Id="rId1" Type="http://schemas.openxmlformats.org/officeDocument/2006/relationships/slideLayout" Target="../slideLayouts/slideLayout13.xml"/></Relationships>
</file>

<file path=ppt/slides/_rels/slide1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098" name="Rectangle 2">
            <a:extLst>
              <a:ext uri="{FF2B5EF4-FFF2-40B4-BE49-F238E27FC236}">
                <a16:creationId xmlns:a16="http://schemas.microsoft.com/office/drawing/2014/main" id="{D3BA7FA2-7BFF-4EEA-075F-1F65DD0C6448}"/>
              </a:ext>
            </a:extLst>
          </p:cNvPr>
          <p:cNvSpPr>
            <a:spLocks noGrp="1" noChangeArrowheads="1"/>
          </p:cNvSpPr>
          <p:nvPr>
            <p:ph type="ctrTitle"/>
          </p:nvPr>
        </p:nvSpPr>
        <p:spPr>
          <a:xfrm>
            <a:off x="538163" y="620713"/>
            <a:ext cx="7772400" cy="630237"/>
          </a:xfrm>
        </p:spPr>
        <p:txBody>
          <a:bodyPr anchor="ctr"/>
          <a:lstStyle/>
          <a:p>
            <a:pPr eaLnBrk="1" hangingPunct="1">
              <a:lnSpc>
                <a:spcPct val="50000"/>
              </a:lnSpc>
            </a:pPr>
            <a:br>
              <a:rPr lang="uk-UA" altLang="ru-RU" sz="4400" b="1"/>
            </a:br>
            <a:endParaRPr lang="ru-RU" altLang="ru-RU" sz="4400" b="1"/>
          </a:p>
        </p:txBody>
      </p:sp>
      <p:sp>
        <p:nvSpPr>
          <p:cNvPr id="4099" name="Rectangle 3">
            <a:extLst>
              <a:ext uri="{FF2B5EF4-FFF2-40B4-BE49-F238E27FC236}">
                <a16:creationId xmlns:a16="http://schemas.microsoft.com/office/drawing/2014/main" id="{D003CD6F-A889-0052-F3AB-AF2AFE8E73D3}"/>
              </a:ext>
            </a:extLst>
          </p:cNvPr>
          <p:cNvSpPr>
            <a:spLocks noGrp="1" noChangeArrowheads="1"/>
          </p:cNvSpPr>
          <p:nvPr>
            <p:ph type="subTitle" idx="1"/>
          </p:nvPr>
        </p:nvSpPr>
        <p:spPr>
          <a:xfrm>
            <a:off x="881063" y="2563813"/>
            <a:ext cx="7697787" cy="3416300"/>
          </a:xfrm>
        </p:spPr>
        <p:txBody>
          <a:bodyPr/>
          <a:lstStyle/>
          <a:p>
            <a:pPr marL="990600" lvl="1" indent="-533400" algn="l" eaLnBrk="1" hangingPunct="1">
              <a:lnSpc>
                <a:spcPct val="90000"/>
              </a:lnSpc>
              <a:buFontTx/>
              <a:buAutoNum type="arabicPeriod"/>
            </a:pPr>
            <a:r>
              <a:rPr lang="uk-UA" altLang="ru-RU" sz="2400" dirty="0"/>
              <a:t>Сукупний попит.</a:t>
            </a:r>
          </a:p>
          <a:p>
            <a:pPr marL="990600" lvl="1" indent="-533400" algn="l" eaLnBrk="1" hangingPunct="1">
              <a:lnSpc>
                <a:spcPct val="90000"/>
              </a:lnSpc>
              <a:buFontTx/>
              <a:buAutoNum type="arabicPeriod"/>
            </a:pPr>
            <a:r>
              <a:rPr lang="uk-UA" altLang="ru-RU" sz="2400" dirty="0"/>
              <a:t>Цінові та нецінові фактори сукупного попиту.</a:t>
            </a:r>
          </a:p>
          <a:p>
            <a:pPr marL="990600" lvl="1" indent="-533400" algn="l" eaLnBrk="1" hangingPunct="1">
              <a:lnSpc>
                <a:spcPct val="90000"/>
              </a:lnSpc>
              <a:buFontTx/>
              <a:buAutoNum type="arabicPeriod"/>
            </a:pPr>
            <a:r>
              <a:rPr lang="uk-UA" altLang="ru-RU" sz="2400" dirty="0"/>
              <a:t>Сукупна пропозиція. Сукупна пропозиція в довгостроковому та короткостроковому періоді.</a:t>
            </a:r>
          </a:p>
          <a:p>
            <a:pPr marL="990600" lvl="1" indent="-533400" algn="l" eaLnBrk="1" hangingPunct="1">
              <a:lnSpc>
                <a:spcPct val="90000"/>
              </a:lnSpc>
              <a:buFontTx/>
              <a:buAutoNum type="arabicPeriod"/>
            </a:pPr>
            <a:r>
              <a:rPr lang="uk-UA" altLang="ru-RU" sz="2400" dirty="0"/>
              <a:t>Цінові та нецінові фактори сукупної пропозиції</a:t>
            </a:r>
          </a:p>
          <a:p>
            <a:pPr marL="990600" lvl="1" indent="-533400" algn="l" eaLnBrk="1" hangingPunct="1">
              <a:lnSpc>
                <a:spcPct val="90000"/>
              </a:lnSpc>
              <a:buFontTx/>
              <a:buAutoNum type="arabicPeriod"/>
            </a:pPr>
            <a:r>
              <a:rPr lang="uk-UA" altLang="ru-RU" sz="2400" dirty="0"/>
              <a:t>Рівновага сукупного попиту і пропозиції.</a:t>
            </a:r>
          </a:p>
          <a:p>
            <a:pPr marL="990600" lvl="1" indent="-533400" algn="l" eaLnBrk="1" hangingPunct="1">
              <a:lnSpc>
                <a:spcPct val="90000"/>
              </a:lnSpc>
              <a:buFontTx/>
              <a:buAutoNum type="arabicPeriod"/>
            </a:pPr>
            <a:endParaRPr lang="uk-UA" altLang="ru-RU" sz="2400" dirty="0"/>
          </a:p>
        </p:txBody>
      </p:sp>
      <p:sp>
        <p:nvSpPr>
          <p:cNvPr id="4100" name="Rectangle 5">
            <a:extLst>
              <a:ext uri="{FF2B5EF4-FFF2-40B4-BE49-F238E27FC236}">
                <a16:creationId xmlns:a16="http://schemas.microsoft.com/office/drawing/2014/main" id="{D7BEA8EC-8C67-1D53-E676-59153D34F49C}"/>
              </a:ext>
            </a:extLst>
          </p:cNvPr>
          <p:cNvSpPr>
            <a:spLocks noChangeArrowheads="1"/>
          </p:cNvSpPr>
          <p:nvPr/>
        </p:nvSpPr>
        <p:spPr bwMode="auto">
          <a:xfrm>
            <a:off x="538163" y="766763"/>
            <a:ext cx="8040687" cy="127419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>
            <a:spAutoFit/>
          </a:bodyPr>
          <a:lstStyle>
            <a:lvl1pPr marL="342900" indent="-342900"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lvl="1" algn="ctr" eaLnBrk="1" hangingPunct="1">
              <a:buClr>
                <a:schemeClr val="accent1"/>
              </a:buClr>
              <a:buSzPct val="150000"/>
              <a:buFontTx/>
              <a:buNone/>
            </a:pPr>
            <a:r>
              <a:rPr lang="ru-RU" altLang="ru-RU" sz="2400" b="1" i="1" dirty="0"/>
              <a:t>Тема 18. </a:t>
            </a:r>
            <a:r>
              <a:rPr lang="ru-RU" altLang="ru-RU" sz="2400" b="1" i="1" dirty="0" err="1"/>
              <a:t>Базова</a:t>
            </a:r>
            <a:r>
              <a:rPr lang="ru-RU" altLang="ru-RU" sz="2400" b="1" i="1" dirty="0"/>
              <a:t> модель </a:t>
            </a:r>
            <a:r>
              <a:rPr lang="ru-RU" altLang="ru-RU" sz="2400" b="1" i="1" dirty="0" err="1"/>
              <a:t>сукупного</a:t>
            </a:r>
            <a:r>
              <a:rPr lang="ru-RU" altLang="ru-RU" sz="2400" b="1" i="1" dirty="0"/>
              <a:t> </a:t>
            </a:r>
            <a:r>
              <a:rPr lang="ru-RU" altLang="ru-RU" sz="2400" b="1" i="1" dirty="0" err="1"/>
              <a:t>попиту</a:t>
            </a:r>
            <a:r>
              <a:rPr lang="ru-RU" altLang="ru-RU" sz="2400" b="1" i="1" dirty="0"/>
              <a:t> та </a:t>
            </a:r>
            <a:r>
              <a:rPr lang="ru-RU" altLang="ru-RU" sz="2400" b="1" i="1" dirty="0" err="1"/>
              <a:t>сукупної</a:t>
            </a:r>
            <a:r>
              <a:rPr lang="ru-RU" altLang="ru-RU" sz="2400" b="1" i="1" dirty="0"/>
              <a:t> </a:t>
            </a:r>
            <a:r>
              <a:rPr lang="ru-RU" altLang="ru-RU" sz="2400" b="1" i="1" dirty="0" err="1"/>
              <a:t>пропозиції</a:t>
            </a:r>
            <a:endParaRPr lang="uk-UA" altLang="ru-RU" sz="2400" b="1" i="1" dirty="0"/>
          </a:p>
          <a:p>
            <a:pPr lvl="1" algn="ctr" eaLnBrk="1" hangingPunct="1">
              <a:buClr>
                <a:schemeClr val="accent1"/>
              </a:buClr>
              <a:buSzPct val="150000"/>
              <a:buFontTx/>
              <a:buNone/>
            </a:pPr>
            <a:r>
              <a:rPr lang="uk-UA" altLang="ru-RU" sz="2400" b="1" dirty="0"/>
              <a:t>(модель AD-AS).</a:t>
            </a:r>
            <a:r>
              <a:rPr lang="ru-RU" altLang="ru-RU" sz="2400" dirty="0"/>
              <a:t> </a:t>
            </a:r>
            <a:endParaRPr lang="uk-UA" altLang="ru-RU" sz="2400" dirty="0"/>
          </a:p>
        </p:txBody>
      </p:sp>
    </p:spTree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122" name="Rectangle 2">
            <a:extLst>
              <a:ext uri="{FF2B5EF4-FFF2-40B4-BE49-F238E27FC236}">
                <a16:creationId xmlns:a16="http://schemas.microsoft.com/office/drawing/2014/main" id="{E216D95F-EA87-4FE4-D810-7D9B2229091E}"/>
              </a:ext>
            </a:extLst>
          </p:cNvPr>
          <p:cNvSpPr>
            <a:spLocks noGrp="1" noChangeArrowheads="1"/>
          </p:cNvSpPr>
          <p:nvPr>
            <p:ph type="title"/>
          </p:nvPr>
        </p:nvSpPr>
        <p:spPr>
          <a:xfrm>
            <a:off x="457200" y="274638"/>
            <a:ext cx="8229600" cy="650875"/>
          </a:xfrm>
        </p:spPr>
        <p:txBody>
          <a:bodyPr/>
          <a:lstStyle/>
          <a:p>
            <a:pPr marL="838200" indent="-838200" eaLnBrk="1" hangingPunct="1"/>
            <a:r>
              <a:rPr lang="uk-UA" altLang="ru-RU" sz="2400" b="1"/>
              <a:t>1. Сукупний попит</a:t>
            </a:r>
            <a:br>
              <a:rPr lang="uk-UA" altLang="ru-RU" sz="2400"/>
            </a:br>
            <a:endParaRPr lang="ru-RU" altLang="ru-RU" sz="2400"/>
          </a:p>
        </p:txBody>
      </p:sp>
      <p:sp>
        <p:nvSpPr>
          <p:cNvPr id="5123" name="Rectangle 3">
            <a:extLst>
              <a:ext uri="{FF2B5EF4-FFF2-40B4-BE49-F238E27FC236}">
                <a16:creationId xmlns:a16="http://schemas.microsoft.com/office/drawing/2014/main" id="{DA22B0C9-3657-625F-BFDF-2884A80EADB8}"/>
              </a:ext>
            </a:extLst>
          </p:cNvPr>
          <p:cNvSpPr>
            <a:spLocks noGrp="1" noChangeArrowheads="1"/>
          </p:cNvSpPr>
          <p:nvPr>
            <p:ph type="body" idx="1"/>
          </p:nvPr>
        </p:nvSpPr>
        <p:spPr>
          <a:xfrm>
            <a:off x="457200" y="925513"/>
            <a:ext cx="8229600" cy="5200650"/>
          </a:xfrm>
        </p:spPr>
        <p:txBody>
          <a:bodyPr/>
          <a:lstStyle/>
          <a:p>
            <a:pPr marL="609600" indent="-609600" eaLnBrk="1" hangingPunct="1">
              <a:lnSpc>
                <a:spcPct val="80000"/>
              </a:lnSpc>
              <a:buClr>
                <a:schemeClr val="tx1"/>
              </a:buClr>
              <a:buFontTx/>
              <a:buNone/>
            </a:pPr>
            <a:r>
              <a:rPr lang="uk-UA" altLang="ru-RU" sz="2000" b="1" i="1"/>
              <a:t>		</a:t>
            </a:r>
            <a:r>
              <a:rPr lang="uk-UA" altLang="ru-RU" sz="2000"/>
              <a:t>Сукупний випуск у моделі </a:t>
            </a:r>
            <a:r>
              <a:rPr lang="ru-RU" altLang="ru-RU" sz="2000"/>
              <a:t>AD-AS визначає</a:t>
            </a:r>
            <a:r>
              <a:rPr lang="uk-UA" altLang="ru-RU" sz="2000"/>
              <a:t> реальний валовий внутрішній продукт країни.</a:t>
            </a:r>
            <a:r>
              <a:rPr lang="ru-RU" altLang="ru-RU" sz="2400"/>
              <a:t> </a:t>
            </a:r>
            <a:r>
              <a:rPr lang="uk-UA" altLang="ru-RU" sz="2000" b="1" i="1"/>
              <a:t>Сукупний попит ( </a:t>
            </a:r>
            <a:r>
              <a:rPr lang="en-US" altLang="ru-RU" sz="2000" b="1" i="1"/>
              <a:t>AD</a:t>
            </a:r>
            <a:r>
              <a:rPr lang="uk-UA" altLang="ru-RU" sz="2000" b="1" i="1"/>
              <a:t> )</a:t>
            </a:r>
            <a:r>
              <a:rPr lang="uk-UA" altLang="ru-RU" sz="2000"/>
              <a:t> – це загальний обсяг вітчизняних товарів і послуг, які готові купити домогосподарства, фірми та уряд країни, а також економічні агенти решти країн світу при певному рівні внутрішніх цін. Сукупний попит є сумою запланованих витрат економічних агентів і його можна за формулою розрахунку ВВП за витратами:</a:t>
            </a:r>
          </a:p>
          <a:p>
            <a:pPr marL="609600" indent="-609600" eaLnBrk="1" hangingPunct="1">
              <a:lnSpc>
                <a:spcPct val="80000"/>
              </a:lnSpc>
              <a:buClr>
                <a:schemeClr val="tx1"/>
              </a:buClr>
              <a:buFontTx/>
              <a:buNone/>
            </a:pPr>
            <a:r>
              <a:rPr lang="uk-UA" altLang="ru-RU" sz="2000"/>
              <a:t>				</a:t>
            </a:r>
            <a:r>
              <a:rPr lang="uk-UA" altLang="ru-RU" sz="2000" b="1"/>
              <a:t>ВВП = АD = С + І + G + NХ </a:t>
            </a:r>
            <a:r>
              <a:rPr lang="uk-UA" altLang="ru-RU" sz="2400"/>
              <a:t>, </a:t>
            </a:r>
            <a:endParaRPr lang="uk-UA" altLang="ru-RU" sz="2000" b="1"/>
          </a:p>
          <a:p>
            <a:pPr marL="609600" indent="-609600" eaLnBrk="1" hangingPunct="1">
              <a:lnSpc>
                <a:spcPct val="80000"/>
              </a:lnSpc>
              <a:buClr>
                <a:schemeClr val="tx1"/>
              </a:buClr>
              <a:buFontTx/>
              <a:buNone/>
            </a:pPr>
            <a:r>
              <a:rPr lang="uk-UA" altLang="ru-RU" sz="2000"/>
              <a:t>	де:</a:t>
            </a:r>
            <a:r>
              <a:rPr lang="uk-UA" altLang="ru-RU" sz="2400"/>
              <a:t> </a:t>
            </a:r>
            <a:r>
              <a:rPr lang="uk-UA" altLang="ru-RU" sz="2000"/>
              <a:t>С  - витрати приватного сектору  країни на споживання</a:t>
            </a:r>
          </a:p>
          <a:p>
            <a:pPr marL="609600" indent="-609600" eaLnBrk="1" hangingPunct="1">
              <a:lnSpc>
                <a:spcPct val="80000"/>
              </a:lnSpc>
              <a:buClr>
                <a:schemeClr val="tx1"/>
              </a:buClr>
              <a:buFontTx/>
              <a:buNone/>
            </a:pPr>
            <a:r>
              <a:rPr lang="uk-UA" altLang="ru-RU" sz="2000"/>
              <a:t> 		    І  - витрати приватного сектору  країни на інвестиції</a:t>
            </a:r>
          </a:p>
          <a:p>
            <a:pPr marL="609600" indent="-609600" eaLnBrk="1" hangingPunct="1">
              <a:lnSpc>
                <a:spcPct val="80000"/>
              </a:lnSpc>
              <a:buClr>
                <a:schemeClr val="tx1"/>
              </a:buClr>
              <a:buFontTx/>
              <a:buNone/>
            </a:pPr>
            <a:r>
              <a:rPr lang="uk-UA" altLang="ru-RU" sz="2000"/>
              <a:t>	       G  -  витрати держави на закупівлю товарів і послуг</a:t>
            </a:r>
          </a:p>
          <a:p>
            <a:pPr marL="609600" indent="-609600" eaLnBrk="1" hangingPunct="1">
              <a:lnSpc>
                <a:spcPct val="80000"/>
              </a:lnSpc>
              <a:buClr>
                <a:schemeClr val="tx1"/>
              </a:buClr>
              <a:buFontTx/>
              <a:buNone/>
            </a:pPr>
            <a:r>
              <a:rPr lang="uk-UA" altLang="ru-RU" sz="2000"/>
              <a:t>	      NХ - перевищення витрат іноземців на вітчизняні товари      	          над внутрішніми витратами на імпортні товари.</a:t>
            </a:r>
            <a:endParaRPr lang="ru-RU" altLang="ru-RU" sz="2000"/>
          </a:p>
        </p:txBody>
      </p:sp>
    </p:spTree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146" name="Rectangle 2">
            <a:extLst>
              <a:ext uri="{FF2B5EF4-FFF2-40B4-BE49-F238E27FC236}">
                <a16:creationId xmlns:a16="http://schemas.microsoft.com/office/drawing/2014/main" id="{9A301D31-9E9B-7ABC-E2FD-2EE938B04D14}"/>
              </a:ext>
            </a:extLst>
          </p:cNvPr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pPr eaLnBrk="1" hangingPunct="1"/>
            <a:br>
              <a:rPr lang="uk-UA" altLang="ru-RU" b="1"/>
            </a:br>
            <a:r>
              <a:rPr lang="ru-RU" altLang="ru-RU"/>
              <a:t> </a:t>
            </a:r>
          </a:p>
        </p:txBody>
      </p:sp>
      <p:sp>
        <p:nvSpPr>
          <p:cNvPr id="6147" name="Rectangle 3">
            <a:extLst>
              <a:ext uri="{FF2B5EF4-FFF2-40B4-BE49-F238E27FC236}">
                <a16:creationId xmlns:a16="http://schemas.microsoft.com/office/drawing/2014/main" id="{8A88E7FF-0C92-DF1C-9D36-62A492448C0C}"/>
              </a:ext>
            </a:extLst>
          </p:cNvPr>
          <p:cNvSpPr>
            <a:spLocks noGrp="1" noChangeArrowheads="1"/>
          </p:cNvSpPr>
          <p:nvPr>
            <p:ph type="body" idx="1"/>
          </p:nvPr>
        </p:nvSpPr>
        <p:spPr>
          <a:xfrm>
            <a:off x="1063625" y="492125"/>
            <a:ext cx="7313613" cy="5119688"/>
          </a:xfrm>
        </p:spPr>
        <p:txBody>
          <a:bodyPr/>
          <a:lstStyle/>
          <a:p>
            <a:pPr marL="552450" indent="-552450" algn="ctr" eaLnBrk="1" hangingPunct="1">
              <a:lnSpc>
                <a:spcPct val="80000"/>
              </a:lnSpc>
              <a:buFontTx/>
              <a:buAutoNum type="arabicPeriod"/>
            </a:pPr>
            <a:r>
              <a:rPr lang="uk-UA" altLang="ru-RU" sz="2400" b="1"/>
              <a:t>Сукупний попит</a:t>
            </a:r>
            <a:br>
              <a:rPr lang="uk-UA" altLang="ru-RU" sz="2400"/>
            </a:br>
            <a:endParaRPr lang="uk-UA" altLang="ru-RU" sz="2400"/>
          </a:p>
          <a:p>
            <a:pPr marL="552450" indent="-552450" eaLnBrk="1" hangingPunct="1">
              <a:lnSpc>
                <a:spcPct val="80000"/>
              </a:lnSpc>
              <a:buClr>
                <a:schemeClr val="tx1"/>
              </a:buClr>
              <a:buFontTx/>
              <a:buNone/>
            </a:pPr>
            <a:r>
              <a:rPr lang="uk-UA" altLang="ru-RU" sz="800"/>
              <a:t>		</a:t>
            </a:r>
            <a:r>
              <a:rPr lang="uk-UA" altLang="ru-RU" sz="1800"/>
              <a:t>Сукупний попит має грошову форму. Тому </a:t>
            </a:r>
            <a:r>
              <a:rPr lang="uk-UA" altLang="ru-RU" sz="1800" b="1" i="1"/>
              <a:t>зв’язок між рівнем цін та величиною сукупного попиту</a:t>
            </a:r>
            <a:r>
              <a:rPr lang="uk-UA" altLang="ru-RU" sz="1800" i="1"/>
              <a:t> </a:t>
            </a:r>
            <a:r>
              <a:rPr lang="uk-UA" altLang="ru-RU" sz="1800"/>
              <a:t>зумовлений насамперед загальними умовами грошового обігу, які встановлюються </a:t>
            </a:r>
            <a:r>
              <a:rPr lang="uk-UA" altLang="ru-RU" sz="1800" b="1" i="1"/>
              <a:t>основним рівнянням кількісної теорії грошей</a:t>
            </a:r>
            <a:r>
              <a:rPr lang="uk-UA" altLang="ru-RU" sz="1800"/>
              <a:t>:</a:t>
            </a:r>
          </a:p>
          <a:p>
            <a:pPr marL="552450" indent="-552450" eaLnBrk="1" hangingPunct="1">
              <a:lnSpc>
                <a:spcPct val="80000"/>
              </a:lnSpc>
              <a:buClr>
                <a:schemeClr val="tx1"/>
              </a:buClr>
              <a:buFontTx/>
              <a:buNone/>
            </a:pPr>
            <a:r>
              <a:rPr lang="uk-UA" altLang="ru-RU" sz="1800"/>
              <a:t>				</a:t>
            </a:r>
            <a:r>
              <a:rPr lang="uk-UA" altLang="ru-RU" sz="1800" b="1"/>
              <a:t>М ·V = P·Y</a:t>
            </a:r>
            <a:r>
              <a:rPr lang="uk-UA" altLang="ru-RU" sz="1800"/>
              <a:t>, </a:t>
            </a:r>
          </a:p>
          <a:p>
            <a:pPr marL="552450" indent="-552450" eaLnBrk="1" hangingPunct="1">
              <a:lnSpc>
                <a:spcPct val="80000"/>
              </a:lnSpc>
              <a:buClr>
                <a:schemeClr val="tx1"/>
              </a:buClr>
              <a:buFontTx/>
              <a:buNone/>
            </a:pPr>
            <a:r>
              <a:rPr lang="uk-UA" altLang="ru-RU" sz="1800"/>
              <a:t>	 де: М – кількість грошей в обігу, або номінальні грошові залишки</a:t>
            </a:r>
          </a:p>
          <a:p>
            <a:pPr marL="552450" indent="-552450" eaLnBrk="1" hangingPunct="1">
              <a:lnSpc>
                <a:spcPct val="80000"/>
              </a:lnSpc>
              <a:buClr>
                <a:schemeClr val="tx1"/>
              </a:buClr>
              <a:buFontTx/>
              <a:buNone/>
            </a:pPr>
            <a:r>
              <a:rPr lang="uk-UA" altLang="ru-RU" sz="1800"/>
              <a:t>		V – швидкість обігу грошей</a:t>
            </a:r>
          </a:p>
          <a:p>
            <a:pPr marL="552450" indent="-552450" eaLnBrk="1" hangingPunct="1">
              <a:lnSpc>
                <a:spcPct val="80000"/>
              </a:lnSpc>
              <a:buClr>
                <a:schemeClr val="tx1"/>
              </a:buClr>
              <a:buFontTx/>
              <a:buNone/>
            </a:pPr>
            <a:r>
              <a:rPr lang="uk-UA" altLang="ru-RU" sz="1800"/>
              <a:t>		Р – рівень цін</a:t>
            </a:r>
          </a:p>
          <a:p>
            <a:pPr marL="552450" indent="-552450" eaLnBrk="1" hangingPunct="1">
              <a:lnSpc>
                <a:spcPct val="80000"/>
              </a:lnSpc>
              <a:buClr>
                <a:schemeClr val="tx1"/>
              </a:buClr>
              <a:buFontTx/>
              <a:buNone/>
            </a:pPr>
            <a:r>
              <a:rPr lang="uk-UA" altLang="ru-RU" sz="1800"/>
              <a:t>		Y – реальний обсяг національного виробництва товарів і послуг</a:t>
            </a:r>
          </a:p>
          <a:p>
            <a:pPr marL="552450" indent="-552450" eaLnBrk="1" hangingPunct="1">
              <a:lnSpc>
                <a:spcPct val="80000"/>
              </a:lnSpc>
              <a:buClr>
                <a:schemeClr val="tx1"/>
              </a:buClr>
              <a:buFontTx/>
              <a:buNone/>
            </a:pPr>
            <a:r>
              <a:rPr lang="uk-UA" altLang="ru-RU" sz="1800"/>
              <a:t>				       М ·V</a:t>
            </a:r>
          </a:p>
          <a:p>
            <a:pPr marL="552450" indent="-552450" eaLnBrk="1" hangingPunct="1">
              <a:lnSpc>
                <a:spcPct val="80000"/>
              </a:lnSpc>
              <a:buClr>
                <a:schemeClr val="tx1"/>
              </a:buClr>
              <a:buFontTx/>
              <a:buNone/>
            </a:pPr>
            <a:r>
              <a:rPr lang="uk-UA" altLang="ru-RU" sz="1800"/>
              <a:t>				Y =  -------</a:t>
            </a:r>
          </a:p>
          <a:p>
            <a:pPr marL="552450" indent="-552450" eaLnBrk="1" hangingPunct="1">
              <a:lnSpc>
                <a:spcPct val="80000"/>
              </a:lnSpc>
              <a:buClr>
                <a:schemeClr val="tx1"/>
              </a:buClr>
              <a:buFontTx/>
              <a:buNone/>
            </a:pPr>
            <a:r>
              <a:rPr lang="uk-UA" altLang="ru-RU" sz="1800"/>
              <a:t>	   	                                       Р</a:t>
            </a:r>
          </a:p>
          <a:p>
            <a:pPr marL="552450" indent="-552450" eaLnBrk="1" hangingPunct="1">
              <a:lnSpc>
                <a:spcPct val="80000"/>
              </a:lnSpc>
              <a:buClr>
                <a:schemeClr val="tx1"/>
              </a:buClr>
              <a:buFontTx/>
              <a:buNone/>
            </a:pPr>
            <a:r>
              <a:rPr lang="uk-UA" altLang="ru-RU" sz="1800"/>
              <a:t>								</a:t>
            </a:r>
          </a:p>
          <a:p>
            <a:pPr marL="552450" indent="-552450" eaLnBrk="1" hangingPunct="1">
              <a:lnSpc>
                <a:spcPct val="80000"/>
              </a:lnSpc>
              <a:buClr>
                <a:schemeClr val="tx1"/>
              </a:buClr>
              <a:buFontTx/>
              <a:buNone/>
            </a:pPr>
            <a:r>
              <a:rPr lang="uk-UA" altLang="ru-RU" sz="1800"/>
              <a:t>	Обсяг сукупного попиту залежить від кількості грошей в обігу, швидкості обертання та рівня цін.</a:t>
            </a:r>
          </a:p>
          <a:p>
            <a:pPr marL="552450" indent="-552450" eaLnBrk="1" hangingPunct="1">
              <a:lnSpc>
                <a:spcPct val="80000"/>
              </a:lnSpc>
              <a:buClr>
                <a:schemeClr val="tx1"/>
              </a:buClr>
              <a:buFontTx/>
              <a:buNone/>
            </a:pPr>
            <a:r>
              <a:rPr lang="uk-UA" altLang="ru-RU" sz="800"/>
              <a:t>       </a:t>
            </a:r>
          </a:p>
        </p:txBody>
      </p:sp>
    </p:spTree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170" name="Rectangle 2">
            <a:extLst>
              <a:ext uri="{FF2B5EF4-FFF2-40B4-BE49-F238E27FC236}">
                <a16:creationId xmlns:a16="http://schemas.microsoft.com/office/drawing/2014/main" id="{82C9EDC3-A7E0-23E1-684B-A694963C1AB1}"/>
              </a:ext>
            </a:extLst>
          </p:cNvPr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pPr eaLnBrk="1" hangingPunct="1"/>
            <a:r>
              <a:rPr lang="uk-UA" altLang="ru-RU" sz="3200" b="1"/>
              <a:t>Крива сукупного попиту</a:t>
            </a:r>
            <a:endParaRPr lang="ru-RU" altLang="ru-RU" sz="3200" b="1"/>
          </a:p>
        </p:txBody>
      </p:sp>
      <p:pic>
        <p:nvPicPr>
          <p:cNvPr id="7171" name="Picture 4">
            <a:extLst>
              <a:ext uri="{FF2B5EF4-FFF2-40B4-BE49-F238E27FC236}">
                <a16:creationId xmlns:a16="http://schemas.microsoft.com/office/drawing/2014/main" id="{6D98BEA0-3AE0-6703-C1BC-ABBC0F90B16E}"/>
              </a:ext>
            </a:extLst>
          </p:cNvPr>
          <p:cNvPicPr>
            <a:picLocks noGrp="1" noChangeAspect="1" noChangeArrowheads="1"/>
          </p:cNvPicPr>
          <p:nvPr>
            <p:ph type="body" idx="1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>
          <a:xfrm>
            <a:off x="2316163" y="1600200"/>
            <a:ext cx="4510087" cy="4525963"/>
          </a:xfrm>
          <a:noFill/>
        </p:spPr>
      </p:pic>
    </p:spTree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194" name="Rectangle 2">
            <a:extLst>
              <a:ext uri="{FF2B5EF4-FFF2-40B4-BE49-F238E27FC236}">
                <a16:creationId xmlns:a16="http://schemas.microsoft.com/office/drawing/2014/main" id="{03779C23-CB14-1BCB-2A66-5AA33DFF876E}"/>
              </a:ext>
            </a:extLst>
          </p:cNvPr>
          <p:cNvSpPr>
            <a:spLocks noGrp="1" noChangeArrowheads="1"/>
          </p:cNvSpPr>
          <p:nvPr>
            <p:ph type="title"/>
          </p:nvPr>
        </p:nvSpPr>
        <p:spPr>
          <a:xfrm>
            <a:off x="585788" y="601663"/>
            <a:ext cx="8229600" cy="469900"/>
          </a:xfrm>
        </p:spPr>
        <p:txBody>
          <a:bodyPr/>
          <a:lstStyle/>
          <a:p>
            <a:pPr eaLnBrk="1" hangingPunct="1"/>
            <a:br>
              <a:rPr lang="uk-UA" altLang="ru-RU" sz="2800" b="1" i="1"/>
            </a:br>
            <a:endParaRPr lang="ru-RU" altLang="ru-RU" sz="3200" b="1"/>
          </a:p>
        </p:txBody>
      </p:sp>
      <p:sp>
        <p:nvSpPr>
          <p:cNvPr id="8195" name="Rectangle 3">
            <a:extLst>
              <a:ext uri="{FF2B5EF4-FFF2-40B4-BE49-F238E27FC236}">
                <a16:creationId xmlns:a16="http://schemas.microsoft.com/office/drawing/2014/main" id="{BF6B0924-DA1C-2708-05EA-2770B36B040C}"/>
              </a:ext>
            </a:extLst>
          </p:cNvPr>
          <p:cNvSpPr>
            <a:spLocks noGrp="1" noChangeArrowheads="1"/>
          </p:cNvSpPr>
          <p:nvPr>
            <p:ph type="body" idx="1"/>
          </p:nvPr>
        </p:nvSpPr>
        <p:spPr>
          <a:xfrm>
            <a:off x="585788" y="601663"/>
            <a:ext cx="8229600" cy="5664200"/>
          </a:xfrm>
        </p:spPr>
        <p:txBody>
          <a:bodyPr/>
          <a:lstStyle/>
          <a:p>
            <a:pPr marL="609600" indent="-609600" algn="ctr" eaLnBrk="1" hangingPunct="1">
              <a:lnSpc>
                <a:spcPct val="80000"/>
              </a:lnSpc>
              <a:buClr>
                <a:schemeClr val="tx1"/>
              </a:buClr>
              <a:buFontTx/>
              <a:buNone/>
            </a:pPr>
            <a:r>
              <a:rPr lang="uk-UA" altLang="ru-RU" sz="2400" b="1"/>
              <a:t>2. Цінові та нецінові фактори</a:t>
            </a:r>
          </a:p>
          <a:p>
            <a:pPr marL="609600" indent="-609600" algn="ctr" eaLnBrk="1" hangingPunct="1">
              <a:lnSpc>
                <a:spcPct val="80000"/>
              </a:lnSpc>
              <a:buClr>
                <a:schemeClr val="tx1"/>
              </a:buClr>
              <a:buFontTx/>
              <a:buNone/>
            </a:pPr>
            <a:r>
              <a:rPr lang="uk-UA" altLang="ru-RU" sz="2400" b="1"/>
              <a:t> сукупного попиту </a:t>
            </a:r>
          </a:p>
          <a:p>
            <a:pPr marL="609600" indent="-609600" algn="ctr" eaLnBrk="1" hangingPunct="1">
              <a:lnSpc>
                <a:spcPct val="80000"/>
              </a:lnSpc>
              <a:buClr>
                <a:schemeClr val="tx1"/>
              </a:buClr>
              <a:buFontTx/>
              <a:buNone/>
            </a:pPr>
            <a:r>
              <a:rPr lang="uk-UA" altLang="ru-RU" sz="2000" b="1" i="1"/>
              <a:t>Цінові фактори сукупного попиту.</a:t>
            </a:r>
          </a:p>
          <a:p>
            <a:pPr marL="609600" indent="-609600" eaLnBrk="1" hangingPunct="1">
              <a:lnSpc>
                <a:spcPct val="80000"/>
              </a:lnSpc>
              <a:buClr>
                <a:schemeClr val="tx1"/>
              </a:buClr>
              <a:buFontTx/>
              <a:buNone/>
            </a:pPr>
            <a:r>
              <a:rPr lang="uk-UA" altLang="ru-RU" sz="700"/>
              <a:t>		</a:t>
            </a:r>
            <a:r>
              <a:rPr lang="uk-UA" altLang="ru-RU" sz="1800"/>
              <a:t>Спадний нахил кривої сукупного попиту пояснюється впливом так званих цінових факторів:</a:t>
            </a:r>
          </a:p>
          <a:p>
            <a:pPr marL="609600" indent="-609600" eaLnBrk="1" hangingPunct="1">
              <a:lnSpc>
                <a:spcPct val="80000"/>
              </a:lnSpc>
              <a:buClr>
                <a:schemeClr val="tx1"/>
              </a:buClr>
              <a:buFontTx/>
              <a:buNone/>
            </a:pPr>
            <a:r>
              <a:rPr lang="uk-UA" altLang="ru-RU" sz="1800"/>
              <a:t>	</a:t>
            </a:r>
            <a:r>
              <a:rPr lang="uk-UA" altLang="ru-RU" sz="1800" b="1"/>
              <a:t>а)</a:t>
            </a:r>
            <a:r>
              <a:rPr lang="uk-UA" altLang="ru-RU" sz="1800"/>
              <a:t> </a:t>
            </a:r>
            <a:r>
              <a:rPr lang="uk-UA" altLang="ru-RU" sz="1800" b="1"/>
              <a:t>Ефект реальних грошових залишків</a:t>
            </a:r>
            <a:r>
              <a:rPr lang="uk-UA" altLang="ru-RU" sz="1800"/>
              <a:t> (С)</a:t>
            </a:r>
          </a:p>
          <a:p>
            <a:pPr marL="609600" indent="-609600" eaLnBrk="1" hangingPunct="1">
              <a:lnSpc>
                <a:spcPct val="80000"/>
              </a:lnSpc>
              <a:buClr>
                <a:schemeClr val="tx1"/>
              </a:buClr>
              <a:buFontTx/>
              <a:buNone/>
            </a:pPr>
            <a:r>
              <a:rPr lang="uk-UA" altLang="ru-RU" sz="1800"/>
              <a:t>				 </a:t>
            </a:r>
            <a:r>
              <a:rPr lang="en-US" altLang="ru-RU" sz="1800"/>
              <a:t>M·V = P·Y</a:t>
            </a:r>
            <a:r>
              <a:rPr lang="uk-UA" altLang="ru-RU" sz="1800"/>
              <a:t>; </a:t>
            </a:r>
            <a:endParaRPr lang="en-US" altLang="ru-RU" sz="1800"/>
          </a:p>
          <a:p>
            <a:pPr marL="609600" indent="-609600" eaLnBrk="1" hangingPunct="1">
              <a:lnSpc>
                <a:spcPct val="80000"/>
              </a:lnSpc>
              <a:buClr>
                <a:schemeClr val="tx1"/>
              </a:buClr>
              <a:buFontTx/>
              <a:buNone/>
            </a:pPr>
            <a:r>
              <a:rPr lang="en-US" altLang="ru-RU" sz="1800"/>
              <a:t>				     A = 1</a:t>
            </a:r>
            <a:r>
              <a:rPr lang="ru-RU" altLang="ru-RU" sz="1800"/>
              <a:t>/</a:t>
            </a:r>
            <a:r>
              <a:rPr lang="en-US" altLang="ru-RU" sz="1800"/>
              <a:t>V,  </a:t>
            </a:r>
            <a:r>
              <a:rPr lang="uk-UA" altLang="ru-RU" sz="1800"/>
              <a:t>А – </a:t>
            </a:r>
            <a:r>
              <a:rPr lang="en-US" altLang="ru-RU" sz="1800"/>
              <a:t>constant</a:t>
            </a:r>
            <a:r>
              <a:rPr lang="uk-UA" altLang="ru-RU" sz="1800"/>
              <a:t>, </a:t>
            </a:r>
            <a:endParaRPr lang="en-US" altLang="ru-RU" sz="1800"/>
          </a:p>
          <a:p>
            <a:pPr marL="609600" indent="-609600" eaLnBrk="1" hangingPunct="1">
              <a:lnSpc>
                <a:spcPct val="80000"/>
              </a:lnSpc>
              <a:buClr>
                <a:schemeClr val="tx1"/>
              </a:buClr>
              <a:buFontTx/>
              <a:buNone/>
            </a:pPr>
            <a:r>
              <a:rPr lang="uk-UA" altLang="ru-RU" sz="1800"/>
              <a:t> </a:t>
            </a:r>
            <a:r>
              <a:rPr lang="en-US" altLang="ru-RU" sz="1800"/>
              <a:t>				 M</a:t>
            </a:r>
            <a:r>
              <a:rPr lang="ru-RU" altLang="ru-RU" sz="1800"/>
              <a:t>/</a:t>
            </a:r>
            <a:r>
              <a:rPr lang="en-US" altLang="ru-RU" sz="1800"/>
              <a:t>P = A ·Y</a:t>
            </a:r>
            <a:r>
              <a:rPr lang="uk-UA" altLang="ru-RU" sz="1800"/>
              <a:t>,</a:t>
            </a:r>
            <a:r>
              <a:rPr lang="en-US" altLang="ru-RU" sz="1800"/>
              <a:t> </a:t>
            </a:r>
          </a:p>
          <a:p>
            <a:pPr marL="609600" indent="-609600" eaLnBrk="1" hangingPunct="1">
              <a:lnSpc>
                <a:spcPct val="80000"/>
              </a:lnSpc>
              <a:buClr>
                <a:schemeClr val="tx1"/>
              </a:buClr>
              <a:buFontTx/>
              <a:buNone/>
            </a:pPr>
            <a:r>
              <a:rPr lang="uk-UA" altLang="ru-RU" sz="1800"/>
              <a:t>	 де: М - кількість грошей в обігу, номінальні грошові залишки</a:t>
            </a:r>
            <a:endParaRPr lang="uk-UA" altLang="ru-RU" sz="1800" u="sng"/>
          </a:p>
          <a:p>
            <a:pPr marL="609600" indent="-609600" eaLnBrk="1" hangingPunct="1">
              <a:lnSpc>
                <a:spcPct val="80000"/>
              </a:lnSpc>
              <a:buClr>
                <a:schemeClr val="tx1"/>
              </a:buClr>
              <a:buFontTx/>
              <a:buNone/>
            </a:pPr>
            <a:r>
              <a:rPr lang="uk-UA" altLang="ru-RU" sz="1800"/>
              <a:t>     		М/Р- реальні грошові залишки (із збільшенням цін купівельна 	спроможність грошей зменшується). Чим вищі ціни, тим менший 	обсяг сукупного попиту.</a:t>
            </a:r>
          </a:p>
          <a:p>
            <a:pPr marL="609600" indent="-609600" eaLnBrk="1" hangingPunct="1">
              <a:lnSpc>
                <a:spcPct val="80000"/>
              </a:lnSpc>
              <a:buClr>
                <a:schemeClr val="tx1"/>
              </a:buClr>
              <a:buFontTx/>
              <a:buNone/>
            </a:pPr>
            <a:r>
              <a:rPr lang="uk-UA" altLang="ru-RU" sz="1800"/>
              <a:t>	</a:t>
            </a:r>
            <a:r>
              <a:rPr lang="uk-UA" altLang="ru-RU" sz="1800" b="1"/>
              <a:t>б)</a:t>
            </a:r>
            <a:r>
              <a:rPr lang="uk-UA" altLang="ru-RU" sz="1800"/>
              <a:t> </a:t>
            </a:r>
            <a:r>
              <a:rPr lang="uk-UA" altLang="ru-RU" sz="1800" b="1"/>
              <a:t>Ефект процентної ставки </a:t>
            </a:r>
            <a:r>
              <a:rPr lang="uk-UA" altLang="ru-RU" sz="1800"/>
              <a:t>- підвищення процентних ставок скорочує інвестиції(</a:t>
            </a:r>
            <a:r>
              <a:rPr lang="ru-RU" altLang="ru-RU" sz="1800"/>
              <a:t>І)</a:t>
            </a:r>
            <a:r>
              <a:rPr lang="uk-UA" altLang="ru-RU" sz="1800"/>
              <a:t> та споживання(С) за рахунок кредитів (бо вони дорогі).</a:t>
            </a:r>
          </a:p>
          <a:p>
            <a:pPr marL="609600" indent="-609600" eaLnBrk="1" hangingPunct="1">
              <a:lnSpc>
                <a:spcPct val="80000"/>
              </a:lnSpc>
              <a:buClr>
                <a:schemeClr val="tx1"/>
              </a:buClr>
              <a:buFontTx/>
              <a:buNone/>
            </a:pPr>
            <a:r>
              <a:rPr lang="uk-UA" altLang="ru-RU" sz="1800"/>
              <a:t>	Отже, (</a:t>
            </a:r>
            <a:r>
              <a:rPr lang="en-US" altLang="ru-RU" sz="1800"/>
              <a:t>C</a:t>
            </a:r>
            <a:r>
              <a:rPr lang="ru-RU" altLang="ru-RU" sz="1800"/>
              <a:t>+І↓ +</a:t>
            </a:r>
            <a:r>
              <a:rPr lang="en-US" altLang="ru-RU" sz="1800"/>
              <a:t>G</a:t>
            </a:r>
            <a:r>
              <a:rPr lang="ru-RU" altLang="ru-RU" sz="1800"/>
              <a:t> = </a:t>
            </a:r>
            <a:r>
              <a:rPr lang="en-US" altLang="ru-RU" sz="1800"/>
              <a:t>Y</a:t>
            </a:r>
            <a:r>
              <a:rPr lang="ru-RU" altLang="ru-RU" sz="1800"/>
              <a:t>↓ )</a:t>
            </a:r>
            <a:r>
              <a:rPr lang="uk-UA" altLang="ru-RU" sz="1800"/>
              <a:t> величина сукупного попиту зменшується.</a:t>
            </a:r>
          </a:p>
          <a:p>
            <a:pPr marL="609600" indent="-609600" eaLnBrk="1" hangingPunct="1">
              <a:lnSpc>
                <a:spcPct val="80000"/>
              </a:lnSpc>
              <a:buClr>
                <a:schemeClr val="tx1"/>
              </a:buClr>
              <a:buFontTx/>
              <a:buNone/>
            </a:pPr>
            <a:r>
              <a:rPr lang="uk-UA" altLang="ru-RU" sz="1800"/>
              <a:t>	</a:t>
            </a:r>
            <a:r>
              <a:rPr lang="uk-UA" altLang="ru-RU" sz="1800" b="1"/>
              <a:t>в) Ефект імпортних закупівель - </a:t>
            </a:r>
            <a:r>
              <a:rPr lang="uk-UA" altLang="ru-RU" sz="1800"/>
              <a:t>якщо внутрішні ціни зростають, імпорт збільшується, експорт зменшується, </a:t>
            </a:r>
            <a:r>
              <a:rPr lang="en-US" altLang="ru-RU" sz="1800"/>
              <a:t>NX</a:t>
            </a:r>
            <a:r>
              <a:rPr lang="uk-UA" altLang="ru-RU" sz="1800"/>
              <a:t> – зменшується. Отже, сукупний попит зменшується.</a:t>
            </a:r>
            <a:endParaRPr lang="ru-RU" altLang="ru-RU" sz="1800"/>
          </a:p>
        </p:txBody>
      </p:sp>
    </p:spTree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218" name="Rectangle 2">
            <a:extLst>
              <a:ext uri="{FF2B5EF4-FFF2-40B4-BE49-F238E27FC236}">
                <a16:creationId xmlns:a16="http://schemas.microsoft.com/office/drawing/2014/main" id="{9E1C7B1A-B857-6119-6D4A-011EA5426200}"/>
              </a:ext>
            </a:extLst>
          </p:cNvPr>
          <p:cNvSpPr>
            <a:spLocks noGrp="1" noChangeArrowheads="1"/>
          </p:cNvSpPr>
          <p:nvPr>
            <p:ph type="title"/>
          </p:nvPr>
        </p:nvSpPr>
        <p:spPr>
          <a:xfrm>
            <a:off x="457200" y="274638"/>
            <a:ext cx="8229600" cy="981075"/>
          </a:xfrm>
        </p:spPr>
        <p:txBody>
          <a:bodyPr/>
          <a:lstStyle/>
          <a:p>
            <a:pPr marL="838200" indent="-838200" eaLnBrk="1" hangingPunct="1"/>
            <a:r>
              <a:rPr lang="uk-UA" altLang="ru-RU" sz="2800" b="1"/>
              <a:t>2. Цінові та нецінові фактори </a:t>
            </a:r>
            <a:br>
              <a:rPr lang="uk-UA" altLang="ru-RU" sz="2800" b="1"/>
            </a:br>
            <a:r>
              <a:rPr lang="uk-UA" altLang="ru-RU" sz="2800" b="1"/>
              <a:t>сукупного попиту</a:t>
            </a:r>
            <a:endParaRPr lang="ru-RU" altLang="ru-RU" sz="2800" b="1"/>
          </a:p>
        </p:txBody>
      </p:sp>
      <p:sp>
        <p:nvSpPr>
          <p:cNvPr id="9219" name="Rectangle 3">
            <a:extLst>
              <a:ext uri="{FF2B5EF4-FFF2-40B4-BE49-F238E27FC236}">
                <a16:creationId xmlns:a16="http://schemas.microsoft.com/office/drawing/2014/main" id="{B326A0B4-BDCB-5EFE-2897-6E677345D07C}"/>
              </a:ext>
            </a:extLst>
          </p:cNvPr>
          <p:cNvSpPr>
            <a:spLocks noGrp="1" noChangeArrowheads="1"/>
          </p:cNvSpPr>
          <p:nvPr>
            <p:ph type="body" idx="1"/>
          </p:nvPr>
        </p:nvSpPr>
        <p:spPr>
          <a:xfrm>
            <a:off x="365125" y="1255713"/>
            <a:ext cx="8413750" cy="5411787"/>
          </a:xfrm>
        </p:spPr>
        <p:txBody>
          <a:bodyPr/>
          <a:lstStyle/>
          <a:p>
            <a:pPr marL="609600" indent="-609600" algn="ctr" eaLnBrk="1" hangingPunct="1">
              <a:buClr>
                <a:schemeClr val="tx1"/>
              </a:buClr>
              <a:buFontTx/>
              <a:buNone/>
            </a:pPr>
            <a:r>
              <a:rPr lang="uk-UA" altLang="ru-RU" sz="2000" b="1" i="1"/>
              <a:t>Нецінові фактори</a:t>
            </a:r>
          </a:p>
          <a:p>
            <a:pPr marL="609600" indent="-609600" eaLnBrk="1" hangingPunct="1">
              <a:buClr>
                <a:schemeClr val="tx1"/>
              </a:buClr>
              <a:buFontTx/>
              <a:buNone/>
            </a:pPr>
            <a:r>
              <a:rPr lang="uk-UA" altLang="ru-RU" sz="1800" i="1"/>
              <a:t>		</a:t>
            </a:r>
            <a:r>
              <a:rPr lang="uk-UA" altLang="ru-RU" sz="1800" b="1" i="1"/>
              <a:t>Неціновими факторами</a:t>
            </a:r>
            <a:r>
              <a:rPr lang="uk-UA" altLang="ru-RU" sz="1800"/>
              <a:t> сукупного попиту є різноманітні шоки- раптові зміни умов загальної рівноваги, викликані заходами економічної політики, політичними та природними чинниками, що впливають на споживання, інвестиції, державні видатки або на обсяг чистого експорту країни.</a:t>
            </a:r>
          </a:p>
          <a:p>
            <a:pPr marL="609600" indent="-609600" eaLnBrk="1" hangingPunct="1">
              <a:buClr>
                <a:schemeClr val="tx1"/>
              </a:buClr>
              <a:buFontTx/>
              <a:buNone/>
            </a:pPr>
            <a:r>
              <a:rPr lang="uk-UA" altLang="ru-RU" sz="1800"/>
              <a:t>		</a:t>
            </a:r>
            <a:r>
              <a:rPr lang="uk-UA" altLang="ru-RU" sz="1800" b="1" i="1"/>
              <a:t>Нецінові фактори сукупного попиту:</a:t>
            </a:r>
          </a:p>
          <a:p>
            <a:pPr marL="609600" indent="-609600" eaLnBrk="1" hangingPunct="1">
              <a:buClr>
                <a:schemeClr val="tx1"/>
              </a:buClr>
              <a:buFontTx/>
              <a:buNone/>
            </a:pPr>
            <a:r>
              <a:rPr lang="uk-UA" altLang="ru-RU" sz="1600"/>
              <a:t>-  </a:t>
            </a:r>
            <a:r>
              <a:rPr lang="uk-UA" altLang="ru-RU" sz="1600" b="1" i="1"/>
              <a:t>зміна у споживчих витратах</a:t>
            </a:r>
            <a:r>
              <a:rPr lang="uk-UA" altLang="ru-RU" sz="1600"/>
              <a:t> (добробут і очікування споживача, заборгованість споживача , податки):</a:t>
            </a:r>
          </a:p>
          <a:p>
            <a:pPr marL="609600" indent="-609600" eaLnBrk="1" hangingPunct="1">
              <a:buClr>
                <a:schemeClr val="tx1"/>
              </a:buClr>
              <a:buFontTx/>
              <a:buNone/>
            </a:pPr>
            <a:r>
              <a:rPr lang="uk-UA" altLang="ru-RU" sz="1600"/>
              <a:t>	добробут </a:t>
            </a:r>
            <a:r>
              <a:rPr lang="uk-UA" altLang="ru-RU" sz="1600" b="1"/>
              <a:t>↑</a:t>
            </a:r>
            <a:r>
              <a:rPr lang="uk-UA" altLang="ru-RU" sz="1600"/>
              <a:t> - попит ↑; заборгованість ↑ - попит ↓; податки ↑ - попит ↓</a:t>
            </a:r>
          </a:p>
          <a:p>
            <a:pPr marL="609600" indent="-609600" eaLnBrk="1" hangingPunct="1">
              <a:buClr>
                <a:schemeClr val="tx1"/>
              </a:buClr>
              <a:buFontTx/>
              <a:buNone/>
            </a:pPr>
            <a:r>
              <a:rPr lang="uk-UA" altLang="ru-RU" sz="1600"/>
              <a:t>- </a:t>
            </a:r>
            <a:r>
              <a:rPr lang="uk-UA" altLang="ru-RU" sz="1600" b="1" i="1"/>
              <a:t>зміна в інвестиційних витратах</a:t>
            </a:r>
            <a:r>
              <a:rPr lang="uk-UA" altLang="ru-RU" sz="1600"/>
              <a:t> (відсоткові ставки ↑ - попит ↓;</a:t>
            </a:r>
          </a:p>
          <a:p>
            <a:pPr marL="609600" indent="-609600" eaLnBrk="1" hangingPunct="1">
              <a:buClr>
                <a:schemeClr val="tx1"/>
              </a:buClr>
              <a:buFontTx/>
              <a:buNone/>
            </a:pPr>
            <a:r>
              <a:rPr lang="uk-UA" altLang="ru-RU" sz="1600"/>
              <a:t>оподаткування бізнесу↑ - попит ↓; очікувані прибутки від інвестицій ↑ - попит ↓;</a:t>
            </a:r>
          </a:p>
          <a:p>
            <a:pPr marL="609600" indent="-609600" eaLnBrk="1" hangingPunct="1">
              <a:buClr>
                <a:schemeClr val="tx1"/>
              </a:buClr>
              <a:buFontTx/>
              <a:buNone/>
            </a:pPr>
            <a:r>
              <a:rPr lang="uk-UA" altLang="ru-RU" sz="1600"/>
              <a:t>технології (впровадження  нових технологій) ↑ - попит ↓;</a:t>
            </a:r>
          </a:p>
          <a:p>
            <a:pPr marL="609600" indent="-609600" eaLnBrk="1" hangingPunct="1">
              <a:buClr>
                <a:schemeClr val="tx1"/>
              </a:buClr>
              <a:buFontTx/>
              <a:buNone/>
            </a:pPr>
            <a:r>
              <a:rPr lang="uk-UA" altLang="ru-RU" sz="1600"/>
              <a:t>надлишкові потужності ↑ - попит ↓;</a:t>
            </a:r>
          </a:p>
          <a:p>
            <a:pPr marL="609600" indent="-609600" eaLnBrk="1" hangingPunct="1">
              <a:buClr>
                <a:schemeClr val="tx1"/>
              </a:buClr>
              <a:buFontTx/>
              <a:buNone/>
            </a:pPr>
            <a:r>
              <a:rPr lang="uk-UA" altLang="ru-RU" sz="1600" b="1" i="1"/>
              <a:t>- зміна у державних витратах:  </a:t>
            </a:r>
            <a:r>
              <a:rPr lang="uk-UA" altLang="ru-RU" sz="1600"/>
              <a:t>витрати ↑  - попит ↑; витрати ↓ - попит. ↓</a:t>
            </a:r>
          </a:p>
          <a:p>
            <a:pPr marL="609600" indent="-609600" eaLnBrk="1" hangingPunct="1">
              <a:buClr>
                <a:schemeClr val="tx1"/>
              </a:buClr>
              <a:buFontTx/>
              <a:buNone/>
            </a:pPr>
            <a:r>
              <a:rPr lang="uk-UA" altLang="ru-RU" sz="1600"/>
              <a:t>- </a:t>
            </a:r>
            <a:r>
              <a:rPr lang="uk-UA" altLang="ru-RU" sz="1600" b="1" i="1"/>
              <a:t>зміна у витратах на чистий обсяг  експорту </a:t>
            </a:r>
            <a:r>
              <a:rPr lang="uk-UA" altLang="ru-RU" sz="1600"/>
              <a:t>(зменшення валютного курсу    призводить до збільшення експорту → ↑ АД; національний дохід зарубіжних країн зростає → збільшується наш експорт). </a:t>
            </a:r>
          </a:p>
        </p:txBody>
      </p:sp>
    </p:spTree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242" name="Rectangle 2">
            <a:extLst>
              <a:ext uri="{FF2B5EF4-FFF2-40B4-BE49-F238E27FC236}">
                <a16:creationId xmlns:a16="http://schemas.microsoft.com/office/drawing/2014/main" id="{3D1DCC04-2666-6D4C-F1BC-2FEC86F2919D}"/>
              </a:ext>
            </a:extLst>
          </p:cNvPr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pPr eaLnBrk="1" hangingPunct="1"/>
            <a:r>
              <a:rPr lang="uk-UA" altLang="ru-RU" sz="3200" b="1"/>
              <a:t>Нецінові фактори сукупного попиту</a:t>
            </a:r>
            <a:endParaRPr lang="ru-RU" altLang="ru-RU" sz="3200" b="1"/>
          </a:p>
        </p:txBody>
      </p:sp>
      <p:pic>
        <p:nvPicPr>
          <p:cNvPr id="10243" name="Picture 4">
            <a:extLst>
              <a:ext uri="{FF2B5EF4-FFF2-40B4-BE49-F238E27FC236}">
                <a16:creationId xmlns:a16="http://schemas.microsoft.com/office/drawing/2014/main" id="{B25C64D9-5194-0759-2067-BEA4C9D937AE}"/>
              </a:ext>
            </a:extLst>
          </p:cNvPr>
          <p:cNvPicPr>
            <a:picLocks noGrp="1" noChangeAspect="1" noChangeArrowheads="1"/>
          </p:cNvPicPr>
          <p:nvPr>
            <p:ph type="body" idx="1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>
          <a:xfrm>
            <a:off x="2432050" y="1600200"/>
            <a:ext cx="4279900" cy="4525963"/>
          </a:xfrm>
          <a:noFill/>
        </p:spPr>
      </p:pic>
    </p:spTree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266" name="Rectangle 2">
            <a:extLst>
              <a:ext uri="{FF2B5EF4-FFF2-40B4-BE49-F238E27FC236}">
                <a16:creationId xmlns:a16="http://schemas.microsoft.com/office/drawing/2014/main" id="{59DEA3BF-650A-A559-1E92-2AA30DFDA094}"/>
              </a:ext>
            </a:extLst>
          </p:cNvPr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pPr marL="838200" indent="-838200" eaLnBrk="1" hangingPunct="1"/>
            <a:r>
              <a:rPr lang="uk-UA" altLang="ru-RU" sz="2800" b="1"/>
              <a:t>3. Сукупна пропозиція в довгостроковому та короткостроковому періоді</a:t>
            </a:r>
            <a:br>
              <a:rPr lang="uk-UA" altLang="ru-RU" sz="2800" b="1"/>
            </a:br>
            <a:endParaRPr lang="ru-RU" altLang="ru-RU" sz="2800" b="1"/>
          </a:p>
        </p:txBody>
      </p:sp>
      <p:sp>
        <p:nvSpPr>
          <p:cNvPr id="11267" name="Rectangle 3">
            <a:extLst>
              <a:ext uri="{FF2B5EF4-FFF2-40B4-BE49-F238E27FC236}">
                <a16:creationId xmlns:a16="http://schemas.microsoft.com/office/drawing/2014/main" id="{C5FD3C4F-9477-4C76-494F-D33E782FF206}"/>
              </a:ext>
            </a:extLst>
          </p:cNvPr>
          <p:cNvSpPr>
            <a:spLocks noGrp="1" noChangeArrowheads="1"/>
          </p:cNvSpPr>
          <p:nvPr>
            <p:ph type="body" idx="1"/>
          </p:nvPr>
        </p:nvSpPr>
        <p:spPr>
          <a:xfrm>
            <a:off x="457200" y="1190625"/>
            <a:ext cx="8229600" cy="5114925"/>
          </a:xfrm>
        </p:spPr>
        <p:txBody>
          <a:bodyPr/>
          <a:lstStyle/>
          <a:p>
            <a:pPr eaLnBrk="1" hangingPunct="1">
              <a:lnSpc>
                <a:spcPct val="80000"/>
              </a:lnSpc>
              <a:buClr>
                <a:schemeClr val="tx1"/>
              </a:buClr>
              <a:buFontTx/>
              <a:buNone/>
            </a:pPr>
            <a:r>
              <a:rPr lang="uk-UA" altLang="ru-RU" sz="2000"/>
              <a:t>		</a:t>
            </a:r>
            <a:r>
              <a:rPr lang="uk-UA" altLang="ru-RU" sz="2000" b="1" i="1"/>
              <a:t>Сукупна пропозиція (</a:t>
            </a:r>
            <a:r>
              <a:rPr lang="en-US" altLang="ru-RU" sz="2000" b="1" i="1"/>
              <a:t>AS</a:t>
            </a:r>
            <a:r>
              <a:rPr lang="ru-RU" altLang="ru-RU" sz="2000" b="1" i="1"/>
              <a:t>)</a:t>
            </a:r>
            <a:r>
              <a:rPr lang="uk-UA" altLang="ru-RU" sz="2000"/>
              <a:t> – загальний обсяг товарів та послуг в економіці, який може бути запропонований фірмами при певному рівні внутрішніх цін.</a:t>
            </a:r>
          </a:p>
          <a:p>
            <a:pPr eaLnBrk="1" hangingPunct="1">
              <a:lnSpc>
                <a:spcPct val="80000"/>
              </a:lnSpc>
              <a:buClr>
                <a:schemeClr val="tx1"/>
              </a:buClr>
              <a:buFontTx/>
              <a:buNone/>
            </a:pPr>
            <a:r>
              <a:rPr lang="uk-UA" altLang="ru-RU" sz="2000"/>
              <a:t>		Даний взаємозв’язок  залежить від тривалості періоду в якому розглядається. Форма кривої  </a:t>
            </a:r>
            <a:r>
              <a:rPr lang="en-US" altLang="ru-RU" sz="2000"/>
              <a:t>AS</a:t>
            </a:r>
            <a:r>
              <a:rPr lang="uk-UA" altLang="ru-RU" sz="2000"/>
              <a:t> інтерпретується по-різному в класичній та кейнсіанській школах.</a:t>
            </a:r>
          </a:p>
          <a:p>
            <a:pPr eaLnBrk="1" hangingPunct="1">
              <a:lnSpc>
                <a:spcPct val="80000"/>
              </a:lnSpc>
              <a:buClr>
                <a:schemeClr val="tx1"/>
              </a:buClr>
              <a:buFontTx/>
              <a:buNone/>
            </a:pPr>
            <a:r>
              <a:rPr lang="uk-UA" altLang="ru-RU" sz="2000"/>
              <a:t>		Поведінку економіки у довгостроковому періоді описує класична модель. Довгострокова крива сукупної пропозиції </a:t>
            </a:r>
            <a:r>
              <a:rPr lang="en-US" altLang="ru-RU" sz="2000"/>
              <a:t>LRAS</a:t>
            </a:r>
            <a:r>
              <a:rPr lang="uk-UA" altLang="ru-RU" sz="2000"/>
              <a:t> є вертикальною лінією. Довгостроковий період – коли всі фактори змінні, тобто всі фактори задіяні.</a:t>
            </a:r>
          </a:p>
          <a:p>
            <a:pPr eaLnBrk="1" hangingPunct="1">
              <a:lnSpc>
                <a:spcPct val="80000"/>
              </a:lnSpc>
              <a:buClr>
                <a:schemeClr val="tx1"/>
              </a:buClr>
              <a:buFontTx/>
              <a:buNone/>
            </a:pPr>
            <a:r>
              <a:rPr lang="uk-UA" altLang="ru-RU" sz="2000"/>
              <a:t>		У довгостроковій перспективі вважається що економіка працює в режимі повної зайнятості всіх ресурсів. Тому довгостроковий обсяг сукупного випуску є постійним і дорівнює потенційному випуску. Це означає, що підвищення рівня цін не включає будь-якого збільшення обсягу національного виробництва. Таким чином </a:t>
            </a:r>
            <a:r>
              <a:rPr lang="uk-UA" altLang="ru-RU" sz="2000" b="1" i="1"/>
              <a:t>у довгостроковому періоді виробництво реагує на зміни в сукупному попиті виключно зміною цін, а обсяг виробництва при цьому не змінюється.</a:t>
            </a:r>
            <a:endParaRPr lang="ru-RU" altLang="ru-RU" sz="2000" b="1" i="1"/>
          </a:p>
        </p:txBody>
      </p:sp>
    </p:spTree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290" name="Rectangle 2">
            <a:extLst>
              <a:ext uri="{FF2B5EF4-FFF2-40B4-BE49-F238E27FC236}">
                <a16:creationId xmlns:a16="http://schemas.microsoft.com/office/drawing/2014/main" id="{22DBCEB7-D786-5E2B-60F5-0FE7FE509592}"/>
              </a:ext>
            </a:extLst>
          </p:cNvPr>
          <p:cNvSpPr>
            <a:spLocks noGrp="1" noChangeArrowheads="1"/>
          </p:cNvSpPr>
          <p:nvPr>
            <p:ph type="title"/>
          </p:nvPr>
        </p:nvSpPr>
        <p:spPr>
          <a:xfrm>
            <a:off x="457200" y="762318"/>
            <a:ext cx="8229600" cy="1143000"/>
          </a:xfrm>
        </p:spPr>
        <p:txBody>
          <a:bodyPr/>
          <a:lstStyle/>
          <a:p>
            <a:pPr eaLnBrk="1" hangingPunct="1"/>
            <a:r>
              <a:rPr lang="uk-UA" altLang="ru-RU" sz="2800" b="1" dirty="0"/>
              <a:t>3. Сукупна пропозиція. Сукупна пропозиція в довгостроковому та короткостроковому періоді</a:t>
            </a:r>
            <a:br>
              <a:rPr lang="uk-UA" altLang="ru-RU" sz="2800" b="1" dirty="0"/>
            </a:br>
            <a:endParaRPr lang="ru-RU" altLang="ru-RU" sz="2800" b="1" dirty="0"/>
          </a:p>
        </p:txBody>
      </p:sp>
      <p:sp>
        <p:nvSpPr>
          <p:cNvPr id="12291" name="Rectangle 3">
            <a:extLst>
              <a:ext uri="{FF2B5EF4-FFF2-40B4-BE49-F238E27FC236}">
                <a16:creationId xmlns:a16="http://schemas.microsoft.com/office/drawing/2014/main" id="{0AC0B4CA-30D6-94D1-8822-9C710593C41B}"/>
              </a:ext>
            </a:extLst>
          </p:cNvPr>
          <p:cNvSpPr>
            <a:spLocks noGrp="1" noChangeArrowheads="1"/>
          </p:cNvSpPr>
          <p:nvPr>
            <p:ph type="body" idx="1"/>
          </p:nvPr>
        </p:nvSpPr>
        <p:spPr>
          <a:xfrm>
            <a:off x="388620" y="2095183"/>
            <a:ext cx="8229600" cy="5064125"/>
          </a:xfrm>
        </p:spPr>
        <p:txBody>
          <a:bodyPr/>
          <a:lstStyle/>
          <a:p>
            <a:pPr eaLnBrk="1" hangingPunct="1">
              <a:lnSpc>
                <a:spcPct val="90000"/>
              </a:lnSpc>
              <a:buClr>
                <a:schemeClr val="tx1"/>
              </a:buClr>
              <a:buFontTx/>
              <a:buNone/>
            </a:pPr>
            <a:r>
              <a:rPr lang="uk-UA" altLang="ru-RU" sz="2000" dirty="0"/>
              <a:t>		</a:t>
            </a:r>
            <a:r>
              <a:rPr lang="uk-UA" altLang="ru-RU" sz="2400" dirty="0"/>
              <a:t>Функціонування економіки на відносно коротких проміжках часу розглядає кейнсіанська школа.</a:t>
            </a:r>
          </a:p>
          <a:p>
            <a:pPr eaLnBrk="1" hangingPunct="1">
              <a:lnSpc>
                <a:spcPct val="90000"/>
              </a:lnSpc>
              <a:buClr>
                <a:schemeClr val="tx1"/>
              </a:buClr>
              <a:buFontTx/>
              <a:buNone/>
            </a:pPr>
            <a:endParaRPr lang="uk-UA" altLang="ru-RU" sz="2400" dirty="0"/>
          </a:p>
          <a:p>
            <a:pPr eaLnBrk="1" hangingPunct="1">
              <a:lnSpc>
                <a:spcPct val="90000"/>
              </a:lnSpc>
              <a:buClr>
                <a:schemeClr val="tx1"/>
              </a:buClr>
              <a:buFontTx/>
              <a:buNone/>
            </a:pPr>
            <a:r>
              <a:rPr lang="uk-UA" altLang="ru-RU" sz="2400" dirty="0"/>
              <a:t>		 Вважається, що номінальна заробітна плата і ціни не можуть змінюватися у короткому періоді досить швидко у відповідь на коливання сукупного попиту. Першою реакцією економіки на зміну сукупного попиту буде зміна обсягу випуску продукції і лише після цього відреагують ціни. Тому у короткостроковому періоді крива сукупної пропозиції (</a:t>
            </a:r>
            <a:r>
              <a:rPr lang="en-US" altLang="ru-RU" sz="2400" dirty="0"/>
              <a:t>SRAS</a:t>
            </a:r>
            <a:r>
              <a:rPr lang="uk-UA" altLang="ru-RU" sz="2400" dirty="0"/>
              <a:t> – горизонтальна).</a:t>
            </a:r>
            <a:endParaRPr lang="ru-RU" altLang="ru-RU" sz="2400" dirty="0"/>
          </a:p>
        </p:txBody>
      </p:sp>
    </p:spTree>
  </p:cSld>
  <p:clrMapOvr>
    <a:masterClrMapping/>
  </p:clrMapOvr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3314" name="Rectangle 2">
            <a:extLst>
              <a:ext uri="{FF2B5EF4-FFF2-40B4-BE49-F238E27FC236}">
                <a16:creationId xmlns:a16="http://schemas.microsoft.com/office/drawing/2014/main" id="{DBEB0E84-FEBE-E71D-1043-BECC6F7BCBF1}"/>
              </a:ext>
            </a:extLst>
          </p:cNvPr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pPr eaLnBrk="1" hangingPunct="1"/>
            <a:r>
              <a:rPr lang="uk-UA" altLang="ru-RU" sz="3200" b="1"/>
              <a:t>Сукупна пропозиція в короткостроковому періоді</a:t>
            </a:r>
            <a:endParaRPr lang="ru-RU" altLang="ru-RU" sz="3200" b="1"/>
          </a:p>
        </p:txBody>
      </p:sp>
      <p:pic>
        <p:nvPicPr>
          <p:cNvPr id="13315" name="Picture 4">
            <a:extLst>
              <a:ext uri="{FF2B5EF4-FFF2-40B4-BE49-F238E27FC236}">
                <a16:creationId xmlns:a16="http://schemas.microsoft.com/office/drawing/2014/main" id="{05960473-4BC4-09A6-9EEC-88DB8E5D6033}"/>
              </a:ext>
            </a:extLst>
          </p:cNvPr>
          <p:cNvPicPr>
            <a:picLocks noGrp="1" noChangeAspect="1" noChangeArrowheads="1"/>
          </p:cNvPicPr>
          <p:nvPr>
            <p:ph type="body" idx="1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>
          <a:xfrm>
            <a:off x="2187575" y="1600200"/>
            <a:ext cx="4767263" cy="4525963"/>
          </a:xfrm>
          <a:noFill/>
        </p:spPr>
      </p:pic>
    </p:spTree>
  </p:cSld>
  <p:clrMapOvr>
    <a:masterClrMapping/>
  </p:clrMapOvr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4338" name="Rectangle 2">
            <a:extLst>
              <a:ext uri="{FF2B5EF4-FFF2-40B4-BE49-F238E27FC236}">
                <a16:creationId xmlns:a16="http://schemas.microsoft.com/office/drawing/2014/main" id="{A4223AEA-A034-2540-F49A-DB0F2C777D03}"/>
              </a:ext>
            </a:extLst>
          </p:cNvPr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pPr eaLnBrk="1" hangingPunct="1"/>
            <a:r>
              <a:rPr lang="uk-UA" altLang="ru-RU" sz="2800" b="1"/>
              <a:t>4. Цінові та нецінові фактори сукупної пропозиції</a:t>
            </a:r>
            <a:br>
              <a:rPr lang="uk-UA" altLang="ru-RU" sz="2800" b="1"/>
            </a:br>
            <a:r>
              <a:rPr lang="uk-UA" altLang="ru-RU" sz="2800" b="1"/>
              <a:t> </a:t>
            </a:r>
            <a:r>
              <a:rPr lang="uk-UA" altLang="ru-RU" sz="2800" b="1" i="1"/>
              <a:t>Цінові фактори сукупної пропозиції</a:t>
            </a:r>
            <a:endParaRPr lang="ru-RU" altLang="ru-RU" sz="2800" b="1" i="1"/>
          </a:p>
        </p:txBody>
      </p:sp>
      <p:sp>
        <p:nvSpPr>
          <p:cNvPr id="14339" name="Rectangle 3">
            <a:extLst>
              <a:ext uri="{FF2B5EF4-FFF2-40B4-BE49-F238E27FC236}">
                <a16:creationId xmlns:a16="http://schemas.microsoft.com/office/drawing/2014/main" id="{F0C3D851-E05E-7BC0-7C6B-A17821338389}"/>
              </a:ext>
            </a:extLst>
          </p:cNvPr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pPr eaLnBrk="1" hangingPunct="1">
              <a:lnSpc>
                <a:spcPct val="80000"/>
              </a:lnSpc>
              <a:buClr>
                <a:schemeClr val="tx1"/>
              </a:buClr>
              <a:buFontTx/>
              <a:buNone/>
            </a:pPr>
            <a:endParaRPr lang="uk-UA" altLang="ru-RU" sz="2000"/>
          </a:p>
          <a:p>
            <a:pPr eaLnBrk="1" hangingPunct="1">
              <a:lnSpc>
                <a:spcPct val="80000"/>
              </a:lnSpc>
              <a:buClr>
                <a:schemeClr val="tx1"/>
              </a:buClr>
              <a:buFontTx/>
              <a:buNone/>
            </a:pPr>
            <a:r>
              <a:rPr lang="uk-UA" altLang="ru-RU" sz="2000"/>
              <a:t>		Цінові фактори визначають нахил короткострокової кривої сукупної пропозиції. До </a:t>
            </a:r>
            <a:r>
              <a:rPr lang="uk-UA" altLang="ru-RU" sz="2000" b="1" i="1"/>
              <a:t>цінових факторів</a:t>
            </a:r>
            <a:r>
              <a:rPr lang="uk-UA" altLang="ru-RU" sz="2000"/>
              <a:t> належать різні причини, які сприяють зміні середніх витрат і підвищенню рівня цін.</a:t>
            </a:r>
          </a:p>
          <a:p>
            <a:pPr eaLnBrk="1" hangingPunct="1">
              <a:lnSpc>
                <a:spcPct val="80000"/>
              </a:lnSpc>
              <a:buClr>
                <a:schemeClr val="tx1"/>
              </a:buClr>
              <a:buFontTx/>
              <a:buNone/>
            </a:pPr>
            <a:r>
              <a:rPr lang="uk-UA" altLang="ru-RU" sz="2000"/>
              <a:t>		Чим більшою тенденцією до зростання рівня середніх витрат і цін характеризується виробництво, тим більшим кутом нахилу характеризується крива </a:t>
            </a:r>
            <a:r>
              <a:rPr lang="en-US" altLang="ru-RU" sz="2000"/>
              <a:t>SRAS</a:t>
            </a:r>
            <a:r>
              <a:rPr lang="uk-UA" altLang="ru-RU" sz="2000"/>
              <a:t>.</a:t>
            </a:r>
          </a:p>
          <a:p>
            <a:pPr eaLnBrk="1" hangingPunct="1">
              <a:lnSpc>
                <a:spcPct val="80000"/>
              </a:lnSpc>
              <a:buClr>
                <a:schemeClr val="tx1"/>
              </a:buClr>
              <a:buFontTx/>
              <a:buNone/>
            </a:pPr>
            <a:r>
              <a:rPr lang="uk-UA" altLang="ru-RU" sz="2000"/>
              <a:t>		Цінові фактори поділяються на 2 групи:</a:t>
            </a:r>
          </a:p>
          <a:p>
            <a:pPr eaLnBrk="1" hangingPunct="1">
              <a:lnSpc>
                <a:spcPct val="80000"/>
              </a:lnSpc>
              <a:buClr>
                <a:schemeClr val="tx1"/>
              </a:buClr>
              <a:buFontTx/>
              <a:buNone/>
            </a:pPr>
            <a:r>
              <a:rPr lang="uk-UA" altLang="ru-RU" sz="2000"/>
              <a:t>1) зростання витрат виробництва на одиницю продукції кінцевого використання(причинами зростання відносних цін на ресурси є структурні диспропорції та загальна обмеженість ресурсів); </a:t>
            </a:r>
          </a:p>
          <a:p>
            <a:pPr eaLnBrk="1" hangingPunct="1">
              <a:lnSpc>
                <a:spcPct val="80000"/>
              </a:lnSpc>
              <a:buClr>
                <a:schemeClr val="tx1"/>
              </a:buClr>
              <a:buFontTx/>
              <a:buNone/>
            </a:pPr>
            <a:r>
              <a:rPr lang="uk-UA" altLang="ru-RU" sz="2000"/>
              <a:t>2) введення додаткових витрат у ціни (податки та обов’язкові платежі).</a:t>
            </a:r>
          </a:p>
          <a:p>
            <a:pPr eaLnBrk="1" hangingPunct="1">
              <a:lnSpc>
                <a:spcPct val="80000"/>
              </a:lnSpc>
              <a:buClr>
                <a:schemeClr val="tx1"/>
              </a:buClr>
              <a:buFontTx/>
              <a:buNone/>
            </a:pPr>
            <a:r>
              <a:rPr lang="uk-UA" altLang="ru-RU" sz="2000"/>
              <a:t>	 Цінові фактори роблять криву</a:t>
            </a:r>
            <a:r>
              <a:rPr lang="en-US" altLang="ru-RU" sz="2000"/>
              <a:t> SRAS </a:t>
            </a:r>
            <a:r>
              <a:rPr lang="uk-UA" altLang="ru-RU" sz="2000"/>
              <a:t>крутішою.</a:t>
            </a:r>
          </a:p>
        </p:txBody>
      </p:sp>
    </p:spTree>
  </p:cSld>
  <p:clrMapOvr>
    <a:masterClrMapping/>
  </p:clrMapOvr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5362" name="Rectangle 4">
            <a:extLst>
              <a:ext uri="{FF2B5EF4-FFF2-40B4-BE49-F238E27FC236}">
                <a16:creationId xmlns:a16="http://schemas.microsoft.com/office/drawing/2014/main" id="{803F716D-112F-B188-0562-252A301CE679}"/>
              </a:ext>
            </a:extLst>
          </p:cNvPr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pPr eaLnBrk="1" hangingPunct="1"/>
            <a:r>
              <a:rPr lang="uk-UA" altLang="ru-RU" sz="2800" b="1" i="1"/>
              <a:t>Цінові фактори сукупної пропозиції</a:t>
            </a:r>
            <a:br>
              <a:rPr lang="uk-UA" altLang="ru-RU" sz="2800" b="1" i="1"/>
            </a:br>
            <a:r>
              <a:rPr lang="uk-UA" altLang="ru-RU" sz="2800" b="1" i="1"/>
              <a:t>1. Податки та обов’язкові платежі</a:t>
            </a:r>
            <a:br>
              <a:rPr lang="uk-UA" altLang="ru-RU" sz="2800" b="1" i="1"/>
            </a:br>
            <a:r>
              <a:rPr lang="uk-UA" altLang="ru-RU" sz="2800" b="1" i="1"/>
              <a:t>2. Непрямі податки</a:t>
            </a:r>
            <a:r>
              <a:rPr lang="ru-RU" altLang="ru-RU" sz="4000"/>
              <a:t> </a:t>
            </a:r>
          </a:p>
        </p:txBody>
      </p:sp>
      <p:pic>
        <p:nvPicPr>
          <p:cNvPr id="15363" name="Picture 7">
            <a:extLst>
              <a:ext uri="{FF2B5EF4-FFF2-40B4-BE49-F238E27FC236}">
                <a16:creationId xmlns:a16="http://schemas.microsoft.com/office/drawing/2014/main" id="{753EC1A2-A227-5599-A325-5B69A7D25D58}"/>
              </a:ext>
            </a:extLst>
          </p:cNvPr>
          <p:cNvPicPr>
            <a:picLocks noGrp="1" noChangeAspect="1" noChangeArrowheads="1"/>
          </p:cNvPicPr>
          <p:nvPr>
            <p:ph type="body" sz="half" idx="1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>
          <a:xfrm>
            <a:off x="457200" y="1860550"/>
            <a:ext cx="4038600" cy="4003675"/>
          </a:xfrm>
          <a:noFill/>
        </p:spPr>
      </p:pic>
      <p:pic>
        <p:nvPicPr>
          <p:cNvPr id="15364" name="Picture 8">
            <a:extLst>
              <a:ext uri="{FF2B5EF4-FFF2-40B4-BE49-F238E27FC236}">
                <a16:creationId xmlns:a16="http://schemas.microsoft.com/office/drawing/2014/main" id="{6C5391FC-07E3-7A9E-7921-466970B330F9}"/>
              </a:ext>
            </a:extLst>
          </p:cNvPr>
          <p:cNvPicPr>
            <a:picLocks noGrp="1" noChangeAspect="1" noChangeArrowheads="1"/>
          </p:cNvPicPr>
          <p:nvPr>
            <p:ph type="body" sz="half" idx="2"/>
          </p:nvPr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>
          <a:xfrm>
            <a:off x="4648200" y="1808163"/>
            <a:ext cx="4038600" cy="4110037"/>
          </a:xfrm>
          <a:noFill/>
        </p:spPr>
      </p:pic>
    </p:spTree>
  </p:cSld>
  <p:clrMapOvr>
    <a:masterClrMapping/>
  </p:clrMapOvr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6386" name="Rectangle 2">
            <a:extLst>
              <a:ext uri="{FF2B5EF4-FFF2-40B4-BE49-F238E27FC236}">
                <a16:creationId xmlns:a16="http://schemas.microsoft.com/office/drawing/2014/main" id="{F1CFEF82-AEE0-58D8-B6E2-29D3D88FFE89}"/>
              </a:ext>
            </a:extLst>
          </p:cNvPr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pPr marL="762000" indent="-762000" eaLnBrk="1" hangingPunct="1"/>
            <a:r>
              <a:rPr lang="uk-UA" altLang="ru-RU" sz="2800" b="1"/>
              <a:t>4. Цінові та нецінові фактори сукупної пропозиції</a:t>
            </a:r>
            <a:br>
              <a:rPr lang="uk-UA" altLang="ru-RU" sz="2800" b="1"/>
            </a:br>
            <a:br>
              <a:rPr lang="uk-UA" altLang="ru-RU" sz="2800" b="1"/>
            </a:br>
            <a:endParaRPr lang="ru-RU" altLang="ru-RU" sz="2800" b="1"/>
          </a:p>
        </p:txBody>
      </p:sp>
      <p:sp>
        <p:nvSpPr>
          <p:cNvPr id="16387" name="Rectangle 3">
            <a:extLst>
              <a:ext uri="{FF2B5EF4-FFF2-40B4-BE49-F238E27FC236}">
                <a16:creationId xmlns:a16="http://schemas.microsoft.com/office/drawing/2014/main" id="{85D08BCD-3799-1101-26FB-1037DD5B8281}"/>
              </a:ext>
            </a:extLst>
          </p:cNvPr>
          <p:cNvSpPr>
            <a:spLocks noGrp="1" noChangeArrowheads="1"/>
          </p:cNvSpPr>
          <p:nvPr>
            <p:ph type="body" idx="1"/>
          </p:nvPr>
        </p:nvSpPr>
        <p:spPr>
          <a:xfrm>
            <a:off x="457200" y="987425"/>
            <a:ext cx="8229600" cy="5138738"/>
          </a:xfrm>
        </p:spPr>
        <p:txBody>
          <a:bodyPr/>
          <a:lstStyle/>
          <a:p>
            <a:pPr algn="ctr" eaLnBrk="1" hangingPunct="1">
              <a:buClr>
                <a:schemeClr val="tx1"/>
              </a:buClr>
              <a:buFontTx/>
              <a:buNone/>
            </a:pPr>
            <a:r>
              <a:rPr lang="uk-UA" altLang="ru-RU" sz="2400" b="1" i="1"/>
              <a:t>Нецінові фактори</a:t>
            </a:r>
          </a:p>
          <a:p>
            <a:pPr eaLnBrk="1" hangingPunct="1">
              <a:buClr>
                <a:schemeClr val="tx1"/>
              </a:buClr>
              <a:buFontTx/>
              <a:buNone/>
            </a:pPr>
            <a:r>
              <a:rPr lang="uk-UA" altLang="ru-RU" sz="2800" b="1" i="1"/>
              <a:t>		</a:t>
            </a:r>
            <a:r>
              <a:rPr lang="uk-UA" altLang="ru-RU" sz="2400" b="1" i="1"/>
              <a:t>Неціновими  факторами</a:t>
            </a:r>
            <a:r>
              <a:rPr lang="uk-UA" altLang="ru-RU" sz="2400"/>
              <a:t> називаються причини зміни рівня середніх витрат, які не пов’язані із зміною обсягів випуску.</a:t>
            </a:r>
          </a:p>
          <a:p>
            <a:pPr eaLnBrk="1" hangingPunct="1">
              <a:buClr>
                <a:schemeClr val="tx1"/>
              </a:buClr>
              <a:buFontTx/>
              <a:buNone/>
            </a:pPr>
            <a:r>
              <a:rPr lang="uk-UA" altLang="ru-RU" sz="2400" b="1" i="1"/>
              <a:t>Дія нецінових  факторів наступним чином  зсуває криву сукупної пропозиції</a:t>
            </a:r>
            <a:r>
              <a:rPr lang="uk-UA" altLang="ru-RU" sz="2400"/>
              <a:t>: </a:t>
            </a:r>
          </a:p>
          <a:p>
            <a:pPr eaLnBrk="1" hangingPunct="1">
              <a:buClr>
                <a:schemeClr val="tx1"/>
              </a:buClr>
              <a:buFontTx/>
              <a:buNone/>
            </a:pPr>
            <a:r>
              <a:rPr lang="uk-UA" altLang="ru-RU" sz="2400"/>
              <a:t>- зміна продуктивності ресурсів ↑ → праворуч і вниз;</a:t>
            </a:r>
          </a:p>
          <a:p>
            <a:pPr eaLnBrk="1" hangingPunct="1">
              <a:buClr>
                <a:schemeClr val="tx1"/>
              </a:buClr>
              <a:buFontTx/>
              <a:buNone/>
            </a:pPr>
            <a:r>
              <a:rPr lang="uk-UA" altLang="ru-RU" sz="2400"/>
              <a:t>- зміна правових норм і технології – зсуває праворуч;</a:t>
            </a:r>
          </a:p>
          <a:p>
            <a:pPr eaLnBrk="1" hangingPunct="1">
              <a:buClr>
                <a:schemeClr val="tx1"/>
              </a:buClr>
              <a:buFontTx/>
              <a:buNone/>
            </a:pPr>
            <a:r>
              <a:rPr lang="uk-UA" altLang="ru-RU" sz="2400"/>
              <a:t>- збільшення населення → праворуч;</a:t>
            </a:r>
          </a:p>
          <a:p>
            <a:pPr eaLnBrk="1" hangingPunct="1">
              <a:buClr>
                <a:schemeClr val="tx1"/>
              </a:buClr>
              <a:buFontTx/>
              <a:buNone/>
            </a:pPr>
            <a:r>
              <a:rPr lang="uk-UA" altLang="ru-RU" sz="2400"/>
              <a:t>- удосконалення організації  та управління → праворуч;</a:t>
            </a:r>
          </a:p>
          <a:p>
            <a:pPr eaLnBrk="1" hangingPunct="1">
              <a:buClr>
                <a:schemeClr val="tx1"/>
              </a:buClr>
              <a:buFontTx/>
              <a:buNone/>
            </a:pPr>
            <a:r>
              <a:rPr lang="uk-UA" altLang="ru-RU" sz="2400"/>
              <a:t>- домінування на ринку (монополізація)  → праворуч.</a:t>
            </a:r>
            <a:endParaRPr lang="ru-RU" altLang="ru-RU" sz="2400"/>
          </a:p>
        </p:txBody>
      </p:sp>
      <p:sp>
        <p:nvSpPr>
          <p:cNvPr id="16388" name="Rectangle 4">
            <a:extLst>
              <a:ext uri="{FF2B5EF4-FFF2-40B4-BE49-F238E27FC236}">
                <a16:creationId xmlns:a16="http://schemas.microsoft.com/office/drawing/2014/main" id="{FE954460-D13B-0A97-6590-69661916A754}"/>
              </a:ext>
            </a:extLst>
          </p:cNvPr>
          <p:cNvSpPr>
            <a:spLocks noChangeArrowheads="1"/>
          </p:cNvSpPr>
          <p:nvPr/>
        </p:nvSpPr>
        <p:spPr bwMode="auto">
          <a:xfrm>
            <a:off x="850900" y="1965325"/>
            <a:ext cx="7189788" cy="366713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ru-RU" altLang="ru-RU" sz="1800"/>
          </a:p>
        </p:txBody>
      </p:sp>
    </p:spTree>
  </p:cSld>
  <p:clrMapOvr>
    <a:masterClrMapping/>
  </p:clrMapOvr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7410" name="Rectangle 4">
            <a:extLst>
              <a:ext uri="{FF2B5EF4-FFF2-40B4-BE49-F238E27FC236}">
                <a16:creationId xmlns:a16="http://schemas.microsoft.com/office/drawing/2014/main" id="{FDAC8C97-BE02-AFB0-E583-469089CD2889}"/>
              </a:ext>
            </a:extLst>
          </p:cNvPr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pPr eaLnBrk="1" hangingPunct="1"/>
            <a:r>
              <a:rPr lang="uk-UA" altLang="ru-RU" sz="2800" b="1" i="1"/>
              <a:t>Нецінові фактори сукупної пропозиції</a:t>
            </a:r>
            <a:br>
              <a:rPr lang="uk-UA" altLang="ru-RU" sz="2800" b="1" i="1"/>
            </a:br>
            <a:r>
              <a:rPr lang="uk-UA" altLang="ru-RU" sz="2800" b="1" i="1"/>
              <a:t>1. Реальні змінні</a:t>
            </a:r>
            <a:br>
              <a:rPr lang="uk-UA" altLang="ru-RU" sz="2800" b="1" i="1"/>
            </a:br>
            <a:r>
              <a:rPr lang="uk-UA" altLang="ru-RU" sz="2800" b="1" i="1"/>
              <a:t>2. Номінальні змінні</a:t>
            </a:r>
            <a:endParaRPr lang="ru-RU" altLang="ru-RU" sz="2800" b="1" i="1"/>
          </a:p>
        </p:txBody>
      </p:sp>
      <p:pic>
        <p:nvPicPr>
          <p:cNvPr id="17411" name="Picture 7">
            <a:extLst>
              <a:ext uri="{FF2B5EF4-FFF2-40B4-BE49-F238E27FC236}">
                <a16:creationId xmlns:a16="http://schemas.microsoft.com/office/drawing/2014/main" id="{C82F46A1-430A-FB18-08B6-B89D7B920CD8}"/>
              </a:ext>
            </a:extLst>
          </p:cNvPr>
          <p:cNvPicPr>
            <a:picLocks noGrp="1" noChangeAspect="1" noChangeArrowheads="1"/>
          </p:cNvPicPr>
          <p:nvPr>
            <p:ph type="body" sz="half" idx="1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>
          <a:xfrm>
            <a:off x="457200" y="1828800"/>
            <a:ext cx="4038600" cy="4067175"/>
          </a:xfrm>
          <a:noFill/>
        </p:spPr>
      </p:pic>
      <p:pic>
        <p:nvPicPr>
          <p:cNvPr id="17412" name="Picture 8">
            <a:extLst>
              <a:ext uri="{FF2B5EF4-FFF2-40B4-BE49-F238E27FC236}">
                <a16:creationId xmlns:a16="http://schemas.microsoft.com/office/drawing/2014/main" id="{28980264-302A-D8F7-1C4F-687FC062E101}"/>
              </a:ext>
            </a:extLst>
          </p:cNvPr>
          <p:cNvPicPr>
            <a:picLocks noGrp="1" noChangeAspect="1" noChangeArrowheads="1"/>
          </p:cNvPicPr>
          <p:nvPr>
            <p:ph type="body" sz="half" idx="2"/>
          </p:nvPr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>
          <a:xfrm>
            <a:off x="4648200" y="1897063"/>
            <a:ext cx="4038600" cy="3932237"/>
          </a:xfrm>
          <a:noFill/>
        </p:spPr>
      </p:pic>
    </p:spTree>
  </p:cSld>
  <p:clrMapOvr>
    <a:masterClrMapping/>
  </p:clrMapOvr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8434" name="Rectangle 2">
            <a:extLst>
              <a:ext uri="{FF2B5EF4-FFF2-40B4-BE49-F238E27FC236}">
                <a16:creationId xmlns:a16="http://schemas.microsoft.com/office/drawing/2014/main" id="{A3FFAC77-C2AF-DA9E-898E-12D1FE47AD1E}"/>
              </a:ext>
            </a:extLst>
          </p:cNvPr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pPr eaLnBrk="1" hangingPunct="1"/>
            <a:r>
              <a:rPr lang="uk-UA" altLang="ru-RU"/>
              <a:t>5. Рівновага сукупного попиту і пропозиції</a:t>
            </a:r>
            <a:endParaRPr lang="ru-RU" altLang="ru-RU"/>
          </a:p>
        </p:txBody>
      </p:sp>
      <p:sp>
        <p:nvSpPr>
          <p:cNvPr id="18435" name="Rectangle 3">
            <a:extLst>
              <a:ext uri="{FF2B5EF4-FFF2-40B4-BE49-F238E27FC236}">
                <a16:creationId xmlns:a16="http://schemas.microsoft.com/office/drawing/2014/main" id="{4CD2FA3A-3288-DA6A-4AD1-660255C36F38}"/>
              </a:ext>
            </a:extLst>
          </p:cNvPr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pPr eaLnBrk="1" hangingPunct="1">
              <a:lnSpc>
                <a:spcPct val="80000"/>
              </a:lnSpc>
              <a:buClr>
                <a:schemeClr val="tx1"/>
              </a:buClr>
              <a:buFontTx/>
              <a:buNone/>
            </a:pPr>
            <a:r>
              <a:rPr lang="uk-UA" altLang="ru-RU" sz="2000"/>
              <a:t>		Модель </a:t>
            </a:r>
            <a:r>
              <a:rPr lang="en-US" altLang="ru-RU" sz="2000"/>
              <a:t>AD</a:t>
            </a:r>
            <a:r>
              <a:rPr lang="uk-UA" altLang="ru-RU" sz="2000"/>
              <a:t>-</a:t>
            </a:r>
            <a:r>
              <a:rPr lang="en-US" altLang="ru-RU" sz="2000"/>
              <a:t>AS</a:t>
            </a:r>
            <a:r>
              <a:rPr lang="uk-UA" altLang="ru-RU" sz="2000"/>
              <a:t> показує  взаємозалежність випуску продукції і обсягу споживання, тобто сукупної пропозиції і сукупного попиту від рівня цін.</a:t>
            </a:r>
          </a:p>
          <a:p>
            <a:pPr eaLnBrk="1" hangingPunct="1">
              <a:lnSpc>
                <a:spcPct val="80000"/>
              </a:lnSpc>
              <a:buClr>
                <a:schemeClr val="tx1"/>
              </a:buClr>
              <a:buFontTx/>
              <a:buNone/>
            </a:pPr>
            <a:r>
              <a:rPr lang="uk-UA" altLang="ru-RU" sz="2000"/>
              <a:t>		До цієї моделі  є два  підходи:</a:t>
            </a:r>
          </a:p>
          <a:p>
            <a:pPr eaLnBrk="1" hangingPunct="1">
              <a:lnSpc>
                <a:spcPct val="80000"/>
              </a:lnSpc>
              <a:buClr>
                <a:schemeClr val="tx1"/>
              </a:buClr>
              <a:buFontTx/>
              <a:buNone/>
            </a:pPr>
            <a:r>
              <a:rPr lang="uk-UA" altLang="ru-RU" sz="2000"/>
              <a:t>1) класичний – зміна сукупного попиту приводить до зміни рівня цін, і не приводить до зміни обсягу продукції (тому крива  </a:t>
            </a:r>
            <a:r>
              <a:rPr lang="en-US" altLang="ru-RU" sz="2000"/>
              <a:t>AS</a:t>
            </a:r>
            <a:r>
              <a:rPr lang="uk-UA" altLang="ru-RU" sz="2000"/>
              <a:t> вертикальна); </a:t>
            </a:r>
          </a:p>
          <a:p>
            <a:pPr eaLnBrk="1" hangingPunct="1">
              <a:lnSpc>
                <a:spcPct val="80000"/>
              </a:lnSpc>
              <a:buClr>
                <a:schemeClr val="tx1"/>
              </a:buClr>
              <a:buFontTx/>
              <a:buNone/>
            </a:pPr>
            <a:r>
              <a:rPr lang="uk-UA" altLang="ru-RU" sz="2000"/>
              <a:t>2) кейнсіанський – зміна сукупного попиту практично не змінює рівня цін, а змінює обсяг виробництва (тому крива  </a:t>
            </a:r>
            <a:r>
              <a:rPr lang="en-US" altLang="ru-RU" sz="2000"/>
              <a:t>AS</a:t>
            </a:r>
            <a:r>
              <a:rPr lang="uk-UA" altLang="ru-RU" sz="2000"/>
              <a:t> - горизонтальна).</a:t>
            </a:r>
          </a:p>
          <a:p>
            <a:pPr eaLnBrk="1" hangingPunct="1">
              <a:lnSpc>
                <a:spcPct val="80000"/>
              </a:lnSpc>
              <a:buClr>
                <a:schemeClr val="tx1"/>
              </a:buClr>
              <a:buFontTx/>
              <a:buNone/>
            </a:pPr>
            <a:r>
              <a:rPr lang="uk-UA" altLang="ru-RU" sz="2000"/>
              <a:t>		Сучасна ринкова економіка поєднує елементи і класичної і кейнсіанської моделей. У короткостроковому  періоді – кейнсіанська придатніша. У довгостроковому, коли зарплата і ціни мають час пристосовуватися, класичний підхід найкраще описує еволюцію макроекономічної активності. </a:t>
            </a:r>
            <a:endParaRPr lang="ru-RU" altLang="ru-RU" sz="2000"/>
          </a:p>
        </p:txBody>
      </p:sp>
    </p:spTree>
  </p:cSld>
  <p:clrMapOvr>
    <a:masterClrMapping/>
  </p:clrMapOvr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9458" name="Rectangle 2">
            <a:extLst>
              <a:ext uri="{FF2B5EF4-FFF2-40B4-BE49-F238E27FC236}">
                <a16:creationId xmlns:a16="http://schemas.microsoft.com/office/drawing/2014/main" id="{299822F2-4DD6-1B9F-2107-FF04C0B90490}"/>
              </a:ext>
            </a:extLst>
          </p:cNvPr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pPr eaLnBrk="1" hangingPunct="1"/>
            <a:r>
              <a:rPr lang="uk-UA" altLang="ru-RU" sz="4000"/>
              <a:t>Стимулююча політика розширеного сукупного попиту</a:t>
            </a:r>
            <a:endParaRPr lang="ru-RU" altLang="ru-RU" sz="4000"/>
          </a:p>
        </p:txBody>
      </p:sp>
      <p:pic>
        <p:nvPicPr>
          <p:cNvPr id="19459" name="Picture 4">
            <a:extLst>
              <a:ext uri="{FF2B5EF4-FFF2-40B4-BE49-F238E27FC236}">
                <a16:creationId xmlns:a16="http://schemas.microsoft.com/office/drawing/2014/main" id="{F332CC8B-0165-95FC-A2B4-DA1F8F2D852B}"/>
              </a:ext>
            </a:extLst>
          </p:cNvPr>
          <p:cNvPicPr>
            <a:picLocks noGrp="1" noChangeAspect="1" noChangeArrowheads="1"/>
          </p:cNvPicPr>
          <p:nvPr>
            <p:ph type="body" idx="1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>
          <a:xfrm>
            <a:off x="2330450" y="1600200"/>
            <a:ext cx="4483100" cy="4525963"/>
          </a:xfrm>
          <a:noFill/>
        </p:spPr>
      </p:pic>
    </p:spTree>
  </p:cSld>
  <p:clrMapOvr>
    <a:masterClrMapping/>
  </p:clrMapOvr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0482" name="Rectangle 2">
            <a:extLst>
              <a:ext uri="{FF2B5EF4-FFF2-40B4-BE49-F238E27FC236}">
                <a16:creationId xmlns:a16="http://schemas.microsoft.com/office/drawing/2014/main" id="{E925A21F-7A29-E7A7-1444-AD66DA72A5D7}"/>
              </a:ext>
            </a:extLst>
          </p:cNvPr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pPr eaLnBrk="1" hangingPunct="1"/>
            <a:r>
              <a:rPr lang="uk-UA" altLang="ru-RU"/>
              <a:t>Шоки сукупної пропозиції</a:t>
            </a:r>
            <a:endParaRPr lang="ru-RU" altLang="ru-RU"/>
          </a:p>
        </p:txBody>
      </p:sp>
      <p:pic>
        <p:nvPicPr>
          <p:cNvPr id="20483" name="Picture 6">
            <a:extLst>
              <a:ext uri="{FF2B5EF4-FFF2-40B4-BE49-F238E27FC236}">
                <a16:creationId xmlns:a16="http://schemas.microsoft.com/office/drawing/2014/main" id="{590DBB02-1D25-D842-6CF2-D07A92DD25A2}"/>
              </a:ext>
            </a:extLst>
          </p:cNvPr>
          <p:cNvPicPr>
            <a:picLocks noGrp="1" noChangeAspect="1" noChangeArrowheads="1"/>
          </p:cNvPicPr>
          <p:nvPr>
            <p:ph type="body" idx="1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>
          <a:xfrm>
            <a:off x="2432050" y="1600200"/>
            <a:ext cx="4279900" cy="4525963"/>
          </a:xfrm>
          <a:noFill/>
        </p:spPr>
      </p:pic>
    </p:spTree>
  </p:cSld>
  <p:clrMapOvr>
    <a:masterClrMapping/>
  </p:clrMapOvr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9698" name="Rectangle 2">
            <a:extLst>
              <a:ext uri="{FF2B5EF4-FFF2-40B4-BE49-F238E27FC236}">
                <a16:creationId xmlns:a16="http://schemas.microsoft.com/office/drawing/2014/main" id="{150BFDA9-C072-A35D-1A93-ED9C031EA742}"/>
              </a:ext>
            </a:extLst>
          </p:cNvPr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pPr eaLnBrk="1" hangingPunct="1">
              <a:defRPr/>
            </a:pPr>
            <a:r>
              <a:rPr lang="uk-UA" altLang="ru-RU"/>
              <a:t>Дякуємо за увагу!</a:t>
            </a:r>
            <a:endParaRPr lang="ru-RU" altLang="ru-RU"/>
          </a:p>
        </p:txBody>
      </p:sp>
      <p:sp>
        <p:nvSpPr>
          <p:cNvPr id="29699" name="Rectangle 3">
            <a:extLst>
              <a:ext uri="{FF2B5EF4-FFF2-40B4-BE49-F238E27FC236}">
                <a16:creationId xmlns:a16="http://schemas.microsoft.com/office/drawing/2014/main" id="{D76ABAB6-B87E-4E69-86F3-7D574EE53F4D}"/>
              </a:ext>
            </a:extLst>
          </p:cNvPr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pPr algn="ctr" eaLnBrk="1" hangingPunct="1">
              <a:buFont typeface="Wingdings" panose="05000000000000000000" pitchFamily="2" charset="2"/>
              <a:buNone/>
              <a:defRPr/>
            </a:pPr>
            <a:endParaRPr lang="uk-UA" altLang="ru-RU" sz="4000"/>
          </a:p>
          <a:p>
            <a:pPr algn="ctr" eaLnBrk="1" hangingPunct="1">
              <a:buFont typeface="Wingdings" panose="05000000000000000000" pitchFamily="2" charset="2"/>
              <a:buNone/>
              <a:defRPr/>
            </a:pPr>
            <a:r>
              <a:rPr lang="uk-UA" altLang="ru-RU" sz="4400"/>
              <a:t>Бажаємо успіхів </a:t>
            </a:r>
          </a:p>
          <a:p>
            <a:pPr algn="ctr" eaLnBrk="1" hangingPunct="1">
              <a:buFont typeface="Wingdings" panose="05000000000000000000" pitchFamily="2" charset="2"/>
              <a:buNone/>
              <a:defRPr/>
            </a:pPr>
            <a:r>
              <a:rPr lang="uk-UA" altLang="ru-RU" sz="4400"/>
              <a:t>у засвоєнні матеріалу</a:t>
            </a:r>
            <a:endParaRPr lang="ru-RU" altLang="ru-RU" sz="4400"/>
          </a:p>
        </p:txBody>
      </p:sp>
    </p:spTree>
  </p:cSld>
  <p:clrMapOvr>
    <a:masterClrMapping/>
  </p:clrMapOvr>
  <p:transition spd="slow"/>
</p:sld>
</file>

<file path=ppt/theme/theme1.xml><?xml version="1.0" encoding="utf-8"?>
<a:theme xmlns:a="http://schemas.openxmlformats.org/drawingml/2006/main" name="План">
  <a:themeElements>
    <a:clrScheme name="План 8">
      <a:dk1>
        <a:srgbClr val="000000"/>
      </a:dk1>
      <a:lt1>
        <a:srgbClr val="FFFFFF"/>
      </a:lt1>
      <a:dk2>
        <a:srgbClr val="8C0039"/>
      </a:dk2>
      <a:lt2>
        <a:srgbClr val="660066"/>
      </a:lt2>
      <a:accent1>
        <a:srgbClr val="C58BF9"/>
      </a:accent1>
      <a:accent2>
        <a:srgbClr val="9966FF"/>
      </a:accent2>
      <a:accent3>
        <a:srgbClr val="FFFFFF"/>
      </a:accent3>
      <a:accent4>
        <a:srgbClr val="000000"/>
      </a:accent4>
      <a:accent5>
        <a:srgbClr val="DFC4FB"/>
      </a:accent5>
      <a:accent6>
        <a:srgbClr val="8A5CE7"/>
      </a:accent6>
      <a:hlink>
        <a:srgbClr val="E4005C"/>
      </a:hlink>
      <a:folHlink>
        <a:srgbClr val="C36C03"/>
      </a:folHlink>
    </a:clrScheme>
    <a:fontScheme name="План">
      <a:majorFont>
        <a:latin typeface="Arial"/>
        <a:ea typeface=""/>
        <a:cs typeface=""/>
      </a:majorFont>
      <a:minorFont>
        <a:latin typeface="Arial"/>
        <a:ea typeface=""/>
        <a:cs typeface=""/>
      </a:minorFont>
    </a:fontScheme>
    <a:fmtScheme name="Стандартная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>
    <a:extraClrScheme>
      <a:clrScheme name="План 1">
        <a:dk1>
          <a:srgbClr val="777777"/>
        </a:dk1>
        <a:lt1>
          <a:srgbClr val="FFFFFF"/>
        </a:lt1>
        <a:dk2>
          <a:srgbClr val="333333"/>
        </a:dk2>
        <a:lt2>
          <a:srgbClr val="FFF4C3"/>
        </a:lt2>
        <a:accent1>
          <a:srgbClr val="C892FA"/>
        </a:accent1>
        <a:accent2>
          <a:srgbClr val="9966FF"/>
        </a:accent2>
        <a:accent3>
          <a:srgbClr val="ADADAD"/>
        </a:accent3>
        <a:accent4>
          <a:srgbClr val="DADADA"/>
        </a:accent4>
        <a:accent5>
          <a:srgbClr val="E0C7FC"/>
        </a:accent5>
        <a:accent6>
          <a:srgbClr val="8A5CE7"/>
        </a:accent6>
        <a:hlink>
          <a:srgbClr val="E4005C"/>
        </a:hlink>
        <a:folHlink>
          <a:srgbClr val="DC7A04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План 2">
        <a:dk1>
          <a:srgbClr val="1C1C1C"/>
        </a:dk1>
        <a:lt1>
          <a:srgbClr val="FFFFFF"/>
        </a:lt1>
        <a:dk2>
          <a:srgbClr val="5F5F5F"/>
        </a:dk2>
        <a:lt2>
          <a:srgbClr val="FFFFCC"/>
        </a:lt2>
        <a:accent1>
          <a:srgbClr val="4A5B64"/>
        </a:accent1>
        <a:accent2>
          <a:srgbClr val="AF9387"/>
        </a:accent2>
        <a:accent3>
          <a:srgbClr val="B6B6B6"/>
        </a:accent3>
        <a:accent4>
          <a:srgbClr val="DADADA"/>
        </a:accent4>
        <a:accent5>
          <a:srgbClr val="B1B5B8"/>
        </a:accent5>
        <a:accent6>
          <a:srgbClr val="9E857A"/>
        </a:accent6>
        <a:hlink>
          <a:srgbClr val="F3C43F"/>
        </a:hlink>
        <a:folHlink>
          <a:srgbClr val="66CCFF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План 3">
        <a:dk1>
          <a:srgbClr val="4D4D4D"/>
        </a:dk1>
        <a:lt1>
          <a:srgbClr val="FFFFFF"/>
        </a:lt1>
        <a:dk2>
          <a:srgbClr val="666699"/>
        </a:dk2>
        <a:lt2>
          <a:srgbClr val="FFFFCC"/>
        </a:lt2>
        <a:accent1>
          <a:srgbClr val="8D8DB3"/>
        </a:accent1>
        <a:accent2>
          <a:srgbClr val="7A25D7"/>
        </a:accent2>
        <a:accent3>
          <a:srgbClr val="B8B8CA"/>
        </a:accent3>
        <a:accent4>
          <a:srgbClr val="DADADA"/>
        </a:accent4>
        <a:accent5>
          <a:srgbClr val="C5C5D6"/>
        </a:accent5>
        <a:accent6>
          <a:srgbClr val="6E20C3"/>
        </a:accent6>
        <a:hlink>
          <a:srgbClr val="66CCFF"/>
        </a:hlink>
        <a:folHlink>
          <a:srgbClr val="3333CC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План 4">
        <a:dk1>
          <a:srgbClr val="10187C"/>
        </a:dk1>
        <a:lt1>
          <a:srgbClr val="F8F8F8"/>
        </a:lt1>
        <a:dk2>
          <a:srgbClr val="538DC7"/>
        </a:dk2>
        <a:lt2>
          <a:srgbClr val="CCECFF"/>
        </a:lt2>
        <a:accent1>
          <a:srgbClr val="879EC7"/>
        </a:accent1>
        <a:accent2>
          <a:srgbClr val="461B8B"/>
        </a:accent2>
        <a:accent3>
          <a:srgbClr val="B3C5E0"/>
        </a:accent3>
        <a:accent4>
          <a:srgbClr val="D4D4D4"/>
        </a:accent4>
        <a:accent5>
          <a:srgbClr val="C3CCE0"/>
        </a:accent5>
        <a:accent6>
          <a:srgbClr val="3F177D"/>
        </a:accent6>
        <a:hlink>
          <a:srgbClr val="0000FF"/>
        </a:hlink>
        <a:folHlink>
          <a:srgbClr val="008000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План 5">
        <a:dk1>
          <a:srgbClr val="002F2E"/>
        </a:dk1>
        <a:lt1>
          <a:srgbClr val="FFFFFF"/>
        </a:lt1>
        <a:dk2>
          <a:srgbClr val="008080"/>
        </a:dk2>
        <a:lt2>
          <a:srgbClr val="FFFFCC"/>
        </a:lt2>
        <a:accent1>
          <a:srgbClr val="0E6A52"/>
        </a:accent1>
        <a:accent2>
          <a:srgbClr val="3553A7"/>
        </a:accent2>
        <a:accent3>
          <a:srgbClr val="AAC0C0"/>
        </a:accent3>
        <a:accent4>
          <a:srgbClr val="DADADA"/>
        </a:accent4>
        <a:accent5>
          <a:srgbClr val="AAB9B3"/>
        </a:accent5>
        <a:accent6>
          <a:srgbClr val="2F4A97"/>
        </a:accent6>
        <a:hlink>
          <a:srgbClr val="1ACE9F"/>
        </a:hlink>
        <a:folHlink>
          <a:srgbClr val="B5B5FF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План 6">
        <a:dk1>
          <a:srgbClr val="000000"/>
        </a:dk1>
        <a:lt1>
          <a:srgbClr val="E3FFFF"/>
        </a:lt1>
        <a:dk2>
          <a:srgbClr val="4400A8"/>
        </a:dk2>
        <a:lt2>
          <a:srgbClr val="005452"/>
        </a:lt2>
        <a:accent1>
          <a:srgbClr val="92CAC9"/>
        </a:accent1>
        <a:accent2>
          <a:srgbClr val="009999"/>
        </a:accent2>
        <a:accent3>
          <a:srgbClr val="EFFFFF"/>
        </a:accent3>
        <a:accent4>
          <a:srgbClr val="000000"/>
        </a:accent4>
        <a:accent5>
          <a:srgbClr val="C7E1E1"/>
        </a:accent5>
        <a:accent6>
          <a:srgbClr val="008A8A"/>
        </a:accent6>
        <a:hlink>
          <a:srgbClr val="187C16"/>
        </a:hlink>
        <a:folHlink>
          <a:srgbClr val="6600FF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План 7">
        <a:dk1>
          <a:srgbClr val="000000"/>
        </a:dk1>
        <a:lt1>
          <a:srgbClr val="CCFF99"/>
        </a:lt1>
        <a:dk2>
          <a:srgbClr val="CC99FF"/>
        </a:dk2>
        <a:lt2>
          <a:srgbClr val="1B3600"/>
        </a:lt2>
        <a:accent1>
          <a:srgbClr val="009900"/>
        </a:accent1>
        <a:accent2>
          <a:srgbClr val="B7CA02"/>
        </a:accent2>
        <a:accent3>
          <a:srgbClr val="E2FFCA"/>
        </a:accent3>
        <a:accent4>
          <a:srgbClr val="000000"/>
        </a:accent4>
        <a:accent5>
          <a:srgbClr val="AACAAA"/>
        </a:accent5>
        <a:accent6>
          <a:srgbClr val="A6B702"/>
        </a:accent6>
        <a:hlink>
          <a:srgbClr val="FFCC00"/>
        </a:hlink>
        <a:folHlink>
          <a:srgbClr val="FF9900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План 8">
        <a:dk1>
          <a:srgbClr val="000000"/>
        </a:dk1>
        <a:lt1>
          <a:srgbClr val="FFFFFF"/>
        </a:lt1>
        <a:dk2>
          <a:srgbClr val="8C0039"/>
        </a:dk2>
        <a:lt2>
          <a:srgbClr val="660066"/>
        </a:lt2>
        <a:accent1>
          <a:srgbClr val="C58BF9"/>
        </a:accent1>
        <a:accent2>
          <a:srgbClr val="9966FF"/>
        </a:accent2>
        <a:accent3>
          <a:srgbClr val="FFFFFF"/>
        </a:accent3>
        <a:accent4>
          <a:srgbClr val="000000"/>
        </a:accent4>
        <a:accent5>
          <a:srgbClr val="DFC4FB"/>
        </a:accent5>
        <a:accent6>
          <a:srgbClr val="8A5CE7"/>
        </a:accent6>
        <a:hlink>
          <a:srgbClr val="E4005C"/>
        </a:hlink>
        <a:folHlink>
          <a:srgbClr val="C36C03"/>
        </a:folHlink>
      </a:clrScheme>
      <a:clrMap bg1="lt1" tx1="dk1" bg2="lt2" tx2="dk2" accent1="accent1" accent2="accent2" accent3="accent3" accent4="accent4" accent5="accent5" accent6="accent6" hlink="hlink" folHlink="folHlink"/>
    </a:extraClrScheme>
  </a:extraClrSchemeLst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ppt/theme/theme2.xml><?xml version="1.0" encoding="utf-8"?>
<a:theme xmlns:a="http://schemas.openxmlformats.org/drawingml/2006/main" name="Оформление по умолчанию">
  <a:themeElements>
    <a:clrScheme name="Оформление по умолчанию 1">
      <a:dk1>
        <a:srgbClr val="000000"/>
      </a:dk1>
      <a:lt1>
        <a:srgbClr val="FFFFFF"/>
      </a:lt1>
      <a:dk2>
        <a:srgbClr val="000000"/>
      </a:dk2>
      <a:lt2>
        <a:srgbClr val="808080"/>
      </a:lt2>
      <a:accent1>
        <a:srgbClr val="BBE0E3"/>
      </a:accent1>
      <a:accent2>
        <a:srgbClr val="333399"/>
      </a:accent2>
      <a:accent3>
        <a:srgbClr val="FFFFFF"/>
      </a:accent3>
      <a:accent4>
        <a:srgbClr val="000000"/>
      </a:accent4>
      <a:accent5>
        <a:srgbClr val="DAEDEF"/>
      </a:accent5>
      <a:accent6>
        <a:srgbClr val="2D2D8A"/>
      </a:accent6>
      <a:hlink>
        <a:srgbClr val="009999"/>
      </a:hlink>
      <a:folHlink>
        <a:srgbClr val="99CC00"/>
      </a:folHlink>
    </a:clrScheme>
    <a:fontScheme name="Оформление по умолчанию">
      <a:majorFont>
        <a:latin typeface="Arial"/>
        <a:ea typeface=""/>
        <a:cs typeface="Arial"/>
      </a:majorFont>
      <a:minorFont>
        <a:latin typeface="Arial"/>
        <a:ea typeface=""/>
        <a:cs typeface="Arial"/>
      </a:minorFont>
    </a:fontScheme>
    <a:fmtScheme name="Стандартная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>
    <a:extraClrScheme>
      <a:clrScheme name="Оформление по умолчанию 1">
        <a:dk1>
          <a:srgbClr val="000000"/>
        </a:dk1>
        <a:lt1>
          <a:srgbClr val="FFFFFF"/>
        </a:lt1>
        <a:dk2>
          <a:srgbClr val="000000"/>
        </a:dk2>
        <a:lt2>
          <a:srgbClr val="808080"/>
        </a:lt2>
        <a:accent1>
          <a:srgbClr val="BBE0E3"/>
        </a:accent1>
        <a:accent2>
          <a:srgbClr val="333399"/>
        </a:accent2>
        <a:accent3>
          <a:srgbClr val="FFFFFF"/>
        </a:accent3>
        <a:accent4>
          <a:srgbClr val="000000"/>
        </a:accent4>
        <a:accent5>
          <a:srgbClr val="DAEDEF"/>
        </a:accent5>
        <a:accent6>
          <a:srgbClr val="2D2D8A"/>
        </a:accent6>
        <a:hlink>
          <a:srgbClr val="009999"/>
        </a:hlink>
        <a:folHlink>
          <a:srgbClr val="99CC00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Оформление по умолчанию 2">
        <a:dk1>
          <a:srgbClr val="000000"/>
        </a:dk1>
        <a:lt1>
          <a:srgbClr val="FFFFFF"/>
        </a:lt1>
        <a:dk2>
          <a:srgbClr val="000000"/>
        </a:dk2>
        <a:lt2>
          <a:srgbClr val="969696"/>
        </a:lt2>
        <a:accent1>
          <a:srgbClr val="FBDF53"/>
        </a:accent1>
        <a:accent2>
          <a:srgbClr val="FF9966"/>
        </a:accent2>
        <a:accent3>
          <a:srgbClr val="FFFFFF"/>
        </a:accent3>
        <a:accent4>
          <a:srgbClr val="000000"/>
        </a:accent4>
        <a:accent5>
          <a:srgbClr val="FDECB3"/>
        </a:accent5>
        <a:accent6>
          <a:srgbClr val="E78A5C"/>
        </a:accent6>
        <a:hlink>
          <a:srgbClr val="CC3300"/>
        </a:hlink>
        <a:folHlink>
          <a:srgbClr val="996600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Оформление по умолчанию 3">
        <a:dk1>
          <a:srgbClr val="000000"/>
        </a:dk1>
        <a:lt1>
          <a:srgbClr val="FFFFFF"/>
        </a:lt1>
        <a:dk2>
          <a:srgbClr val="000000"/>
        </a:dk2>
        <a:lt2>
          <a:srgbClr val="808080"/>
        </a:lt2>
        <a:accent1>
          <a:srgbClr val="99CCFF"/>
        </a:accent1>
        <a:accent2>
          <a:srgbClr val="CCCCFF"/>
        </a:accent2>
        <a:accent3>
          <a:srgbClr val="FFFFFF"/>
        </a:accent3>
        <a:accent4>
          <a:srgbClr val="000000"/>
        </a:accent4>
        <a:accent5>
          <a:srgbClr val="CAE2FF"/>
        </a:accent5>
        <a:accent6>
          <a:srgbClr val="B9B9E7"/>
        </a:accent6>
        <a:hlink>
          <a:srgbClr val="3333CC"/>
        </a:hlink>
        <a:folHlink>
          <a:srgbClr val="AF67FF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Оформление по умолчанию 4">
        <a:dk1>
          <a:srgbClr val="000000"/>
        </a:dk1>
        <a:lt1>
          <a:srgbClr val="DEF6F1"/>
        </a:lt1>
        <a:dk2>
          <a:srgbClr val="000000"/>
        </a:dk2>
        <a:lt2>
          <a:srgbClr val="969696"/>
        </a:lt2>
        <a:accent1>
          <a:srgbClr val="FFFFFF"/>
        </a:accent1>
        <a:accent2>
          <a:srgbClr val="8DC6FF"/>
        </a:accent2>
        <a:accent3>
          <a:srgbClr val="ECFAF7"/>
        </a:accent3>
        <a:accent4>
          <a:srgbClr val="000000"/>
        </a:accent4>
        <a:accent5>
          <a:srgbClr val="FFFFFF"/>
        </a:accent5>
        <a:accent6>
          <a:srgbClr val="7FB3E7"/>
        </a:accent6>
        <a:hlink>
          <a:srgbClr val="0066CC"/>
        </a:hlink>
        <a:folHlink>
          <a:srgbClr val="00A800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Оформление по умолчанию 5">
        <a:dk1>
          <a:srgbClr val="000000"/>
        </a:dk1>
        <a:lt1>
          <a:srgbClr val="FFFFD9"/>
        </a:lt1>
        <a:dk2>
          <a:srgbClr val="000000"/>
        </a:dk2>
        <a:lt2>
          <a:srgbClr val="777777"/>
        </a:lt2>
        <a:accent1>
          <a:srgbClr val="FFFFF7"/>
        </a:accent1>
        <a:accent2>
          <a:srgbClr val="33CCCC"/>
        </a:accent2>
        <a:accent3>
          <a:srgbClr val="FFFFE9"/>
        </a:accent3>
        <a:accent4>
          <a:srgbClr val="000000"/>
        </a:accent4>
        <a:accent5>
          <a:srgbClr val="FFFFFA"/>
        </a:accent5>
        <a:accent6>
          <a:srgbClr val="2DB9B9"/>
        </a:accent6>
        <a:hlink>
          <a:srgbClr val="FF5050"/>
        </a:hlink>
        <a:folHlink>
          <a:srgbClr val="FF9900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Оформление по умолчанию 6">
        <a:dk1>
          <a:srgbClr val="005A58"/>
        </a:dk1>
        <a:lt1>
          <a:srgbClr val="FFFFFF"/>
        </a:lt1>
        <a:dk2>
          <a:srgbClr val="008080"/>
        </a:dk2>
        <a:lt2>
          <a:srgbClr val="FFFF99"/>
        </a:lt2>
        <a:accent1>
          <a:srgbClr val="006462"/>
        </a:accent1>
        <a:accent2>
          <a:srgbClr val="6D6FC7"/>
        </a:accent2>
        <a:accent3>
          <a:srgbClr val="AAC0C0"/>
        </a:accent3>
        <a:accent4>
          <a:srgbClr val="DADADA"/>
        </a:accent4>
        <a:accent5>
          <a:srgbClr val="AAB8B7"/>
        </a:accent5>
        <a:accent6>
          <a:srgbClr val="6264B4"/>
        </a:accent6>
        <a:hlink>
          <a:srgbClr val="00FFFF"/>
        </a:hlink>
        <a:folHlink>
          <a:srgbClr val="00FF00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Оформление по умолчанию 7">
        <a:dk1>
          <a:srgbClr val="5C1F00"/>
        </a:dk1>
        <a:lt1>
          <a:srgbClr val="FFFFFF"/>
        </a:lt1>
        <a:dk2>
          <a:srgbClr val="800000"/>
        </a:dk2>
        <a:lt2>
          <a:srgbClr val="DFD293"/>
        </a:lt2>
        <a:accent1>
          <a:srgbClr val="CC3300"/>
        </a:accent1>
        <a:accent2>
          <a:srgbClr val="BE7960"/>
        </a:accent2>
        <a:accent3>
          <a:srgbClr val="C0AAAA"/>
        </a:accent3>
        <a:accent4>
          <a:srgbClr val="DADADA"/>
        </a:accent4>
        <a:accent5>
          <a:srgbClr val="E2ADAA"/>
        </a:accent5>
        <a:accent6>
          <a:srgbClr val="AC6D56"/>
        </a:accent6>
        <a:hlink>
          <a:srgbClr val="FFFF99"/>
        </a:hlink>
        <a:folHlink>
          <a:srgbClr val="D3A219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Оформление по умолчанию 8">
        <a:dk1>
          <a:srgbClr val="003366"/>
        </a:dk1>
        <a:lt1>
          <a:srgbClr val="FFFFFF"/>
        </a:lt1>
        <a:dk2>
          <a:srgbClr val="000099"/>
        </a:dk2>
        <a:lt2>
          <a:srgbClr val="CCFFFF"/>
        </a:lt2>
        <a:accent1>
          <a:srgbClr val="3366CC"/>
        </a:accent1>
        <a:accent2>
          <a:srgbClr val="00B000"/>
        </a:accent2>
        <a:accent3>
          <a:srgbClr val="AAAACA"/>
        </a:accent3>
        <a:accent4>
          <a:srgbClr val="DADADA"/>
        </a:accent4>
        <a:accent5>
          <a:srgbClr val="ADB8E2"/>
        </a:accent5>
        <a:accent6>
          <a:srgbClr val="009F00"/>
        </a:accent6>
        <a:hlink>
          <a:srgbClr val="66CCFF"/>
        </a:hlink>
        <a:folHlink>
          <a:srgbClr val="FFE701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Оформление по умолчанию 9">
        <a:dk1>
          <a:srgbClr val="336699"/>
        </a:dk1>
        <a:lt1>
          <a:srgbClr val="FFFFFF"/>
        </a:lt1>
        <a:dk2>
          <a:srgbClr val="000000"/>
        </a:dk2>
        <a:lt2>
          <a:srgbClr val="E3EBF1"/>
        </a:lt2>
        <a:accent1>
          <a:srgbClr val="003399"/>
        </a:accent1>
        <a:accent2>
          <a:srgbClr val="468A4B"/>
        </a:accent2>
        <a:accent3>
          <a:srgbClr val="AAAAAA"/>
        </a:accent3>
        <a:accent4>
          <a:srgbClr val="DADADA"/>
        </a:accent4>
        <a:accent5>
          <a:srgbClr val="AAADCA"/>
        </a:accent5>
        <a:accent6>
          <a:srgbClr val="3F7D43"/>
        </a:accent6>
        <a:hlink>
          <a:srgbClr val="66CCFF"/>
        </a:hlink>
        <a:folHlink>
          <a:srgbClr val="F0E500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Оформление по умолчанию 10">
        <a:dk1>
          <a:srgbClr val="777777"/>
        </a:dk1>
        <a:lt1>
          <a:srgbClr val="FFFFFF"/>
        </a:lt1>
        <a:dk2>
          <a:srgbClr val="686B5D"/>
        </a:dk2>
        <a:lt2>
          <a:srgbClr val="D1D1CB"/>
        </a:lt2>
        <a:accent1>
          <a:srgbClr val="909082"/>
        </a:accent1>
        <a:accent2>
          <a:srgbClr val="809EA8"/>
        </a:accent2>
        <a:accent3>
          <a:srgbClr val="B9BAB6"/>
        </a:accent3>
        <a:accent4>
          <a:srgbClr val="DADADA"/>
        </a:accent4>
        <a:accent5>
          <a:srgbClr val="C6C6C1"/>
        </a:accent5>
        <a:accent6>
          <a:srgbClr val="738F98"/>
        </a:accent6>
        <a:hlink>
          <a:srgbClr val="FFCC66"/>
        </a:hlink>
        <a:folHlink>
          <a:srgbClr val="E9DCB9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Оформление по умолчанию 11">
        <a:dk1>
          <a:srgbClr val="3E3E5C"/>
        </a:dk1>
        <a:lt1>
          <a:srgbClr val="FFFFFF"/>
        </a:lt1>
        <a:dk2>
          <a:srgbClr val="666699"/>
        </a:dk2>
        <a:lt2>
          <a:srgbClr val="FFFFFF"/>
        </a:lt2>
        <a:accent1>
          <a:srgbClr val="60597B"/>
        </a:accent1>
        <a:accent2>
          <a:srgbClr val="6666FF"/>
        </a:accent2>
        <a:accent3>
          <a:srgbClr val="B8B8CA"/>
        </a:accent3>
        <a:accent4>
          <a:srgbClr val="DADADA"/>
        </a:accent4>
        <a:accent5>
          <a:srgbClr val="B6B5BF"/>
        </a:accent5>
        <a:accent6>
          <a:srgbClr val="5C5CE7"/>
        </a:accent6>
        <a:hlink>
          <a:srgbClr val="99CCFF"/>
        </a:hlink>
        <a:folHlink>
          <a:srgbClr val="FFFF99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Оформление по умолчанию 12">
        <a:dk1>
          <a:srgbClr val="2D2015"/>
        </a:dk1>
        <a:lt1>
          <a:srgbClr val="FFFFFF"/>
        </a:lt1>
        <a:dk2>
          <a:srgbClr val="523E26"/>
        </a:dk2>
        <a:lt2>
          <a:srgbClr val="DFC08D"/>
        </a:lt2>
        <a:accent1>
          <a:srgbClr val="8C7B70"/>
        </a:accent1>
        <a:accent2>
          <a:srgbClr val="8F5F2F"/>
        </a:accent2>
        <a:accent3>
          <a:srgbClr val="B3AFAC"/>
        </a:accent3>
        <a:accent4>
          <a:srgbClr val="DADADA"/>
        </a:accent4>
        <a:accent5>
          <a:srgbClr val="C5BFBB"/>
        </a:accent5>
        <a:accent6>
          <a:srgbClr val="81552A"/>
        </a:accent6>
        <a:hlink>
          <a:srgbClr val="CCB400"/>
        </a:hlink>
        <a:folHlink>
          <a:srgbClr val="8C9EA0"/>
        </a:folHlink>
      </a:clrScheme>
      <a:clrMap bg1="dk2" tx1="lt1" bg2="dk1" tx2="lt2" accent1="accent1" accent2="accent2" accent3="accent3" accent4="accent4" accent5="accent5" accent6="accent6" hlink="hlink" folHlink="folHlink"/>
    </a:extraClrScheme>
  </a:extraClrSchemeLst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emplate>Crayons</Template>
  <TotalTime>5273</TotalTime>
  <Words>1350</Words>
  <Application>Microsoft Office PowerPoint</Application>
  <PresentationFormat>Экран (4:3)</PresentationFormat>
  <Paragraphs>98</Paragraphs>
  <Slides>18</Slides>
  <Notes>0</Notes>
  <HiddenSlides>0</HiddenSlides>
  <MMClips>0</MMClips>
  <ScaleCrop>false</ScaleCrop>
  <HeadingPairs>
    <vt:vector size="6" baseType="variant">
      <vt:variant>
        <vt:lpstr>Использованные шрифты</vt:lpstr>
      </vt:variant>
      <vt:variant>
        <vt:i4>2</vt:i4>
      </vt:variant>
      <vt:variant>
        <vt:lpstr>Тема</vt:lpstr>
      </vt:variant>
      <vt:variant>
        <vt:i4>2</vt:i4>
      </vt:variant>
      <vt:variant>
        <vt:lpstr>Заголовки слайдов</vt:lpstr>
      </vt:variant>
      <vt:variant>
        <vt:i4>18</vt:i4>
      </vt:variant>
    </vt:vector>
  </HeadingPairs>
  <TitlesOfParts>
    <vt:vector size="22" baseType="lpstr">
      <vt:lpstr>Arial</vt:lpstr>
      <vt:lpstr>Wingdings</vt:lpstr>
      <vt:lpstr>План</vt:lpstr>
      <vt:lpstr>Оформление по умолчанию</vt:lpstr>
      <vt:lpstr> </vt:lpstr>
      <vt:lpstr>1. Сукупний попит </vt:lpstr>
      <vt:lpstr>  </vt:lpstr>
      <vt:lpstr>Крива сукупного попиту</vt:lpstr>
      <vt:lpstr> </vt:lpstr>
      <vt:lpstr>2. Цінові та нецінові фактори  сукупного попиту</vt:lpstr>
      <vt:lpstr>Нецінові фактори сукупного попиту</vt:lpstr>
      <vt:lpstr>3. Сукупна пропозиція в довгостроковому та короткостроковому періоді </vt:lpstr>
      <vt:lpstr>3. Сукупна пропозиція. Сукупна пропозиція в довгостроковому та короткостроковому періоді </vt:lpstr>
      <vt:lpstr>Сукупна пропозиція в короткостроковому періоді</vt:lpstr>
      <vt:lpstr>4. Цінові та нецінові фактори сукупної пропозиції  Цінові фактори сукупної пропозиції</vt:lpstr>
      <vt:lpstr>Цінові фактори сукупної пропозиції 1. Податки та обов’язкові платежі 2. Непрямі податки </vt:lpstr>
      <vt:lpstr>4. Цінові та нецінові фактори сукупної пропозиції  </vt:lpstr>
      <vt:lpstr>Нецінові фактори сукупної пропозиції 1. Реальні змінні 2. Номінальні змінні</vt:lpstr>
      <vt:lpstr>5. Рівновага сукупного попиту і пропозиції</vt:lpstr>
      <vt:lpstr>Стимулююча політика розширеного сукупного попиту</vt:lpstr>
      <vt:lpstr>Шоки сукупної пропозиції</vt:lpstr>
      <vt:lpstr>Дякуємо за увагу!</vt:lpstr>
    </vt:vector>
  </TitlesOfParts>
  <Company>я</Company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Тема 1. Міжнародна економіка: базові поняття, теорія і господарська практика. </dc:title>
  <dc:creator>Аня</dc:creator>
  <cp:lastModifiedBy>Байдала Вікторія Володимирівна</cp:lastModifiedBy>
  <cp:revision>76</cp:revision>
  <dcterms:created xsi:type="dcterms:W3CDTF">2011-01-30T12:06:12Z</dcterms:created>
  <dcterms:modified xsi:type="dcterms:W3CDTF">2022-09-12T20:30:59Z</dcterms:modified>
</cp:coreProperties>
</file>