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98" r:id="rId3"/>
    <p:sldId id="299" r:id="rId4"/>
    <p:sldId id="300" r:id="rId5"/>
    <p:sldId id="301" r:id="rId6"/>
    <p:sldId id="303" r:id="rId7"/>
    <p:sldId id="304" r:id="rId8"/>
    <p:sldId id="305" r:id="rId9"/>
    <p:sldId id="308" r:id="rId10"/>
    <p:sldId id="306" r:id="rId11"/>
    <p:sldId id="309" r:id="rId12"/>
    <p:sldId id="310" r:id="rId13"/>
    <p:sldId id="307" r:id="rId14"/>
    <p:sldId id="311" r:id="rId15"/>
    <p:sldId id="312" r:id="rId16"/>
    <p:sldId id="294" r:id="rId17"/>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79" autoAdjust="0"/>
    <p:restoredTop sz="94660"/>
  </p:normalViewPr>
  <p:slideViewPr>
    <p:cSldViewPr snapToGrid="0" snapToObjects="1">
      <p:cViewPr varScale="1">
        <p:scale>
          <a:sx n="63" d="100"/>
          <a:sy n="63" d="100"/>
        </p:scale>
        <p:origin x="990" y="39"/>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256002" name="Group 2">
            <a:extLst>
              <a:ext uri="{FF2B5EF4-FFF2-40B4-BE49-F238E27FC236}">
                <a16:creationId xmlns:a16="http://schemas.microsoft.com/office/drawing/2014/main" id="{50D938D9-3F7F-50D5-4BEA-BEBB13A5A777}"/>
              </a:ext>
            </a:extLst>
          </p:cNvPr>
          <p:cNvGrpSpPr>
            <a:grpSpLocks/>
          </p:cNvGrpSpPr>
          <p:nvPr/>
        </p:nvGrpSpPr>
        <p:grpSpPr bwMode="auto">
          <a:xfrm>
            <a:off x="0" y="0"/>
            <a:ext cx="9144000" cy="6858000"/>
            <a:chOff x="0" y="0"/>
            <a:chExt cx="5760" cy="4320"/>
          </a:xfrm>
        </p:grpSpPr>
        <p:sp>
          <p:nvSpPr>
            <p:cNvPr id="256003" name="Rectangle 3">
              <a:extLst>
                <a:ext uri="{FF2B5EF4-FFF2-40B4-BE49-F238E27FC236}">
                  <a16:creationId xmlns:a16="http://schemas.microsoft.com/office/drawing/2014/main" id="{D4453F54-9B20-B9BD-FECC-7B9FBA09D0AE}"/>
                </a:ext>
              </a:extLst>
            </p:cNvPr>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ru-RU" altLang="ru-RU" sz="2400">
                <a:latin typeface="Times New Roman" panose="02020603050405020304" pitchFamily="18" charset="0"/>
              </a:endParaRPr>
            </a:p>
          </p:txBody>
        </p:sp>
        <p:sp>
          <p:nvSpPr>
            <p:cNvPr id="256004" name="Rectangle 4">
              <a:extLst>
                <a:ext uri="{FF2B5EF4-FFF2-40B4-BE49-F238E27FC236}">
                  <a16:creationId xmlns:a16="http://schemas.microsoft.com/office/drawing/2014/main" id="{4892F554-916A-2507-252A-199F05DEFB84}"/>
                </a:ext>
              </a:extLst>
            </p:cNvPr>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z="2400">
                <a:latin typeface="Times New Roman" panose="02020603050405020304" pitchFamily="18" charset="0"/>
              </a:endParaRPr>
            </a:p>
          </p:txBody>
        </p:sp>
        <p:grpSp>
          <p:nvGrpSpPr>
            <p:cNvPr id="256005" name="Group 5">
              <a:extLst>
                <a:ext uri="{FF2B5EF4-FFF2-40B4-BE49-F238E27FC236}">
                  <a16:creationId xmlns:a16="http://schemas.microsoft.com/office/drawing/2014/main" id="{ED0E34AC-9388-B872-DB96-20F13928C12B}"/>
                </a:ext>
              </a:extLst>
            </p:cNvPr>
            <p:cNvGrpSpPr>
              <a:grpSpLocks/>
            </p:cNvGrpSpPr>
            <p:nvPr/>
          </p:nvGrpSpPr>
          <p:grpSpPr bwMode="auto">
            <a:xfrm>
              <a:off x="0" y="672"/>
              <a:ext cx="1806" cy="1989"/>
              <a:chOff x="0" y="672"/>
              <a:chExt cx="1806" cy="1989"/>
            </a:xfrm>
          </p:grpSpPr>
          <p:sp>
            <p:nvSpPr>
              <p:cNvPr id="256006" name="Rectangle 6">
                <a:extLst>
                  <a:ext uri="{FF2B5EF4-FFF2-40B4-BE49-F238E27FC236}">
                    <a16:creationId xmlns:a16="http://schemas.microsoft.com/office/drawing/2014/main" id="{9E0D9E3C-B760-355F-57FA-0C872EB93E54}"/>
                  </a:ext>
                </a:extLst>
              </p:cNvPr>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z="2400">
                  <a:latin typeface="Times New Roman" panose="02020603050405020304" pitchFamily="18" charset="0"/>
                </a:endParaRPr>
              </a:p>
            </p:txBody>
          </p:sp>
          <p:sp>
            <p:nvSpPr>
              <p:cNvPr id="256007" name="Rectangle 7">
                <a:extLst>
                  <a:ext uri="{FF2B5EF4-FFF2-40B4-BE49-F238E27FC236}">
                    <a16:creationId xmlns:a16="http://schemas.microsoft.com/office/drawing/2014/main" id="{FED09706-5E0F-4A71-C866-F629A9A31BD1}"/>
                  </a:ext>
                </a:extLst>
              </p:cNvPr>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z="2400">
                  <a:latin typeface="Times New Roman" panose="02020603050405020304" pitchFamily="18" charset="0"/>
                </a:endParaRPr>
              </a:p>
            </p:txBody>
          </p:sp>
          <p:sp>
            <p:nvSpPr>
              <p:cNvPr id="256008" name="Rectangle 8">
                <a:extLst>
                  <a:ext uri="{FF2B5EF4-FFF2-40B4-BE49-F238E27FC236}">
                    <a16:creationId xmlns:a16="http://schemas.microsoft.com/office/drawing/2014/main" id="{8BEB4EBB-A314-D7C4-82BB-54E3FE88947F}"/>
                  </a:ext>
                </a:extLst>
              </p:cNvPr>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z="2400">
                  <a:latin typeface="Times New Roman" panose="02020603050405020304" pitchFamily="18" charset="0"/>
                </a:endParaRPr>
              </a:p>
            </p:txBody>
          </p:sp>
          <p:sp>
            <p:nvSpPr>
              <p:cNvPr id="256009" name="Rectangle 9">
                <a:extLst>
                  <a:ext uri="{FF2B5EF4-FFF2-40B4-BE49-F238E27FC236}">
                    <a16:creationId xmlns:a16="http://schemas.microsoft.com/office/drawing/2014/main" id="{C6C7D93D-23EC-1D21-2001-E2AFFA767825}"/>
                  </a:ext>
                </a:extLst>
              </p:cNvPr>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z="2400">
                  <a:latin typeface="Times New Roman" panose="02020603050405020304" pitchFamily="18" charset="0"/>
                </a:endParaRPr>
              </a:p>
            </p:txBody>
          </p:sp>
          <p:sp>
            <p:nvSpPr>
              <p:cNvPr id="256010" name="Rectangle 10">
                <a:extLst>
                  <a:ext uri="{FF2B5EF4-FFF2-40B4-BE49-F238E27FC236}">
                    <a16:creationId xmlns:a16="http://schemas.microsoft.com/office/drawing/2014/main" id="{3DA2ED84-7FC0-901E-6EAD-D92B0180533C}"/>
                  </a:ext>
                </a:extLst>
              </p:cNvPr>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z="2400">
                  <a:latin typeface="Times New Roman" panose="02020603050405020304" pitchFamily="18" charset="0"/>
                </a:endParaRPr>
              </a:p>
            </p:txBody>
          </p:sp>
          <p:sp>
            <p:nvSpPr>
              <p:cNvPr id="256011" name="Rectangle 11">
                <a:extLst>
                  <a:ext uri="{FF2B5EF4-FFF2-40B4-BE49-F238E27FC236}">
                    <a16:creationId xmlns:a16="http://schemas.microsoft.com/office/drawing/2014/main" id="{F142F4DC-CE03-72D2-5F9F-BE48BCADC35F}"/>
                  </a:ext>
                </a:extLst>
              </p:cNvPr>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z="2400">
                  <a:latin typeface="Times New Roman" panose="02020603050405020304" pitchFamily="18" charset="0"/>
                </a:endParaRPr>
              </a:p>
            </p:txBody>
          </p:sp>
          <p:sp>
            <p:nvSpPr>
              <p:cNvPr id="256012" name="Rectangle 12">
                <a:extLst>
                  <a:ext uri="{FF2B5EF4-FFF2-40B4-BE49-F238E27FC236}">
                    <a16:creationId xmlns:a16="http://schemas.microsoft.com/office/drawing/2014/main" id="{8C3044C5-C8DD-3239-020D-FC933DF0ED73}"/>
                  </a:ext>
                </a:extLst>
              </p:cNvPr>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z="2400">
                  <a:latin typeface="Times New Roman" panose="02020603050405020304" pitchFamily="18" charset="0"/>
                </a:endParaRPr>
              </a:p>
            </p:txBody>
          </p:sp>
          <p:sp>
            <p:nvSpPr>
              <p:cNvPr id="256013" name="Rectangle 13">
                <a:extLst>
                  <a:ext uri="{FF2B5EF4-FFF2-40B4-BE49-F238E27FC236}">
                    <a16:creationId xmlns:a16="http://schemas.microsoft.com/office/drawing/2014/main" id="{7ED59053-AC50-6861-4F6D-67CCA0DD7931}"/>
                  </a:ext>
                </a:extLst>
              </p:cNvPr>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z="2400">
                  <a:latin typeface="Times New Roman" panose="02020603050405020304" pitchFamily="18" charset="0"/>
                </a:endParaRPr>
              </a:p>
            </p:txBody>
          </p:sp>
          <p:sp>
            <p:nvSpPr>
              <p:cNvPr id="256014" name="Rectangle 14">
                <a:extLst>
                  <a:ext uri="{FF2B5EF4-FFF2-40B4-BE49-F238E27FC236}">
                    <a16:creationId xmlns:a16="http://schemas.microsoft.com/office/drawing/2014/main" id="{01680B63-7E44-1616-3F78-B3A04D897E9C}"/>
                  </a:ext>
                </a:extLst>
              </p:cNvPr>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z="2400">
                  <a:latin typeface="Times New Roman" panose="02020603050405020304" pitchFamily="18" charset="0"/>
                </a:endParaRPr>
              </a:p>
            </p:txBody>
          </p:sp>
          <p:sp>
            <p:nvSpPr>
              <p:cNvPr id="256015" name="Rectangle 15">
                <a:extLst>
                  <a:ext uri="{FF2B5EF4-FFF2-40B4-BE49-F238E27FC236}">
                    <a16:creationId xmlns:a16="http://schemas.microsoft.com/office/drawing/2014/main" id="{8B2FA5A2-92E7-9715-9AC6-E9F4A141E8B4}"/>
                  </a:ext>
                </a:extLst>
              </p:cNvPr>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z="2400">
                  <a:latin typeface="Times New Roman" panose="02020603050405020304" pitchFamily="18" charset="0"/>
                </a:endParaRPr>
              </a:p>
            </p:txBody>
          </p:sp>
        </p:grpSp>
      </p:grpSp>
      <p:sp>
        <p:nvSpPr>
          <p:cNvPr id="256016" name="Rectangle 16">
            <a:extLst>
              <a:ext uri="{FF2B5EF4-FFF2-40B4-BE49-F238E27FC236}">
                <a16:creationId xmlns:a16="http://schemas.microsoft.com/office/drawing/2014/main" id="{99D8AE17-88E9-4D52-B298-1040704362C3}"/>
              </a:ext>
            </a:extLst>
          </p:cNvPr>
          <p:cNvSpPr>
            <a:spLocks noGrp="1" noChangeArrowheads="1"/>
          </p:cNvSpPr>
          <p:nvPr>
            <p:ph type="dt" sz="half" idx="2"/>
          </p:nvPr>
        </p:nvSpPr>
        <p:spPr>
          <a:xfrm>
            <a:off x="457200" y="6248400"/>
            <a:ext cx="2133600" cy="457200"/>
          </a:xfrm>
        </p:spPr>
        <p:txBody>
          <a:bodyPr/>
          <a:lstStyle>
            <a:lvl1pPr>
              <a:defRPr/>
            </a:lvl1pPr>
          </a:lstStyle>
          <a:p>
            <a:endParaRPr lang="ru-RU" altLang="ru-RU"/>
          </a:p>
        </p:txBody>
      </p:sp>
      <p:sp>
        <p:nvSpPr>
          <p:cNvPr id="256017" name="Rectangle 17">
            <a:extLst>
              <a:ext uri="{FF2B5EF4-FFF2-40B4-BE49-F238E27FC236}">
                <a16:creationId xmlns:a16="http://schemas.microsoft.com/office/drawing/2014/main" id="{7F1136F6-772C-545A-998E-C30C29CE6F3E}"/>
              </a:ext>
            </a:extLst>
          </p:cNvPr>
          <p:cNvSpPr>
            <a:spLocks noGrp="1" noChangeArrowheads="1"/>
          </p:cNvSpPr>
          <p:nvPr>
            <p:ph type="ftr" sz="quarter" idx="3"/>
          </p:nvPr>
        </p:nvSpPr>
        <p:spPr/>
        <p:txBody>
          <a:bodyPr/>
          <a:lstStyle>
            <a:lvl1pPr>
              <a:defRPr/>
            </a:lvl1pPr>
          </a:lstStyle>
          <a:p>
            <a:endParaRPr lang="ru-RU" altLang="ru-RU"/>
          </a:p>
        </p:txBody>
      </p:sp>
      <p:sp>
        <p:nvSpPr>
          <p:cNvPr id="256018" name="Rectangle 18">
            <a:extLst>
              <a:ext uri="{FF2B5EF4-FFF2-40B4-BE49-F238E27FC236}">
                <a16:creationId xmlns:a16="http://schemas.microsoft.com/office/drawing/2014/main" id="{B2983DB0-F339-A5B1-B466-6BC47D94DB07}"/>
              </a:ext>
            </a:extLst>
          </p:cNvPr>
          <p:cNvSpPr>
            <a:spLocks noGrp="1" noChangeArrowheads="1"/>
          </p:cNvSpPr>
          <p:nvPr>
            <p:ph type="sldNum" sz="quarter" idx="4"/>
          </p:nvPr>
        </p:nvSpPr>
        <p:spPr/>
        <p:txBody>
          <a:bodyPr/>
          <a:lstStyle>
            <a:lvl1pPr>
              <a:defRPr/>
            </a:lvl1pPr>
          </a:lstStyle>
          <a:p>
            <a:fld id="{45CA5A6E-7A9E-4735-BAE7-AC1263161C52}" type="slidenum">
              <a:rPr lang="ru-RU" altLang="ru-RU"/>
              <a:pPr/>
              <a:t>‹#›</a:t>
            </a:fld>
            <a:endParaRPr lang="ru-RU" altLang="ru-RU"/>
          </a:p>
        </p:txBody>
      </p:sp>
      <p:sp>
        <p:nvSpPr>
          <p:cNvPr id="256019" name="Rectangle 19">
            <a:extLst>
              <a:ext uri="{FF2B5EF4-FFF2-40B4-BE49-F238E27FC236}">
                <a16:creationId xmlns:a16="http://schemas.microsoft.com/office/drawing/2014/main" id="{FBA06E4A-618D-8686-2027-DE587574F0F2}"/>
              </a:ext>
            </a:extLst>
          </p:cNvPr>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ru-RU" altLang="ru-RU" noProof="0"/>
              <a:t>Образец заголовка</a:t>
            </a:r>
          </a:p>
        </p:txBody>
      </p:sp>
      <p:sp>
        <p:nvSpPr>
          <p:cNvPr id="256020" name="Rectangle 20">
            <a:extLst>
              <a:ext uri="{FF2B5EF4-FFF2-40B4-BE49-F238E27FC236}">
                <a16:creationId xmlns:a16="http://schemas.microsoft.com/office/drawing/2014/main" id="{1FCE93FB-CBE7-AB76-9E04-8BEE87CBBC5D}"/>
              </a:ext>
            </a:extLst>
          </p:cNvPr>
          <p:cNvSpPr>
            <a:spLocks noGrp="1" noChangeArrowheads="1"/>
          </p:cNvSpPr>
          <p:nvPr>
            <p:ph type="subTitle" idx="1"/>
          </p:nvPr>
        </p:nvSpPr>
        <p:spPr>
          <a:xfrm>
            <a:off x="2971800" y="4267200"/>
            <a:ext cx="6019800" cy="1752600"/>
          </a:xfrm>
        </p:spPr>
        <p:txBody>
          <a:bodyPr/>
          <a:lstStyle>
            <a:lvl1pPr marL="0" indent="0">
              <a:buFont typeface="Wingdings" panose="05000000000000000000" pitchFamily="2" charset="2"/>
              <a:buNone/>
              <a:defRPr sz="3400"/>
            </a:lvl1pPr>
          </a:lstStyle>
          <a:p>
            <a:pPr lvl="0"/>
            <a:r>
              <a:rPr lang="ru-RU" altLang="ru-RU" noProof="0"/>
              <a:t>Образец подзаголовка</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4CE2180-60B2-C619-FAB5-985A1810A5E1}"/>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0DA2C05F-B041-E484-1B8C-BA5BF3782320}"/>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Нижний колонтитул 3">
            <a:extLst>
              <a:ext uri="{FF2B5EF4-FFF2-40B4-BE49-F238E27FC236}">
                <a16:creationId xmlns:a16="http://schemas.microsoft.com/office/drawing/2014/main" id="{B11B620A-D600-B0C9-A8A4-74731C9B6D40}"/>
              </a:ext>
            </a:extLst>
          </p:cNvPr>
          <p:cNvSpPr>
            <a:spLocks noGrp="1"/>
          </p:cNvSpPr>
          <p:nvPr>
            <p:ph type="ftr" sz="quarter" idx="10"/>
          </p:nvPr>
        </p:nvSpPr>
        <p:spPr/>
        <p:txBody>
          <a:bodyPr/>
          <a:lstStyle>
            <a:lvl1pPr>
              <a:defRPr/>
            </a:lvl1pPr>
          </a:lstStyle>
          <a:p>
            <a:endParaRPr lang="ru-RU" altLang="ru-RU"/>
          </a:p>
        </p:txBody>
      </p:sp>
      <p:sp>
        <p:nvSpPr>
          <p:cNvPr id="5" name="Номер слайда 4">
            <a:extLst>
              <a:ext uri="{FF2B5EF4-FFF2-40B4-BE49-F238E27FC236}">
                <a16:creationId xmlns:a16="http://schemas.microsoft.com/office/drawing/2014/main" id="{A03B4E57-A4C4-5DC4-4FFD-4C879E95DC9A}"/>
              </a:ext>
            </a:extLst>
          </p:cNvPr>
          <p:cNvSpPr>
            <a:spLocks noGrp="1"/>
          </p:cNvSpPr>
          <p:nvPr>
            <p:ph type="sldNum" sz="quarter" idx="11"/>
          </p:nvPr>
        </p:nvSpPr>
        <p:spPr/>
        <p:txBody>
          <a:bodyPr/>
          <a:lstStyle>
            <a:lvl1pPr>
              <a:defRPr/>
            </a:lvl1pPr>
          </a:lstStyle>
          <a:p>
            <a:fld id="{02FB548F-EB2A-4729-80BE-E8099AC4C122}" type="slidenum">
              <a:rPr lang="ru-RU" altLang="ru-RU"/>
              <a:pPr/>
              <a:t>‹#›</a:t>
            </a:fld>
            <a:endParaRPr lang="ru-RU" altLang="ru-RU"/>
          </a:p>
        </p:txBody>
      </p:sp>
      <p:sp>
        <p:nvSpPr>
          <p:cNvPr id="6" name="Дата 5">
            <a:extLst>
              <a:ext uri="{FF2B5EF4-FFF2-40B4-BE49-F238E27FC236}">
                <a16:creationId xmlns:a16="http://schemas.microsoft.com/office/drawing/2014/main" id="{9445A121-A533-04F9-73F1-334C0CCB51D9}"/>
              </a:ext>
            </a:extLst>
          </p:cNvPr>
          <p:cNvSpPr>
            <a:spLocks noGrp="1"/>
          </p:cNvSpPr>
          <p:nvPr>
            <p:ph type="dt" sz="half" idx="12"/>
          </p:nvPr>
        </p:nvSpPr>
        <p:spPr/>
        <p:txBody>
          <a:bodyPr/>
          <a:lstStyle>
            <a:lvl1pPr>
              <a:defRPr/>
            </a:lvl1pPr>
          </a:lstStyle>
          <a:p>
            <a:endParaRPr lang="ru-RU" altLang="ru-RU"/>
          </a:p>
        </p:txBody>
      </p:sp>
    </p:spTree>
    <p:extLst>
      <p:ext uri="{BB962C8B-B14F-4D97-AF65-F5344CB8AC3E}">
        <p14:creationId xmlns:p14="http://schemas.microsoft.com/office/powerpoint/2010/main" val="671773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CE9F8CCF-18A9-F12C-BA71-B47FE5F629A4}"/>
              </a:ext>
            </a:extLst>
          </p:cNvPr>
          <p:cNvSpPr>
            <a:spLocks noGrp="1"/>
          </p:cNvSpPr>
          <p:nvPr>
            <p:ph type="title" orient="vert"/>
          </p:nvPr>
        </p:nvSpPr>
        <p:spPr>
          <a:xfrm>
            <a:off x="6629400" y="457200"/>
            <a:ext cx="2057400" cy="5410200"/>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F85315CA-079A-695E-6930-1FB8E1AF9090}"/>
              </a:ext>
            </a:extLst>
          </p:cNvPr>
          <p:cNvSpPr>
            <a:spLocks noGrp="1"/>
          </p:cNvSpPr>
          <p:nvPr>
            <p:ph type="body" orient="vert" idx="1"/>
          </p:nvPr>
        </p:nvSpPr>
        <p:spPr>
          <a:xfrm>
            <a:off x="457200" y="457200"/>
            <a:ext cx="6019800" cy="54102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Нижний колонтитул 3">
            <a:extLst>
              <a:ext uri="{FF2B5EF4-FFF2-40B4-BE49-F238E27FC236}">
                <a16:creationId xmlns:a16="http://schemas.microsoft.com/office/drawing/2014/main" id="{D592F229-D059-2A10-4651-18C26DD99FDC}"/>
              </a:ext>
            </a:extLst>
          </p:cNvPr>
          <p:cNvSpPr>
            <a:spLocks noGrp="1"/>
          </p:cNvSpPr>
          <p:nvPr>
            <p:ph type="ftr" sz="quarter" idx="10"/>
          </p:nvPr>
        </p:nvSpPr>
        <p:spPr/>
        <p:txBody>
          <a:bodyPr/>
          <a:lstStyle>
            <a:lvl1pPr>
              <a:defRPr/>
            </a:lvl1pPr>
          </a:lstStyle>
          <a:p>
            <a:endParaRPr lang="ru-RU" altLang="ru-RU"/>
          </a:p>
        </p:txBody>
      </p:sp>
      <p:sp>
        <p:nvSpPr>
          <p:cNvPr id="5" name="Номер слайда 4">
            <a:extLst>
              <a:ext uri="{FF2B5EF4-FFF2-40B4-BE49-F238E27FC236}">
                <a16:creationId xmlns:a16="http://schemas.microsoft.com/office/drawing/2014/main" id="{0217C10E-F7D1-D1C7-FC19-781377D5A5CA}"/>
              </a:ext>
            </a:extLst>
          </p:cNvPr>
          <p:cNvSpPr>
            <a:spLocks noGrp="1"/>
          </p:cNvSpPr>
          <p:nvPr>
            <p:ph type="sldNum" sz="quarter" idx="11"/>
          </p:nvPr>
        </p:nvSpPr>
        <p:spPr/>
        <p:txBody>
          <a:bodyPr/>
          <a:lstStyle>
            <a:lvl1pPr>
              <a:defRPr/>
            </a:lvl1pPr>
          </a:lstStyle>
          <a:p>
            <a:fld id="{767885E6-010E-44BE-8F3E-E9C9FCC72CCF}" type="slidenum">
              <a:rPr lang="ru-RU" altLang="ru-RU"/>
              <a:pPr/>
              <a:t>‹#›</a:t>
            </a:fld>
            <a:endParaRPr lang="ru-RU" altLang="ru-RU"/>
          </a:p>
        </p:txBody>
      </p:sp>
      <p:sp>
        <p:nvSpPr>
          <p:cNvPr id="6" name="Дата 5">
            <a:extLst>
              <a:ext uri="{FF2B5EF4-FFF2-40B4-BE49-F238E27FC236}">
                <a16:creationId xmlns:a16="http://schemas.microsoft.com/office/drawing/2014/main" id="{2D0A272B-FBFC-881A-1A3C-34205D118CB6}"/>
              </a:ext>
            </a:extLst>
          </p:cNvPr>
          <p:cNvSpPr>
            <a:spLocks noGrp="1"/>
          </p:cNvSpPr>
          <p:nvPr>
            <p:ph type="dt" sz="half" idx="12"/>
          </p:nvPr>
        </p:nvSpPr>
        <p:spPr/>
        <p:txBody>
          <a:bodyPr/>
          <a:lstStyle>
            <a:lvl1pPr>
              <a:defRPr/>
            </a:lvl1pPr>
          </a:lstStyle>
          <a:p>
            <a:endParaRPr lang="ru-RU" altLang="ru-RU"/>
          </a:p>
        </p:txBody>
      </p:sp>
    </p:spTree>
    <p:extLst>
      <p:ext uri="{BB962C8B-B14F-4D97-AF65-F5344CB8AC3E}">
        <p14:creationId xmlns:p14="http://schemas.microsoft.com/office/powerpoint/2010/main" val="26940110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Заголовок и текст над объектом">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62261BB-E0E4-0728-ABED-9F2362208A66}"/>
              </a:ext>
            </a:extLst>
          </p:cNvPr>
          <p:cNvSpPr>
            <a:spLocks noGrp="1"/>
          </p:cNvSpPr>
          <p:nvPr>
            <p:ph type="title"/>
          </p:nvPr>
        </p:nvSpPr>
        <p:spPr>
          <a:xfrm>
            <a:off x="457200" y="457200"/>
            <a:ext cx="8229600" cy="1371600"/>
          </a:xfrm>
        </p:spPr>
        <p:txBody>
          <a:bodyPr/>
          <a:lstStyle/>
          <a:p>
            <a:r>
              <a:rPr lang="ru-RU"/>
              <a:t>Образец заголовка</a:t>
            </a:r>
          </a:p>
        </p:txBody>
      </p:sp>
      <p:sp>
        <p:nvSpPr>
          <p:cNvPr id="3" name="Текст 2">
            <a:extLst>
              <a:ext uri="{FF2B5EF4-FFF2-40B4-BE49-F238E27FC236}">
                <a16:creationId xmlns:a16="http://schemas.microsoft.com/office/drawing/2014/main" id="{BA626DCF-87F0-128D-C2F4-F057C3A046A7}"/>
              </a:ext>
            </a:extLst>
          </p:cNvPr>
          <p:cNvSpPr>
            <a:spLocks noGrp="1"/>
          </p:cNvSpPr>
          <p:nvPr>
            <p:ph type="body" sz="half" idx="1"/>
          </p:nvPr>
        </p:nvSpPr>
        <p:spPr>
          <a:xfrm>
            <a:off x="457200" y="1981200"/>
            <a:ext cx="8229600" cy="18669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DA718AB0-5E94-D0E0-4BD1-6E560C271D99}"/>
              </a:ext>
            </a:extLst>
          </p:cNvPr>
          <p:cNvSpPr>
            <a:spLocks noGrp="1"/>
          </p:cNvSpPr>
          <p:nvPr>
            <p:ph sz="half" idx="2"/>
          </p:nvPr>
        </p:nvSpPr>
        <p:spPr>
          <a:xfrm>
            <a:off x="457200" y="4000500"/>
            <a:ext cx="8229600" cy="18669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Нижний колонтитул 4">
            <a:extLst>
              <a:ext uri="{FF2B5EF4-FFF2-40B4-BE49-F238E27FC236}">
                <a16:creationId xmlns:a16="http://schemas.microsoft.com/office/drawing/2014/main" id="{58C3470C-0DB7-93EC-9101-7A016D243CBE}"/>
              </a:ext>
            </a:extLst>
          </p:cNvPr>
          <p:cNvSpPr>
            <a:spLocks noGrp="1"/>
          </p:cNvSpPr>
          <p:nvPr>
            <p:ph type="ftr" sz="quarter" idx="10"/>
          </p:nvPr>
        </p:nvSpPr>
        <p:spPr>
          <a:xfrm>
            <a:off x="3124200" y="6248400"/>
            <a:ext cx="2895600" cy="457200"/>
          </a:xfrm>
        </p:spPr>
        <p:txBody>
          <a:bodyPr/>
          <a:lstStyle>
            <a:lvl1pPr>
              <a:defRPr/>
            </a:lvl1pPr>
          </a:lstStyle>
          <a:p>
            <a:endParaRPr lang="ru-RU" altLang="ru-RU"/>
          </a:p>
        </p:txBody>
      </p:sp>
      <p:sp>
        <p:nvSpPr>
          <p:cNvPr id="6" name="Номер слайда 5">
            <a:extLst>
              <a:ext uri="{FF2B5EF4-FFF2-40B4-BE49-F238E27FC236}">
                <a16:creationId xmlns:a16="http://schemas.microsoft.com/office/drawing/2014/main" id="{340C01C2-DAD9-8303-237D-08B67AB4EF2D}"/>
              </a:ext>
            </a:extLst>
          </p:cNvPr>
          <p:cNvSpPr>
            <a:spLocks noGrp="1"/>
          </p:cNvSpPr>
          <p:nvPr>
            <p:ph type="sldNum" sz="quarter" idx="11"/>
          </p:nvPr>
        </p:nvSpPr>
        <p:spPr>
          <a:xfrm>
            <a:off x="6553200" y="6248400"/>
            <a:ext cx="2133600" cy="457200"/>
          </a:xfrm>
        </p:spPr>
        <p:txBody>
          <a:bodyPr/>
          <a:lstStyle>
            <a:lvl1pPr>
              <a:defRPr/>
            </a:lvl1pPr>
          </a:lstStyle>
          <a:p>
            <a:fld id="{74705D6A-E7A1-4F2F-B448-28A6451C2A54}" type="slidenum">
              <a:rPr lang="ru-RU" altLang="ru-RU"/>
              <a:pPr/>
              <a:t>‹#›</a:t>
            </a:fld>
            <a:endParaRPr lang="ru-RU" altLang="ru-RU"/>
          </a:p>
        </p:txBody>
      </p:sp>
      <p:sp>
        <p:nvSpPr>
          <p:cNvPr id="7" name="Дата 6">
            <a:extLst>
              <a:ext uri="{FF2B5EF4-FFF2-40B4-BE49-F238E27FC236}">
                <a16:creationId xmlns:a16="http://schemas.microsoft.com/office/drawing/2014/main" id="{AEDBF600-A3C0-0BCA-A43A-68C9578688B0}"/>
              </a:ext>
            </a:extLst>
          </p:cNvPr>
          <p:cNvSpPr>
            <a:spLocks noGrp="1"/>
          </p:cNvSpPr>
          <p:nvPr>
            <p:ph type="dt" sz="half" idx="12"/>
          </p:nvPr>
        </p:nvSpPr>
        <p:spPr>
          <a:xfrm>
            <a:off x="457200" y="6245225"/>
            <a:ext cx="2133600" cy="476250"/>
          </a:xfrm>
        </p:spPr>
        <p:txBody>
          <a:bodyPr/>
          <a:lstStyle>
            <a:lvl1pPr>
              <a:defRPr/>
            </a:lvl1pPr>
          </a:lstStyle>
          <a:p>
            <a:endParaRPr lang="ru-RU" altLang="ru-RU"/>
          </a:p>
        </p:txBody>
      </p:sp>
    </p:spTree>
    <p:extLst>
      <p:ext uri="{BB962C8B-B14F-4D97-AF65-F5344CB8AC3E}">
        <p14:creationId xmlns:p14="http://schemas.microsoft.com/office/powerpoint/2010/main" val="4124825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2909F4F-D567-CEE7-F134-EE2A9CE35863}"/>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05E56859-6E5A-DEA8-5A7A-A8FEF65160B5}"/>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Нижний колонтитул 3">
            <a:extLst>
              <a:ext uri="{FF2B5EF4-FFF2-40B4-BE49-F238E27FC236}">
                <a16:creationId xmlns:a16="http://schemas.microsoft.com/office/drawing/2014/main" id="{D85ECA63-030F-E017-C40B-70AED3127CDD}"/>
              </a:ext>
            </a:extLst>
          </p:cNvPr>
          <p:cNvSpPr>
            <a:spLocks noGrp="1"/>
          </p:cNvSpPr>
          <p:nvPr>
            <p:ph type="ftr" sz="quarter" idx="10"/>
          </p:nvPr>
        </p:nvSpPr>
        <p:spPr/>
        <p:txBody>
          <a:bodyPr/>
          <a:lstStyle>
            <a:lvl1pPr>
              <a:defRPr/>
            </a:lvl1pPr>
          </a:lstStyle>
          <a:p>
            <a:endParaRPr lang="ru-RU" altLang="ru-RU"/>
          </a:p>
        </p:txBody>
      </p:sp>
      <p:sp>
        <p:nvSpPr>
          <p:cNvPr id="5" name="Номер слайда 4">
            <a:extLst>
              <a:ext uri="{FF2B5EF4-FFF2-40B4-BE49-F238E27FC236}">
                <a16:creationId xmlns:a16="http://schemas.microsoft.com/office/drawing/2014/main" id="{D00ABB41-7550-AB81-0FA6-FD4BA778C2BE}"/>
              </a:ext>
            </a:extLst>
          </p:cNvPr>
          <p:cNvSpPr>
            <a:spLocks noGrp="1"/>
          </p:cNvSpPr>
          <p:nvPr>
            <p:ph type="sldNum" sz="quarter" idx="11"/>
          </p:nvPr>
        </p:nvSpPr>
        <p:spPr/>
        <p:txBody>
          <a:bodyPr/>
          <a:lstStyle>
            <a:lvl1pPr>
              <a:defRPr/>
            </a:lvl1pPr>
          </a:lstStyle>
          <a:p>
            <a:fld id="{8E3D7B58-4742-4C7B-A085-5611DEFC2950}" type="slidenum">
              <a:rPr lang="ru-RU" altLang="ru-RU"/>
              <a:pPr/>
              <a:t>‹#›</a:t>
            </a:fld>
            <a:endParaRPr lang="ru-RU" altLang="ru-RU"/>
          </a:p>
        </p:txBody>
      </p:sp>
      <p:sp>
        <p:nvSpPr>
          <p:cNvPr id="6" name="Дата 5">
            <a:extLst>
              <a:ext uri="{FF2B5EF4-FFF2-40B4-BE49-F238E27FC236}">
                <a16:creationId xmlns:a16="http://schemas.microsoft.com/office/drawing/2014/main" id="{62BB2D76-22CE-9A41-6AFC-C8C00B2A9BB3}"/>
              </a:ext>
            </a:extLst>
          </p:cNvPr>
          <p:cNvSpPr>
            <a:spLocks noGrp="1"/>
          </p:cNvSpPr>
          <p:nvPr>
            <p:ph type="dt" sz="half" idx="12"/>
          </p:nvPr>
        </p:nvSpPr>
        <p:spPr/>
        <p:txBody>
          <a:bodyPr/>
          <a:lstStyle>
            <a:lvl1pPr>
              <a:defRPr/>
            </a:lvl1pPr>
          </a:lstStyle>
          <a:p>
            <a:endParaRPr lang="ru-RU" altLang="ru-RU"/>
          </a:p>
        </p:txBody>
      </p:sp>
    </p:spTree>
    <p:extLst>
      <p:ext uri="{BB962C8B-B14F-4D97-AF65-F5344CB8AC3E}">
        <p14:creationId xmlns:p14="http://schemas.microsoft.com/office/powerpoint/2010/main" val="1723113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FB375DE-F523-D285-7500-5A494564ED0D}"/>
              </a:ext>
            </a:extLst>
          </p:cNvPr>
          <p:cNvSpPr>
            <a:spLocks noGrp="1"/>
          </p:cNvSpPr>
          <p:nvPr>
            <p:ph type="title"/>
          </p:nvPr>
        </p:nvSpPr>
        <p:spPr>
          <a:xfrm>
            <a:off x="623888" y="1709738"/>
            <a:ext cx="78867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DC3938E4-ACC4-9657-65C8-49A40D8CA814}"/>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a:t>Образец текста</a:t>
            </a:r>
          </a:p>
        </p:txBody>
      </p:sp>
      <p:sp>
        <p:nvSpPr>
          <p:cNvPr id="4" name="Нижний колонтитул 3">
            <a:extLst>
              <a:ext uri="{FF2B5EF4-FFF2-40B4-BE49-F238E27FC236}">
                <a16:creationId xmlns:a16="http://schemas.microsoft.com/office/drawing/2014/main" id="{DCDDE120-7043-16B8-07E8-0A0B68C67EF6}"/>
              </a:ext>
            </a:extLst>
          </p:cNvPr>
          <p:cNvSpPr>
            <a:spLocks noGrp="1"/>
          </p:cNvSpPr>
          <p:nvPr>
            <p:ph type="ftr" sz="quarter" idx="10"/>
          </p:nvPr>
        </p:nvSpPr>
        <p:spPr/>
        <p:txBody>
          <a:bodyPr/>
          <a:lstStyle>
            <a:lvl1pPr>
              <a:defRPr/>
            </a:lvl1pPr>
          </a:lstStyle>
          <a:p>
            <a:endParaRPr lang="ru-RU" altLang="ru-RU"/>
          </a:p>
        </p:txBody>
      </p:sp>
      <p:sp>
        <p:nvSpPr>
          <p:cNvPr id="5" name="Номер слайда 4">
            <a:extLst>
              <a:ext uri="{FF2B5EF4-FFF2-40B4-BE49-F238E27FC236}">
                <a16:creationId xmlns:a16="http://schemas.microsoft.com/office/drawing/2014/main" id="{21950F83-8422-9C1C-DFDC-B9550639BD83}"/>
              </a:ext>
            </a:extLst>
          </p:cNvPr>
          <p:cNvSpPr>
            <a:spLocks noGrp="1"/>
          </p:cNvSpPr>
          <p:nvPr>
            <p:ph type="sldNum" sz="quarter" idx="11"/>
          </p:nvPr>
        </p:nvSpPr>
        <p:spPr/>
        <p:txBody>
          <a:bodyPr/>
          <a:lstStyle>
            <a:lvl1pPr>
              <a:defRPr/>
            </a:lvl1pPr>
          </a:lstStyle>
          <a:p>
            <a:fld id="{F0BD6A5C-1BEB-48CE-A085-83B7A229FCDE}" type="slidenum">
              <a:rPr lang="ru-RU" altLang="ru-RU"/>
              <a:pPr/>
              <a:t>‹#›</a:t>
            </a:fld>
            <a:endParaRPr lang="ru-RU" altLang="ru-RU"/>
          </a:p>
        </p:txBody>
      </p:sp>
      <p:sp>
        <p:nvSpPr>
          <p:cNvPr id="6" name="Дата 5">
            <a:extLst>
              <a:ext uri="{FF2B5EF4-FFF2-40B4-BE49-F238E27FC236}">
                <a16:creationId xmlns:a16="http://schemas.microsoft.com/office/drawing/2014/main" id="{30A86910-9017-3ECC-9553-4FC45B67F6EB}"/>
              </a:ext>
            </a:extLst>
          </p:cNvPr>
          <p:cNvSpPr>
            <a:spLocks noGrp="1"/>
          </p:cNvSpPr>
          <p:nvPr>
            <p:ph type="dt" sz="half" idx="12"/>
          </p:nvPr>
        </p:nvSpPr>
        <p:spPr/>
        <p:txBody>
          <a:bodyPr/>
          <a:lstStyle>
            <a:lvl1pPr>
              <a:defRPr/>
            </a:lvl1pPr>
          </a:lstStyle>
          <a:p>
            <a:endParaRPr lang="ru-RU" altLang="ru-RU"/>
          </a:p>
        </p:txBody>
      </p:sp>
    </p:spTree>
    <p:extLst>
      <p:ext uri="{BB962C8B-B14F-4D97-AF65-F5344CB8AC3E}">
        <p14:creationId xmlns:p14="http://schemas.microsoft.com/office/powerpoint/2010/main" val="1534315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DF6F6B3-BB05-C534-BCC2-A2B3537B6B94}"/>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705CC3BC-B033-0199-EE49-239450768100}"/>
              </a:ext>
            </a:extLst>
          </p:cNvPr>
          <p:cNvSpPr>
            <a:spLocks noGrp="1"/>
          </p:cNvSpPr>
          <p:nvPr>
            <p:ph sz="half" idx="1"/>
          </p:nvPr>
        </p:nvSpPr>
        <p:spPr>
          <a:xfrm>
            <a:off x="457200" y="1981200"/>
            <a:ext cx="4038600" cy="3886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0F668B27-B915-A71F-620F-74D2BDF7BDFF}"/>
              </a:ext>
            </a:extLst>
          </p:cNvPr>
          <p:cNvSpPr>
            <a:spLocks noGrp="1"/>
          </p:cNvSpPr>
          <p:nvPr>
            <p:ph sz="half" idx="2"/>
          </p:nvPr>
        </p:nvSpPr>
        <p:spPr>
          <a:xfrm>
            <a:off x="4648200" y="1981200"/>
            <a:ext cx="4038600" cy="3886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Нижний колонтитул 4">
            <a:extLst>
              <a:ext uri="{FF2B5EF4-FFF2-40B4-BE49-F238E27FC236}">
                <a16:creationId xmlns:a16="http://schemas.microsoft.com/office/drawing/2014/main" id="{D98D73E7-DF4F-D0D7-E592-D4FFF5F70618}"/>
              </a:ext>
            </a:extLst>
          </p:cNvPr>
          <p:cNvSpPr>
            <a:spLocks noGrp="1"/>
          </p:cNvSpPr>
          <p:nvPr>
            <p:ph type="ftr" sz="quarter" idx="10"/>
          </p:nvPr>
        </p:nvSpPr>
        <p:spPr/>
        <p:txBody>
          <a:bodyPr/>
          <a:lstStyle>
            <a:lvl1pPr>
              <a:defRPr/>
            </a:lvl1pPr>
          </a:lstStyle>
          <a:p>
            <a:endParaRPr lang="ru-RU" altLang="ru-RU"/>
          </a:p>
        </p:txBody>
      </p:sp>
      <p:sp>
        <p:nvSpPr>
          <p:cNvPr id="6" name="Номер слайда 5">
            <a:extLst>
              <a:ext uri="{FF2B5EF4-FFF2-40B4-BE49-F238E27FC236}">
                <a16:creationId xmlns:a16="http://schemas.microsoft.com/office/drawing/2014/main" id="{DF27883B-9571-67D6-7F67-DBD23B345E82}"/>
              </a:ext>
            </a:extLst>
          </p:cNvPr>
          <p:cNvSpPr>
            <a:spLocks noGrp="1"/>
          </p:cNvSpPr>
          <p:nvPr>
            <p:ph type="sldNum" sz="quarter" idx="11"/>
          </p:nvPr>
        </p:nvSpPr>
        <p:spPr/>
        <p:txBody>
          <a:bodyPr/>
          <a:lstStyle>
            <a:lvl1pPr>
              <a:defRPr/>
            </a:lvl1pPr>
          </a:lstStyle>
          <a:p>
            <a:fld id="{B7A8E2F9-500B-4D66-8D6E-3A454E8A18E4}" type="slidenum">
              <a:rPr lang="ru-RU" altLang="ru-RU"/>
              <a:pPr/>
              <a:t>‹#›</a:t>
            </a:fld>
            <a:endParaRPr lang="ru-RU" altLang="ru-RU"/>
          </a:p>
        </p:txBody>
      </p:sp>
      <p:sp>
        <p:nvSpPr>
          <p:cNvPr id="7" name="Дата 6">
            <a:extLst>
              <a:ext uri="{FF2B5EF4-FFF2-40B4-BE49-F238E27FC236}">
                <a16:creationId xmlns:a16="http://schemas.microsoft.com/office/drawing/2014/main" id="{61238699-55E5-25BA-10D0-C40B8302B8AC}"/>
              </a:ext>
            </a:extLst>
          </p:cNvPr>
          <p:cNvSpPr>
            <a:spLocks noGrp="1"/>
          </p:cNvSpPr>
          <p:nvPr>
            <p:ph type="dt" sz="half" idx="12"/>
          </p:nvPr>
        </p:nvSpPr>
        <p:spPr/>
        <p:txBody>
          <a:bodyPr/>
          <a:lstStyle>
            <a:lvl1pPr>
              <a:defRPr/>
            </a:lvl1pPr>
          </a:lstStyle>
          <a:p>
            <a:endParaRPr lang="ru-RU" altLang="ru-RU"/>
          </a:p>
        </p:txBody>
      </p:sp>
    </p:spTree>
    <p:extLst>
      <p:ext uri="{BB962C8B-B14F-4D97-AF65-F5344CB8AC3E}">
        <p14:creationId xmlns:p14="http://schemas.microsoft.com/office/powerpoint/2010/main" val="2787249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038470C-F531-5888-2EC4-1365F6C1E21A}"/>
              </a:ext>
            </a:extLst>
          </p:cNvPr>
          <p:cNvSpPr>
            <a:spLocks noGrp="1"/>
          </p:cNvSpPr>
          <p:nvPr>
            <p:ph type="title"/>
          </p:nvPr>
        </p:nvSpPr>
        <p:spPr>
          <a:xfrm>
            <a:off x="630238" y="365125"/>
            <a:ext cx="78867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9729D5BF-69B2-53AE-822E-C3FCFFF7A613}"/>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E80F503A-A233-FAA5-C74A-0A61172B32C1}"/>
              </a:ext>
            </a:extLst>
          </p:cNvPr>
          <p:cNvSpPr>
            <a:spLocks noGrp="1"/>
          </p:cNvSpPr>
          <p:nvPr>
            <p:ph sz="half" idx="2"/>
          </p:nvPr>
        </p:nvSpPr>
        <p:spPr>
          <a:xfrm>
            <a:off x="630238" y="2505075"/>
            <a:ext cx="386873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93DD6B8D-282E-FEDB-49F0-B42769371DBB}"/>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5CE42BC1-F30A-9E09-4336-EA6889791677}"/>
              </a:ext>
            </a:extLst>
          </p:cNvPr>
          <p:cNvSpPr>
            <a:spLocks noGrp="1"/>
          </p:cNvSpPr>
          <p:nvPr>
            <p:ph sz="quarter" idx="4"/>
          </p:nvPr>
        </p:nvSpPr>
        <p:spPr>
          <a:xfrm>
            <a:off x="4629150" y="2505075"/>
            <a:ext cx="38877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Нижний колонтитул 6">
            <a:extLst>
              <a:ext uri="{FF2B5EF4-FFF2-40B4-BE49-F238E27FC236}">
                <a16:creationId xmlns:a16="http://schemas.microsoft.com/office/drawing/2014/main" id="{EFCB8629-FA7E-A1BF-9CCC-09214EB13712}"/>
              </a:ext>
            </a:extLst>
          </p:cNvPr>
          <p:cNvSpPr>
            <a:spLocks noGrp="1"/>
          </p:cNvSpPr>
          <p:nvPr>
            <p:ph type="ftr" sz="quarter" idx="10"/>
          </p:nvPr>
        </p:nvSpPr>
        <p:spPr/>
        <p:txBody>
          <a:bodyPr/>
          <a:lstStyle>
            <a:lvl1pPr>
              <a:defRPr/>
            </a:lvl1pPr>
          </a:lstStyle>
          <a:p>
            <a:endParaRPr lang="ru-RU" altLang="ru-RU"/>
          </a:p>
        </p:txBody>
      </p:sp>
      <p:sp>
        <p:nvSpPr>
          <p:cNvPr id="8" name="Номер слайда 7">
            <a:extLst>
              <a:ext uri="{FF2B5EF4-FFF2-40B4-BE49-F238E27FC236}">
                <a16:creationId xmlns:a16="http://schemas.microsoft.com/office/drawing/2014/main" id="{05165109-3978-E8CC-C146-9BF5167096CB}"/>
              </a:ext>
            </a:extLst>
          </p:cNvPr>
          <p:cNvSpPr>
            <a:spLocks noGrp="1"/>
          </p:cNvSpPr>
          <p:nvPr>
            <p:ph type="sldNum" sz="quarter" idx="11"/>
          </p:nvPr>
        </p:nvSpPr>
        <p:spPr/>
        <p:txBody>
          <a:bodyPr/>
          <a:lstStyle>
            <a:lvl1pPr>
              <a:defRPr/>
            </a:lvl1pPr>
          </a:lstStyle>
          <a:p>
            <a:fld id="{24722417-6EC4-4C1A-86A1-9B8B571D09A1}" type="slidenum">
              <a:rPr lang="ru-RU" altLang="ru-RU"/>
              <a:pPr/>
              <a:t>‹#›</a:t>
            </a:fld>
            <a:endParaRPr lang="ru-RU" altLang="ru-RU"/>
          </a:p>
        </p:txBody>
      </p:sp>
      <p:sp>
        <p:nvSpPr>
          <p:cNvPr id="9" name="Дата 8">
            <a:extLst>
              <a:ext uri="{FF2B5EF4-FFF2-40B4-BE49-F238E27FC236}">
                <a16:creationId xmlns:a16="http://schemas.microsoft.com/office/drawing/2014/main" id="{2662A0D4-7603-3585-1FA5-9B2FEF496176}"/>
              </a:ext>
            </a:extLst>
          </p:cNvPr>
          <p:cNvSpPr>
            <a:spLocks noGrp="1"/>
          </p:cNvSpPr>
          <p:nvPr>
            <p:ph type="dt" sz="half" idx="12"/>
          </p:nvPr>
        </p:nvSpPr>
        <p:spPr/>
        <p:txBody>
          <a:bodyPr/>
          <a:lstStyle>
            <a:lvl1pPr>
              <a:defRPr/>
            </a:lvl1pPr>
          </a:lstStyle>
          <a:p>
            <a:endParaRPr lang="ru-RU" altLang="ru-RU"/>
          </a:p>
        </p:txBody>
      </p:sp>
    </p:spTree>
    <p:extLst>
      <p:ext uri="{BB962C8B-B14F-4D97-AF65-F5344CB8AC3E}">
        <p14:creationId xmlns:p14="http://schemas.microsoft.com/office/powerpoint/2010/main" val="3548914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E09FD42-EF1F-7F14-9E37-BDB799D99AD3}"/>
              </a:ext>
            </a:extLst>
          </p:cNvPr>
          <p:cNvSpPr>
            <a:spLocks noGrp="1"/>
          </p:cNvSpPr>
          <p:nvPr>
            <p:ph type="title"/>
          </p:nvPr>
        </p:nvSpPr>
        <p:spPr/>
        <p:txBody>
          <a:bodyPr/>
          <a:lstStyle/>
          <a:p>
            <a:r>
              <a:rPr lang="ru-RU"/>
              <a:t>Образец заголовка</a:t>
            </a:r>
          </a:p>
        </p:txBody>
      </p:sp>
      <p:sp>
        <p:nvSpPr>
          <p:cNvPr id="3" name="Нижний колонтитул 2">
            <a:extLst>
              <a:ext uri="{FF2B5EF4-FFF2-40B4-BE49-F238E27FC236}">
                <a16:creationId xmlns:a16="http://schemas.microsoft.com/office/drawing/2014/main" id="{C2E5006A-B9D5-B63E-6F94-456643650DDA}"/>
              </a:ext>
            </a:extLst>
          </p:cNvPr>
          <p:cNvSpPr>
            <a:spLocks noGrp="1"/>
          </p:cNvSpPr>
          <p:nvPr>
            <p:ph type="ftr" sz="quarter" idx="10"/>
          </p:nvPr>
        </p:nvSpPr>
        <p:spPr/>
        <p:txBody>
          <a:bodyPr/>
          <a:lstStyle>
            <a:lvl1pPr>
              <a:defRPr/>
            </a:lvl1pPr>
          </a:lstStyle>
          <a:p>
            <a:endParaRPr lang="ru-RU" altLang="ru-RU"/>
          </a:p>
        </p:txBody>
      </p:sp>
      <p:sp>
        <p:nvSpPr>
          <p:cNvPr id="4" name="Номер слайда 3">
            <a:extLst>
              <a:ext uri="{FF2B5EF4-FFF2-40B4-BE49-F238E27FC236}">
                <a16:creationId xmlns:a16="http://schemas.microsoft.com/office/drawing/2014/main" id="{1075CEB5-8F0B-1760-432B-FC8045F86C00}"/>
              </a:ext>
            </a:extLst>
          </p:cNvPr>
          <p:cNvSpPr>
            <a:spLocks noGrp="1"/>
          </p:cNvSpPr>
          <p:nvPr>
            <p:ph type="sldNum" sz="quarter" idx="11"/>
          </p:nvPr>
        </p:nvSpPr>
        <p:spPr/>
        <p:txBody>
          <a:bodyPr/>
          <a:lstStyle>
            <a:lvl1pPr>
              <a:defRPr/>
            </a:lvl1pPr>
          </a:lstStyle>
          <a:p>
            <a:fld id="{F17229AB-6F74-4A05-B8FC-43D9E87BB127}" type="slidenum">
              <a:rPr lang="ru-RU" altLang="ru-RU"/>
              <a:pPr/>
              <a:t>‹#›</a:t>
            </a:fld>
            <a:endParaRPr lang="ru-RU" altLang="ru-RU"/>
          </a:p>
        </p:txBody>
      </p:sp>
      <p:sp>
        <p:nvSpPr>
          <p:cNvPr id="5" name="Дата 4">
            <a:extLst>
              <a:ext uri="{FF2B5EF4-FFF2-40B4-BE49-F238E27FC236}">
                <a16:creationId xmlns:a16="http://schemas.microsoft.com/office/drawing/2014/main" id="{0983DDD1-D0AD-BD34-E9A5-63BC9A6FFEF5}"/>
              </a:ext>
            </a:extLst>
          </p:cNvPr>
          <p:cNvSpPr>
            <a:spLocks noGrp="1"/>
          </p:cNvSpPr>
          <p:nvPr>
            <p:ph type="dt" sz="half" idx="12"/>
          </p:nvPr>
        </p:nvSpPr>
        <p:spPr/>
        <p:txBody>
          <a:bodyPr/>
          <a:lstStyle>
            <a:lvl1pPr>
              <a:defRPr/>
            </a:lvl1pPr>
          </a:lstStyle>
          <a:p>
            <a:endParaRPr lang="ru-RU" altLang="ru-RU"/>
          </a:p>
        </p:txBody>
      </p:sp>
    </p:spTree>
    <p:extLst>
      <p:ext uri="{BB962C8B-B14F-4D97-AF65-F5344CB8AC3E}">
        <p14:creationId xmlns:p14="http://schemas.microsoft.com/office/powerpoint/2010/main" val="2289793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ижний колонтитул 1">
            <a:extLst>
              <a:ext uri="{FF2B5EF4-FFF2-40B4-BE49-F238E27FC236}">
                <a16:creationId xmlns:a16="http://schemas.microsoft.com/office/drawing/2014/main" id="{4EAD4E89-B030-E98B-02D8-C632E8A01FD3}"/>
              </a:ext>
            </a:extLst>
          </p:cNvPr>
          <p:cNvSpPr>
            <a:spLocks noGrp="1"/>
          </p:cNvSpPr>
          <p:nvPr>
            <p:ph type="ftr" sz="quarter" idx="10"/>
          </p:nvPr>
        </p:nvSpPr>
        <p:spPr/>
        <p:txBody>
          <a:bodyPr/>
          <a:lstStyle>
            <a:lvl1pPr>
              <a:defRPr/>
            </a:lvl1pPr>
          </a:lstStyle>
          <a:p>
            <a:endParaRPr lang="ru-RU" altLang="ru-RU"/>
          </a:p>
        </p:txBody>
      </p:sp>
      <p:sp>
        <p:nvSpPr>
          <p:cNvPr id="3" name="Номер слайда 2">
            <a:extLst>
              <a:ext uri="{FF2B5EF4-FFF2-40B4-BE49-F238E27FC236}">
                <a16:creationId xmlns:a16="http://schemas.microsoft.com/office/drawing/2014/main" id="{0F24C10F-0986-AFCE-858F-8E99266106F6}"/>
              </a:ext>
            </a:extLst>
          </p:cNvPr>
          <p:cNvSpPr>
            <a:spLocks noGrp="1"/>
          </p:cNvSpPr>
          <p:nvPr>
            <p:ph type="sldNum" sz="quarter" idx="11"/>
          </p:nvPr>
        </p:nvSpPr>
        <p:spPr/>
        <p:txBody>
          <a:bodyPr/>
          <a:lstStyle>
            <a:lvl1pPr>
              <a:defRPr/>
            </a:lvl1pPr>
          </a:lstStyle>
          <a:p>
            <a:fld id="{2720262E-0C12-4E38-A318-CFDD2B8222EB}" type="slidenum">
              <a:rPr lang="ru-RU" altLang="ru-RU"/>
              <a:pPr/>
              <a:t>‹#›</a:t>
            </a:fld>
            <a:endParaRPr lang="ru-RU" altLang="ru-RU"/>
          </a:p>
        </p:txBody>
      </p:sp>
      <p:sp>
        <p:nvSpPr>
          <p:cNvPr id="4" name="Дата 3">
            <a:extLst>
              <a:ext uri="{FF2B5EF4-FFF2-40B4-BE49-F238E27FC236}">
                <a16:creationId xmlns:a16="http://schemas.microsoft.com/office/drawing/2014/main" id="{B197FD17-F95F-A543-328A-307646DEE7C8}"/>
              </a:ext>
            </a:extLst>
          </p:cNvPr>
          <p:cNvSpPr>
            <a:spLocks noGrp="1"/>
          </p:cNvSpPr>
          <p:nvPr>
            <p:ph type="dt" sz="half" idx="12"/>
          </p:nvPr>
        </p:nvSpPr>
        <p:spPr/>
        <p:txBody>
          <a:bodyPr/>
          <a:lstStyle>
            <a:lvl1pPr>
              <a:defRPr/>
            </a:lvl1pPr>
          </a:lstStyle>
          <a:p>
            <a:endParaRPr lang="ru-RU" altLang="ru-RU"/>
          </a:p>
        </p:txBody>
      </p:sp>
    </p:spTree>
    <p:extLst>
      <p:ext uri="{BB962C8B-B14F-4D97-AF65-F5344CB8AC3E}">
        <p14:creationId xmlns:p14="http://schemas.microsoft.com/office/powerpoint/2010/main" val="2429307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DD1A1D7-26DB-8C81-54FE-07DB4DD3B3FD}"/>
              </a:ext>
            </a:extLst>
          </p:cNvPr>
          <p:cNvSpPr>
            <a:spLocks noGrp="1"/>
          </p:cNvSpPr>
          <p:nvPr>
            <p:ph type="title"/>
          </p:nvPr>
        </p:nvSpPr>
        <p:spPr>
          <a:xfrm>
            <a:off x="630238" y="457200"/>
            <a:ext cx="2949575"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D2FEA23E-5F46-E0E2-8D60-FC06FA72BC0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5EB399D4-906C-9025-FCA5-1569E3A1EDA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Нижний колонтитул 4">
            <a:extLst>
              <a:ext uri="{FF2B5EF4-FFF2-40B4-BE49-F238E27FC236}">
                <a16:creationId xmlns:a16="http://schemas.microsoft.com/office/drawing/2014/main" id="{5B578F6E-325E-EDBA-C627-A5B6E30A6615}"/>
              </a:ext>
            </a:extLst>
          </p:cNvPr>
          <p:cNvSpPr>
            <a:spLocks noGrp="1"/>
          </p:cNvSpPr>
          <p:nvPr>
            <p:ph type="ftr" sz="quarter" idx="10"/>
          </p:nvPr>
        </p:nvSpPr>
        <p:spPr/>
        <p:txBody>
          <a:bodyPr/>
          <a:lstStyle>
            <a:lvl1pPr>
              <a:defRPr/>
            </a:lvl1pPr>
          </a:lstStyle>
          <a:p>
            <a:endParaRPr lang="ru-RU" altLang="ru-RU"/>
          </a:p>
        </p:txBody>
      </p:sp>
      <p:sp>
        <p:nvSpPr>
          <p:cNvPr id="6" name="Номер слайда 5">
            <a:extLst>
              <a:ext uri="{FF2B5EF4-FFF2-40B4-BE49-F238E27FC236}">
                <a16:creationId xmlns:a16="http://schemas.microsoft.com/office/drawing/2014/main" id="{E0EE5A5E-30A3-1B44-46D9-EB98DE759C3B}"/>
              </a:ext>
            </a:extLst>
          </p:cNvPr>
          <p:cNvSpPr>
            <a:spLocks noGrp="1"/>
          </p:cNvSpPr>
          <p:nvPr>
            <p:ph type="sldNum" sz="quarter" idx="11"/>
          </p:nvPr>
        </p:nvSpPr>
        <p:spPr/>
        <p:txBody>
          <a:bodyPr/>
          <a:lstStyle>
            <a:lvl1pPr>
              <a:defRPr/>
            </a:lvl1pPr>
          </a:lstStyle>
          <a:p>
            <a:fld id="{D309765C-DE63-48E3-8637-53CF436C5601}" type="slidenum">
              <a:rPr lang="ru-RU" altLang="ru-RU"/>
              <a:pPr/>
              <a:t>‹#›</a:t>
            </a:fld>
            <a:endParaRPr lang="ru-RU" altLang="ru-RU"/>
          </a:p>
        </p:txBody>
      </p:sp>
      <p:sp>
        <p:nvSpPr>
          <p:cNvPr id="7" name="Дата 6">
            <a:extLst>
              <a:ext uri="{FF2B5EF4-FFF2-40B4-BE49-F238E27FC236}">
                <a16:creationId xmlns:a16="http://schemas.microsoft.com/office/drawing/2014/main" id="{8A54AD90-5CFE-8FD1-6561-443640918D19}"/>
              </a:ext>
            </a:extLst>
          </p:cNvPr>
          <p:cNvSpPr>
            <a:spLocks noGrp="1"/>
          </p:cNvSpPr>
          <p:nvPr>
            <p:ph type="dt" sz="half" idx="12"/>
          </p:nvPr>
        </p:nvSpPr>
        <p:spPr/>
        <p:txBody>
          <a:bodyPr/>
          <a:lstStyle>
            <a:lvl1pPr>
              <a:defRPr/>
            </a:lvl1pPr>
          </a:lstStyle>
          <a:p>
            <a:endParaRPr lang="ru-RU" altLang="ru-RU"/>
          </a:p>
        </p:txBody>
      </p:sp>
    </p:spTree>
    <p:extLst>
      <p:ext uri="{BB962C8B-B14F-4D97-AF65-F5344CB8AC3E}">
        <p14:creationId xmlns:p14="http://schemas.microsoft.com/office/powerpoint/2010/main" val="1491929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835D4CA-141F-3400-DB8A-3FB365AA542B}"/>
              </a:ext>
            </a:extLst>
          </p:cNvPr>
          <p:cNvSpPr>
            <a:spLocks noGrp="1"/>
          </p:cNvSpPr>
          <p:nvPr>
            <p:ph type="title"/>
          </p:nvPr>
        </p:nvSpPr>
        <p:spPr>
          <a:xfrm>
            <a:off x="630238" y="457200"/>
            <a:ext cx="2949575"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87A1DE65-6385-97DC-DAA5-A11E07B1055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C1912800-C9AD-1B3F-D920-B1936EC33B8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Нижний колонтитул 4">
            <a:extLst>
              <a:ext uri="{FF2B5EF4-FFF2-40B4-BE49-F238E27FC236}">
                <a16:creationId xmlns:a16="http://schemas.microsoft.com/office/drawing/2014/main" id="{D0CE2F5C-3198-2D2D-99E2-FD76DBE4980D}"/>
              </a:ext>
            </a:extLst>
          </p:cNvPr>
          <p:cNvSpPr>
            <a:spLocks noGrp="1"/>
          </p:cNvSpPr>
          <p:nvPr>
            <p:ph type="ftr" sz="quarter" idx="10"/>
          </p:nvPr>
        </p:nvSpPr>
        <p:spPr/>
        <p:txBody>
          <a:bodyPr/>
          <a:lstStyle>
            <a:lvl1pPr>
              <a:defRPr/>
            </a:lvl1pPr>
          </a:lstStyle>
          <a:p>
            <a:endParaRPr lang="ru-RU" altLang="ru-RU"/>
          </a:p>
        </p:txBody>
      </p:sp>
      <p:sp>
        <p:nvSpPr>
          <p:cNvPr id="6" name="Номер слайда 5">
            <a:extLst>
              <a:ext uri="{FF2B5EF4-FFF2-40B4-BE49-F238E27FC236}">
                <a16:creationId xmlns:a16="http://schemas.microsoft.com/office/drawing/2014/main" id="{A0A45300-1187-4A39-05A8-FD1F07DDA1E7}"/>
              </a:ext>
            </a:extLst>
          </p:cNvPr>
          <p:cNvSpPr>
            <a:spLocks noGrp="1"/>
          </p:cNvSpPr>
          <p:nvPr>
            <p:ph type="sldNum" sz="quarter" idx="11"/>
          </p:nvPr>
        </p:nvSpPr>
        <p:spPr/>
        <p:txBody>
          <a:bodyPr/>
          <a:lstStyle>
            <a:lvl1pPr>
              <a:defRPr/>
            </a:lvl1pPr>
          </a:lstStyle>
          <a:p>
            <a:fld id="{A902D52B-D253-409F-8698-5EDE5AA1E015}" type="slidenum">
              <a:rPr lang="ru-RU" altLang="ru-RU"/>
              <a:pPr/>
              <a:t>‹#›</a:t>
            </a:fld>
            <a:endParaRPr lang="ru-RU" altLang="ru-RU"/>
          </a:p>
        </p:txBody>
      </p:sp>
      <p:sp>
        <p:nvSpPr>
          <p:cNvPr id="7" name="Дата 6">
            <a:extLst>
              <a:ext uri="{FF2B5EF4-FFF2-40B4-BE49-F238E27FC236}">
                <a16:creationId xmlns:a16="http://schemas.microsoft.com/office/drawing/2014/main" id="{30699DBE-BA22-828F-2E21-9947523D30A6}"/>
              </a:ext>
            </a:extLst>
          </p:cNvPr>
          <p:cNvSpPr>
            <a:spLocks noGrp="1"/>
          </p:cNvSpPr>
          <p:nvPr>
            <p:ph type="dt" sz="half" idx="12"/>
          </p:nvPr>
        </p:nvSpPr>
        <p:spPr/>
        <p:txBody>
          <a:bodyPr/>
          <a:lstStyle>
            <a:lvl1pPr>
              <a:defRPr/>
            </a:lvl1pPr>
          </a:lstStyle>
          <a:p>
            <a:endParaRPr lang="ru-RU" altLang="ru-RU"/>
          </a:p>
        </p:txBody>
      </p:sp>
    </p:spTree>
    <p:extLst>
      <p:ext uri="{BB962C8B-B14F-4D97-AF65-F5344CB8AC3E}">
        <p14:creationId xmlns:p14="http://schemas.microsoft.com/office/powerpoint/2010/main" val="2033871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4978" name="Rectangle 2">
            <a:extLst>
              <a:ext uri="{FF2B5EF4-FFF2-40B4-BE49-F238E27FC236}">
                <a16:creationId xmlns:a16="http://schemas.microsoft.com/office/drawing/2014/main" id="{64736D5C-239E-BEC0-10EB-23EE4702C051}"/>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lvl1pPr>
          </a:lstStyle>
          <a:p>
            <a:endParaRPr lang="ru-RU" altLang="ru-RU"/>
          </a:p>
        </p:txBody>
      </p:sp>
      <p:sp>
        <p:nvSpPr>
          <p:cNvPr id="254979" name="Rectangle 3">
            <a:extLst>
              <a:ext uri="{FF2B5EF4-FFF2-40B4-BE49-F238E27FC236}">
                <a16:creationId xmlns:a16="http://schemas.microsoft.com/office/drawing/2014/main" id="{C89816A6-0E19-54FC-E8F8-0984BFD5FEFD}"/>
              </a:ext>
            </a:extLst>
          </p:cNvPr>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Black" panose="020B0A04020102020204" pitchFamily="34" charset="0"/>
              </a:defRPr>
            </a:lvl1pPr>
          </a:lstStyle>
          <a:p>
            <a:fld id="{65336C42-BE86-491A-947D-13B70227E110}" type="slidenum">
              <a:rPr lang="ru-RU" altLang="ru-RU"/>
              <a:pPr/>
              <a:t>‹#›</a:t>
            </a:fld>
            <a:endParaRPr lang="ru-RU" altLang="ru-RU"/>
          </a:p>
        </p:txBody>
      </p:sp>
      <p:grpSp>
        <p:nvGrpSpPr>
          <p:cNvPr id="254980" name="Group 4">
            <a:extLst>
              <a:ext uri="{FF2B5EF4-FFF2-40B4-BE49-F238E27FC236}">
                <a16:creationId xmlns:a16="http://schemas.microsoft.com/office/drawing/2014/main" id="{284553D9-06BE-BBC2-9176-FAD98D20B0D4}"/>
              </a:ext>
            </a:extLst>
          </p:cNvPr>
          <p:cNvGrpSpPr>
            <a:grpSpLocks/>
          </p:cNvGrpSpPr>
          <p:nvPr/>
        </p:nvGrpSpPr>
        <p:grpSpPr bwMode="auto">
          <a:xfrm>
            <a:off x="0" y="0"/>
            <a:ext cx="9144000" cy="546100"/>
            <a:chOff x="0" y="0"/>
            <a:chExt cx="5760" cy="344"/>
          </a:xfrm>
        </p:grpSpPr>
        <p:sp>
          <p:nvSpPr>
            <p:cNvPr id="254981" name="Rectangle 5">
              <a:extLst>
                <a:ext uri="{FF2B5EF4-FFF2-40B4-BE49-F238E27FC236}">
                  <a16:creationId xmlns:a16="http://schemas.microsoft.com/office/drawing/2014/main" id="{00CE500A-715C-546D-F536-0A956C26D154}"/>
                </a:ext>
              </a:extLst>
            </p:cNvPr>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ru-RU" altLang="ru-RU" sz="2400">
                <a:latin typeface="Times New Roman" panose="02020603050405020304" pitchFamily="18" charset="0"/>
              </a:endParaRPr>
            </a:p>
          </p:txBody>
        </p:sp>
        <p:sp>
          <p:nvSpPr>
            <p:cNvPr id="254982" name="Rectangle 6">
              <a:extLst>
                <a:ext uri="{FF2B5EF4-FFF2-40B4-BE49-F238E27FC236}">
                  <a16:creationId xmlns:a16="http://schemas.microsoft.com/office/drawing/2014/main" id="{730D2499-A76A-6EA8-28A8-018191A3E451}"/>
                </a:ext>
              </a:extLst>
            </p:cNvPr>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z="2400">
                <a:latin typeface="Times New Roman" panose="02020603050405020304" pitchFamily="18" charset="0"/>
              </a:endParaRPr>
            </a:p>
          </p:txBody>
        </p:sp>
        <p:sp>
          <p:nvSpPr>
            <p:cNvPr id="254983" name="Rectangle 7">
              <a:extLst>
                <a:ext uri="{FF2B5EF4-FFF2-40B4-BE49-F238E27FC236}">
                  <a16:creationId xmlns:a16="http://schemas.microsoft.com/office/drawing/2014/main" id="{D9848C6C-CD3B-5004-FB56-ABDDF02E810B}"/>
                </a:ext>
              </a:extLst>
            </p:cNvPr>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a:solidFill>
                  <a:schemeClr val="hlink"/>
                </a:solidFill>
              </a:endParaRPr>
            </a:p>
          </p:txBody>
        </p:sp>
        <p:sp>
          <p:nvSpPr>
            <p:cNvPr id="254984" name="Rectangle 8">
              <a:extLst>
                <a:ext uri="{FF2B5EF4-FFF2-40B4-BE49-F238E27FC236}">
                  <a16:creationId xmlns:a16="http://schemas.microsoft.com/office/drawing/2014/main" id="{73723B09-254C-700F-179C-322D7BCD9F37}"/>
                </a:ext>
              </a:extLst>
            </p:cNvPr>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a:solidFill>
                  <a:schemeClr val="hlink"/>
                </a:solidFill>
              </a:endParaRPr>
            </a:p>
          </p:txBody>
        </p:sp>
        <p:sp>
          <p:nvSpPr>
            <p:cNvPr id="254985" name="Rectangle 9">
              <a:extLst>
                <a:ext uri="{FF2B5EF4-FFF2-40B4-BE49-F238E27FC236}">
                  <a16:creationId xmlns:a16="http://schemas.microsoft.com/office/drawing/2014/main" id="{EC4555C6-969E-2782-59E1-9A40FA40487D}"/>
                </a:ext>
              </a:extLst>
            </p:cNvPr>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a:solidFill>
                  <a:schemeClr val="accent2"/>
                </a:solidFill>
              </a:endParaRPr>
            </a:p>
          </p:txBody>
        </p:sp>
        <p:sp>
          <p:nvSpPr>
            <p:cNvPr id="254986" name="Rectangle 10">
              <a:extLst>
                <a:ext uri="{FF2B5EF4-FFF2-40B4-BE49-F238E27FC236}">
                  <a16:creationId xmlns:a16="http://schemas.microsoft.com/office/drawing/2014/main" id="{C61EB2EC-7D50-B7F7-B68E-F98063E1FED1}"/>
                </a:ext>
              </a:extLst>
            </p:cNvPr>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a:solidFill>
                  <a:schemeClr val="hlink"/>
                </a:solidFill>
              </a:endParaRPr>
            </a:p>
          </p:txBody>
        </p:sp>
        <p:sp>
          <p:nvSpPr>
            <p:cNvPr id="254987" name="Rectangle 11">
              <a:extLst>
                <a:ext uri="{FF2B5EF4-FFF2-40B4-BE49-F238E27FC236}">
                  <a16:creationId xmlns:a16="http://schemas.microsoft.com/office/drawing/2014/main" id="{901A704D-C4FF-B666-9A26-7673A53C2533}"/>
                </a:ext>
              </a:extLst>
            </p:cNvPr>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z="2400">
                <a:latin typeface="Times New Roman" panose="02020603050405020304" pitchFamily="18" charset="0"/>
              </a:endParaRPr>
            </a:p>
          </p:txBody>
        </p:sp>
        <p:sp>
          <p:nvSpPr>
            <p:cNvPr id="254988" name="Rectangle 12">
              <a:extLst>
                <a:ext uri="{FF2B5EF4-FFF2-40B4-BE49-F238E27FC236}">
                  <a16:creationId xmlns:a16="http://schemas.microsoft.com/office/drawing/2014/main" id="{420A1A2E-30FD-1DBD-B832-B299E9FF22EA}"/>
                </a:ext>
              </a:extLst>
            </p:cNvPr>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a:solidFill>
                  <a:schemeClr val="accent2"/>
                </a:solidFill>
              </a:endParaRPr>
            </a:p>
          </p:txBody>
        </p:sp>
        <p:sp>
          <p:nvSpPr>
            <p:cNvPr id="254989" name="Rectangle 13">
              <a:extLst>
                <a:ext uri="{FF2B5EF4-FFF2-40B4-BE49-F238E27FC236}">
                  <a16:creationId xmlns:a16="http://schemas.microsoft.com/office/drawing/2014/main" id="{51EDD6B8-23BC-E353-EB91-3E9506D5E2D5}"/>
                </a:ext>
              </a:extLst>
            </p:cNvPr>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a:solidFill>
                  <a:schemeClr val="accent2"/>
                </a:solidFill>
              </a:endParaRPr>
            </a:p>
          </p:txBody>
        </p:sp>
      </p:grpSp>
      <p:sp>
        <p:nvSpPr>
          <p:cNvPr id="254990" name="Rectangle 14">
            <a:extLst>
              <a:ext uri="{FF2B5EF4-FFF2-40B4-BE49-F238E27FC236}">
                <a16:creationId xmlns:a16="http://schemas.microsoft.com/office/drawing/2014/main" id="{F6F9A1C3-7537-6282-EA76-CFF115F3DEF0}"/>
              </a:ext>
            </a:extLst>
          </p:cNvPr>
          <p:cNvSpPr>
            <a:spLocks noGrp="1" noChangeArrowheads="1"/>
          </p:cNvSpPr>
          <p:nvPr>
            <p:ph type="title"/>
          </p:nvPr>
        </p:nvSpPr>
        <p:spPr bwMode="auto">
          <a:xfrm>
            <a:off x="457200" y="4572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ru-RU"/>
              <a:t>Образец заголовка</a:t>
            </a:r>
          </a:p>
        </p:txBody>
      </p:sp>
      <p:sp>
        <p:nvSpPr>
          <p:cNvPr id="254991" name="Rectangle 15">
            <a:extLst>
              <a:ext uri="{FF2B5EF4-FFF2-40B4-BE49-F238E27FC236}">
                <a16:creationId xmlns:a16="http://schemas.microsoft.com/office/drawing/2014/main" id="{4377AF40-45AE-1320-3C89-66F3F8CCCA90}"/>
              </a:ext>
            </a:extLst>
          </p:cNvPr>
          <p:cNvSpPr>
            <a:spLocks noGrp="1" noChangeArrowheads="1"/>
          </p:cNvSpPr>
          <p:nvPr>
            <p:ph type="body" idx="1"/>
          </p:nvPr>
        </p:nvSpPr>
        <p:spPr bwMode="auto">
          <a:xfrm>
            <a:off x="457200" y="1981200"/>
            <a:ext cx="82296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a:t>Образец текста</a:t>
            </a:r>
          </a:p>
          <a:p>
            <a:pPr lvl="1"/>
            <a:r>
              <a:rPr lang="ru-RU" altLang="ru-RU"/>
              <a:t>Второй уровень</a:t>
            </a:r>
          </a:p>
          <a:p>
            <a:pPr lvl="2"/>
            <a:r>
              <a:rPr lang="ru-RU" altLang="ru-RU"/>
              <a:t>Третий уровень</a:t>
            </a:r>
          </a:p>
          <a:p>
            <a:pPr lvl="3"/>
            <a:r>
              <a:rPr lang="ru-RU" altLang="ru-RU"/>
              <a:t>Четвертый уровень</a:t>
            </a:r>
          </a:p>
          <a:p>
            <a:pPr lvl="4"/>
            <a:r>
              <a:rPr lang="ru-RU" altLang="ru-RU"/>
              <a:t>Пятый уровень</a:t>
            </a:r>
          </a:p>
        </p:txBody>
      </p:sp>
      <p:sp>
        <p:nvSpPr>
          <p:cNvPr id="254992" name="Rectangle 16">
            <a:extLst>
              <a:ext uri="{FF2B5EF4-FFF2-40B4-BE49-F238E27FC236}">
                <a16:creationId xmlns:a16="http://schemas.microsoft.com/office/drawing/2014/main" id="{A7953E8D-5638-3F1C-9DE8-7087E02ADA5E}"/>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ru-RU" altLang="ru-RU"/>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Lst>
  <p:txStyles>
    <p:titleStyle>
      <a:lvl1pPr algn="l" rtl="0" fontAlgn="base">
        <a:spcBef>
          <a:spcPct val="0"/>
        </a:spcBef>
        <a:spcAft>
          <a:spcPct val="0"/>
        </a:spcAft>
        <a:defRPr sz="4400" kern="12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panose="020B0604020202020204" pitchFamily="34" charset="0"/>
          <a:cs typeface="Arial" panose="020B0604020202020204" pitchFamily="34" charset="0"/>
        </a:defRPr>
      </a:lvl2pPr>
      <a:lvl3pPr algn="l" rtl="0" fontAlgn="base">
        <a:spcBef>
          <a:spcPct val="0"/>
        </a:spcBef>
        <a:spcAft>
          <a:spcPct val="0"/>
        </a:spcAft>
        <a:defRPr sz="4400">
          <a:solidFill>
            <a:schemeClr val="tx1"/>
          </a:solidFill>
          <a:latin typeface="Arial" panose="020B0604020202020204" pitchFamily="34" charset="0"/>
          <a:cs typeface="Arial" panose="020B0604020202020204" pitchFamily="34" charset="0"/>
        </a:defRPr>
      </a:lvl3pPr>
      <a:lvl4pPr algn="l" rtl="0" fontAlgn="base">
        <a:spcBef>
          <a:spcPct val="0"/>
        </a:spcBef>
        <a:spcAft>
          <a:spcPct val="0"/>
        </a:spcAft>
        <a:defRPr sz="4400">
          <a:solidFill>
            <a:schemeClr val="tx1"/>
          </a:solidFill>
          <a:latin typeface="Arial" panose="020B0604020202020204" pitchFamily="34" charset="0"/>
          <a:cs typeface="Arial" panose="020B0604020202020204" pitchFamily="34" charset="0"/>
        </a:defRPr>
      </a:lvl4pPr>
      <a:lvl5pPr algn="l" rtl="0" fontAlgn="base">
        <a:spcBef>
          <a:spcPct val="0"/>
        </a:spcBef>
        <a:spcAft>
          <a:spcPct val="0"/>
        </a:spcAft>
        <a:defRPr sz="4400">
          <a:solidFill>
            <a:schemeClr val="tx1"/>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4400">
          <a:solidFill>
            <a:schemeClr val="tx1"/>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lr>
          <a:schemeClr val="bg2"/>
        </a:buClr>
        <a:buSzPct val="75000"/>
        <a:buFont typeface="Wingdings" panose="05000000000000000000" pitchFamily="2" charset="2"/>
        <a:buChar char="n"/>
        <a:defRPr sz="3200" kern="1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anose="05000000000000000000" pitchFamily="2" charset="2"/>
        <a:buChar char="¨"/>
        <a:defRPr sz="2800" kern="1200">
          <a:solidFill>
            <a:schemeClr val="tx1"/>
          </a:solidFill>
          <a:latin typeface="+mn-lt"/>
          <a:ea typeface="+mn-ea"/>
          <a:cs typeface="+mn-cs"/>
        </a:defRPr>
      </a:lvl2pPr>
      <a:lvl3pPr marL="1143000" indent="-228600" algn="l" rtl="0" fontAlgn="base">
        <a:spcBef>
          <a:spcPct val="20000"/>
        </a:spcBef>
        <a:spcAft>
          <a:spcPct val="0"/>
        </a:spcAft>
        <a:buClr>
          <a:schemeClr val="bg2"/>
        </a:buClr>
        <a:buSzPct val="65000"/>
        <a:buFont typeface="Wingdings" panose="05000000000000000000" pitchFamily="2" charset="2"/>
        <a:buChar char="n"/>
        <a:defRPr sz="2400" kern="1200">
          <a:solidFill>
            <a:schemeClr val="tx1"/>
          </a:solidFill>
          <a:latin typeface="+mn-lt"/>
          <a:ea typeface="+mn-ea"/>
          <a:cs typeface="+mn-cs"/>
        </a:defRPr>
      </a:lvl3pPr>
      <a:lvl4pPr marL="1600200" indent="-228600" algn="l" rtl="0" fontAlgn="base">
        <a:spcBef>
          <a:spcPct val="20000"/>
        </a:spcBef>
        <a:spcAft>
          <a:spcPct val="0"/>
        </a:spcAft>
        <a:buClr>
          <a:schemeClr val="accent2"/>
        </a:buClr>
        <a:buSzPct val="70000"/>
        <a:buFont typeface="Wingdings" panose="05000000000000000000" pitchFamily="2" charset="2"/>
        <a:buChar char="¨"/>
        <a:defRPr sz="2000" kern="1200">
          <a:solidFill>
            <a:schemeClr val="tx1"/>
          </a:solidFill>
          <a:latin typeface="+mn-lt"/>
          <a:ea typeface="+mn-ea"/>
          <a:cs typeface="+mn-cs"/>
        </a:defRPr>
      </a:lvl4pPr>
      <a:lvl5pPr marL="2057400" indent="-228600" algn="l" rtl="0" fontAlgn="base">
        <a:spcBef>
          <a:spcPct val="20000"/>
        </a:spcBef>
        <a:spcAft>
          <a:spcPct val="0"/>
        </a:spcAft>
        <a:buClr>
          <a:schemeClr val="bg2"/>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CA377622-E42B-5A6F-6EAF-3B343FCDF80C}"/>
              </a:ext>
            </a:extLst>
          </p:cNvPr>
          <p:cNvSpPr>
            <a:spLocks noGrp="1" noChangeArrowheads="1"/>
          </p:cNvSpPr>
          <p:nvPr>
            <p:ph type="title"/>
          </p:nvPr>
        </p:nvSpPr>
        <p:spPr>
          <a:xfrm>
            <a:off x="723900" y="1109028"/>
            <a:ext cx="7696200" cy="787400"/>
          </a:xfrm>
        </p:spPr>
        <p:txBody>
          <a:bodyPr/>
          <a:lstStyle/>
          <a:p>
            <a:pPr algn="ctr"/>
            <a:br>
              <a:rPr lang="ru-RU" altLang="ru-RU" sz="2800" b="1" i="1" dirty="0"/>
            </a:br>
            <a:r>
              <a:rPr lang="ru-RU" altLang="ru-RU" sz="2800" b="1" i="1" dirty="0"/>
              <a:t>Тема 20. </a:t>
            </a:r>
            <a:r>
              <a:rPr lang="ru-RU" altLang="ru-RU" sz="2800" b="1" i="1" dirty="0" err="1"/>
              <a:t>Кейнсіанська</a:t>
            </a:r>
            <a:r>
              <a:rPr lang="ru-RU" altLang="ru-RU" sz="2800" b="1" i="1" dirty="0"/>
              <a:t> модель </a:t>
            </a:r>
            <a:r>
              <a:rPr lang="ru-RU" altLang="ru-RU" sz="2800" b="1" i="1" dirty="0" err="1"/>
              <a:t>макрорівноваги</a:t>
            </a:r>
            <a:br>
              <a:rPr lang="ru-RU" altLang="ru-RU" sz="2800" b="1" i="1" dirty="0"/>
            </a:br>
            <a:endParaRPr lang="ru-RU" altLang="ru-RU" sz="2800" b="1" i="1" dirty="0"/>
          </a:p>
        </p:txBody>
      </p:sp>
      <p:sp>
        <p:nvSpPr>
          <p:cNvPr id="2051" name="Rectangle 3">
            <a:extLst>
              <a:ext uri="{FF2B5EF4-FFF2-40B4-BE49-F238E27FC236}">
                <a16:creationId xmlns:a16="http://schemas.microsoft.com/office/drawing/2014/main" id="{357C37B2-382D-ABAB-92BA-F3FACBF7C8C5}"/>
              </a:ext>
            </a:extLst>
          </p:cNvPr>
          <p:cNvSpPr>
            <a:spLocks noGrp="1" noChangeArrowheads="1"/>
          </p:cNvSpPr>
          <p:nvPr>
            <p:ph type="body" idx="1"/>
          </p:nvPr>
        </p:nvSpPr>
        <p:spPr>
          <a:xfrm>
            <a:off x="594360" y="2587466"/>
            <a:ext cx="8229600" cy="2231707"/>
          </a:xfrm>
        </p:spPr>
        <p:txBody>
          <a:bodyPr/>
          <a:lstStyle/>
          <a:p>
            <a:pPr marL="990600" lvl="1" indent="-533400">
              <a:buFont typeface="Wingdings" panose="05000000000000000000" pitchFamily="2" charset="2"/>
              <a:buNone/>
            </a:pPr>
            <a:r>
              <a:rPr lang="uk-UA" altLang="ru-RU" dirty="0"/>
              <a:t>1. Основні припущення кейнсіанської теорії</a:t>
            </a:r>
          </a:p>
          <a:p>
            <a:pPr marL="990600" lvl="1" indent="-533400">
              <a:buFont typeface="Wingdings" panose="05000000000000000000" pitchFamily="2" charset="2"/>
              <a:buNone/>
            </a:pPr>
            <a:r>
              <a:rPr lang="uk-UA" altLang="ru-RU" dirty="0"/>
              <a:t>2. Принципи побудови кейнсіанської моделі </a:t>
            </a:r>
            <a:r>
              <a:rPr lang="uk-UA" altLang="ru-RU" dirty="0" err="1"/>
              <a:t>макрорівноваги</a:t>
            </a:r>
            <a:endParaRPr lang="uk-UA" altLang="ru-RU" dirty="0"/>
          </a:p>
          <a:p>
            <a:pPr marL="990600" lvl="1" indent="-533400">
              <a:buFont typeface="Wingdings" panose="05000000000000000000" pitchFamily="2" charset="2"/>
              <a:buNone/>
            </a:pPr>
            <a:r>
              <a:rPr lang="uk-UA" altLang="ru-RU" dirty="0"/>
              <a:t>3. Ефект мультиплікатора Кейнса</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2">
            <a:extLst>
              <a:ext uri="{FF2B5EF4-FFF2-40B4-BE49-F238E27FC236}">
                <a16:creationId xmlns:a16="http://schemas.microsoft.com/office/drawing/2014/main" id="{845AD815-01AB-D9A0-A0A1-1B49BC9CAAC9}"/>
              </a:ext>
            </a:extLst>
          </p:cNvPr>
          <p:cNvSpPr>
            <a:spLocks noGrp="1" noChangeArrowheads="1"/>
          </p:cNvSpPr>
          <p:nvPr>
            <p:ph type="title"/>
          </p:nvPr>
        </p:nvSpPr>
        <p:spPr>
          <a:xfrm>
            <a:off x="388620" y="1314450"/>
            <a:ext cx="8229600" cy="866775"/>
          </a:xfrm>
        </p:spPr>
        <p:txBody>
          <a:bodyPr/>
          <a:lstStyle/>
          <a:p>
            <a:pPr algn="ctr"/>
            <a:r>
              <a:rPr lang="uk-UA" altLang="ru-RU" sz="3200" b="1" i="1" dirty="0"/>
              <a:t>3. Ефект мультиплікатора Кейнса</a:t>
            </a:r>
            <a:br>
              <a:rPr lang="uk-UA" altLang="ru-RU" sz="3200" b="1" i="1" dirty="0"/>
            </a:br>
            <a:br>
              <a:rPr lang="uk-UA" altLang="ru-RU" sz="4000" dirty="0"/>
            </a:br>
            <a:endParaRPr lang="ru-RU" altLang="ru-RU" sz="4000" dirty="0"/>
          </a:p>
        </p:txBody>
      </p:sp>
      <p:pic>
        <p:nvPicPr>
          <p:cNvPr id="306180" name="Picture 4">
            <a:extLst>
              <a:ext uri="{FF2B5EF4-FFF2-40B4-BE49-F238E27FC236}">
                <a16:creationId xmlns:a16="http://schemas.microsoft.com/office/drawing/2014/main" id="{BFAB445D-FD89-C88C-A8F0-6CD8C57D09D1}"/>
              </a:ext>
            </a:extLst>
          </p:cNvPr>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457200" y="2251075"/>
            <a:ext cx="8229600" cy="3346450"/>
          </a:xfrm>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Rectangle 2">
            <a:extLst>
              <a:ext uri="{FF2B5EF4-FFF2-40B4-BE49-F238E27FC236}">
                <a16:creationId xmlns:a16="http://schemas.microsoft.com/office/drawing/2014/main" id="{4743A996-FD97-6FEC-1BDB-A408D13A8E07}"/>
              </a:ext>
            </a:extLst>
          </p:cNvPr>
          <p:cNvSpPr>
            <a:spLocks noGrp="1" noChangeArrowheads="1"/>
          </p:cNvSpPr>
          <p:nvPr>
            <p:ph type="title"/>
          </p:nvPr>
        </p:nvSpPr>
        <p:spPr>
          <a:xfrm>
            <a:off x="457200" y="457200"/>
            <a:ext cx="8229600" cy="914400"/>
          </a:xfrm>
        </p:spPr>
        <p:txBody>
          <a:bodyPr/>
          <a:lstStyle/>
          <a:p>
            <a:pPr algn="ctr"/>
            <a:r>
              <a:rPr lang="uk-UA" altLang="ru-RU" sz="3600" b="1" i="1" dirty="0"/>
              <a:t>Ефект мультиплікатора</a:t>
            </a:r>
            <a:endParaRPr lang="ru-RU" altLang="ru-RU" sz="3600" b="1" i="1" dirty="0"/>
          </a:p>
        </p:txBody>
      </p:sp>
      <p:pic>
        <p:nvPicPr>
          <p:cNvPr id="309252" name="Picture 4">
            <a:extLst>
              <a:ext uri="{FF2B5EF4-FFF2-40B4-BE49-F238E27FC236}">
                <a16:creationId xmlns:a16="http://schemas.microsoft.com/office/drawing/2014/main" id="{2DA36185-A73B-BA35-E7AC-3287A4C23215}"/>
              </a:ext>
            </a:extLst>
          </p:cNvPr>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457200" y="2076450"/>
            <a:ext cx="8229600" cy="2713038"/>
          </a:xfrm>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Rectangle 2">
            <a:extLst>
              <a:ext uri="{FF2B5EF4-FFF2-40B4-BE49-F238E27FC236}">
                <a16:creationId xmlns:a16="http://schemas.microsoft.com/office/drawing/2014/main" id="{85614472-A529-EEF0-F3A5-D35568B591A0}"/>
              </a:ext>
            </a:extLst>
          </p:cNvPr>
          <p:cNvSpPr>
            <a:spLocks noGrp="1" noChangeArrowheads="1"/>
          </p:cNvSpPr>
          <p:nvPr>
            <p:ph type="title"/>
          </p:nvPr>
        </p:nvSpPr>
        <p:spPr>
          <a:xfrm>
            <a:off x="457200" y="228600"/>
            <a:ext cx="8229600" cy="1219200"/>
          </a:xfrm>
        </p:spPr>
        <p:txBody>
          <a:bodyPr/>
          <a:lstStyle/>
          <a:p>
            <a:pPr algn="ctr"/>
            <a:r>
              <a:rPr lang="uk-UA" altLang="ru-RU" sz="3200" b="1" i="1" dirty="0"/>
              <a:t>Графік мультиплікатора державних витрат</a:t>
            </a:r>
            <a:endParaRPr lang="ru-RU" altLang="ru-RU" sz="3200" b="1" i="1" dirty="0"/>
          </a:p>
        </p:txBody>
      </p:sp>
      <p:pic>
        <p:nvPicPr>
          <p:cNvPr id="310276" name="Picture 4">
            <a:extLst>
              <a:ext uri="{FF2B5EF4-FFF2-40B4-BE49-F238E27FC236}">
                <a16:creationId xmlns:a16="http://schemas.microsoft.com/office/drawing/2014/main" id="{15722D2E-FE93-A3F0-D958-E2E01097B051}"/>
              </a:ext>
            </a:extLst>
          </p:cNvPr>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1647825" y="1762125"/>
            <a:ext cx="5848350" cy="4486275"/>
          </a:xfrm>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04" name="Picture 4">
            <a:extLst>
              <a:ext uri="{FF2B5EF4-FFF2-40B4-BE49-F238E27FC236}">
                <a16:creationId xmlns:a16="http://schemas.microsoft.com/office/drawing/2014/main" id="{D5CCE366-C2F9-3A2E-19AE-F4ADC9022B5A}"/>
              </a:ext>
            </a:extLst>
          </p:cNvPr>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457200" y="1911985"/>
            <a:ext cx="8229600" cy="3516313"/>
          </a:xfrm>
          <a:noFill/>
          <a:ln/>
        </p:spPr>
      </p:pic>
      <p:sp>
        <p:nvSpPr>
          <p:cNvPr id="3" name="TextBox 2">
            <a:extLst>
              <a:ext uri="{FF2B5EF4-FFF2-40B4-BE49-F238E27FC236}">
                <a16:creationId xmlns:a16="http://schemas.microsoft.com/office/drawing/2014/main" id="{1283525B-7786-53D2-7E24-4284DE7C0B8D}"/>
              </a:ext>
            </a:extLst>
          </p:cNvPr>
          <p:cNvSpPr txBox="1"/>
          <p:nvPr/>
        </p:nvSpPr>
        <p:spPr>
          <a:xfrm>
            <a:off x="1760220" y="907226"/>
            <a:ext cx="6156960" cy="461665"/>
          </a:xfrm>
          <a:prstGeom prst="rect">
            <a:avLst/>
          </a:prstGeom>
          <a:noFill/>
        </p:spPr>
        <p:txBody>
          <a:bodyPr wrap="square">
            <a:spAutoFit/>
          </a:bodyPr>
          <a:lstStyle/>
          <a:p>
            <a:r>
              <a:rPr lang="ru-RU" sz="2400" b="1" i="1" dirty="0" err="1"/>
              <a:t>Рецесійний</a:t>
            </a:r>
            <a:r>
              <a:rPr lang="ru-RU" sz="2400" b="1" i="1" dirty="0"/>
              <a:t> та </a:t>
            </a:r>
            <a:r>
              <a:rPr lang="ru-RU" sz="2400" b="1" i="1" dirty="0" err="1"/>
              <a:t>інфляційний</a:t>
            </a:r>
            <a:r>
              <a:rPr lang="uk-UA" sz="2400" b="1" i="1" dirty="0"/>
              <a:t> </a:t>
            </a:r>
            <a:r>
              <a:rPr lang="ru-RU" sz="2400" b="1" i="1" dirty="0" err="1"/>
              <a:t>розриви</a:t>
            </a:r>
            <a:endParaRPr lang="ru-RU" sz="2400" b="1" i="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300" name="Rectangle 4">
            <a:extLst>
              <a:ext uri="{FF2B5EF4-FFF2-40B4-BE49-F238E27FC236}">
                <a16:creationId xmlns:a16="http://schemas.microsoft.com/office/drawing/2014/main" id="{40CEDD12-D9DC-D5EC-C5E9-3F03297A0E92}"/>
              </a:ext>
            </a:extLst>
          </p:cNvPr>
          <p:cNvSpPr>
            <a:spLocks noGrp="1" noChangeArrowheads="1"/>
          </p:cNvSpPr>
          <p:nvPr>
            <p:ph type="title"/>
          </p:nvPr>
        </p:nvSpPr>
        <p:spPr>
          <a:xfrm>
            <a:off x="457200" y="200025"/>
            <a:ext cx="8229600" cy="1171575"/>
          </a:xfrm>
        </p:spPr>
        <p:txBody>
          <a:bodyPr/>
          <a:lstStyle/>
          <a:p>
            <a:pPr algn="ctr"/>
            <a:r>
              <a:rPr lang="uk-UA" altLang="ru-RU" sz="3600" b="1" i="1" dirty="0" err="1"/>
              <a:t>Рецесійний</a:t>
            </a:r>
            <a:r>
              <a:rPr lang="uk-UA" altLang="ru-RU" sz="3600" b="1" i="1" dirty="0"/>
              <a:t> розрив</a:t>
            </a:r>
            <a:endParaRPr lang="ru-RU" altLang="ru-RU" sz="3600" b="1" i="1" dirty="0"/>
          </a:p>
        </p:txBody>
      </p:sp>
      <p:sp>
        <p:nvSpPr>
          <p:cNvPr id="311304" name="Rectangle 8">
            <a:extLst>
              <a:ext uri="{FF2B5EF4-FFF2-40B4-BE49-F238E27FC236}">
                <a16:creationId xmlns:a16="http://schemas.microsoft.com/office/drawing/2014/main" id="{59E836EA-458E-96D5-856C-F90A9A327A77}"/>
              </a:ext>
            </a:extLst>
          </p:cNvPr>
          <p:cNvSpPr>
            <a:spLocks noGrp="1" noChangeArrowheads="1"/>
          </p:cNvSpPr>
          <p:nvPr>
            <p:ph type="body" sz="half" idx="2"/>
          </p:nvPr>
        </p:nvSpPr>
        <p:spPr/>
        <p:txBody>
          <a:bodyPr/>
          <a:lstStyle/>
          <a:p>
            <a:r>
              <a:rPr lang="uk-UA" altLang="ru-RU" sz="2400" i="1"/>
              <a:t>Рецесійний розрив</a:t>
            </a:r>
            <a:r>
              <a:rPr lang="uk-UA" altLang="ru-RU" sz="2400"/>
              <a:t> – величина, на яку повинен зрости сукупний попит (сукупні витрати) для того, щоб підвищити рівноважний рівень ВВП до неінфляційного рівня повної зайнятості.</a:t>
            </a:r>
            <a:endParaRPr lang="ru-RU" altLang="ru-RU" sz="2400"/>
          </a:p>
        </p:txBody>
      </p:sp>
      <p:pic>
        <p:nvPicPr>
          <p:cNvPr id="311305" name="Picture 9">
            <a:extLst>
              <a:ext uri="{FF2B5EF4-FFF2-40B4-BE49-F238E27FC236}">
                <a16:creationId xmlns:a16="http://schemas.microsoft.com/office/drawing/2014/main" id="{0A6110EA-C152-28DA-AC98-0FC203AC34CC}"/>
              </a:ext>
            </a:extLst>
          </p:cNvPr>
          <p:cNvPicPr>
            <a:picLocks noGrp="1" noChangeAspect="1" noChangeArrowheads="1"/>
          </p:cNvPicPr>
          <p:nvPr>
            <p:ph type="body" sz="half" idx="1"/>
          </p:nvPr>
        </p:nvPicPr>
        <p:blipFill>
          <a:blip r:embed="rId2">
            <a:extLst>
              <a:ext uri="{28A0092B-C50C-407E-A947-70E740481C1C}">
                <a14:useLocalDpi xmlns:a14="http://schemas.microsoft.com/office/drawing/2010/main" val="0"/>
              </a:ext>
            </a:extLst>
          </a:blip>
          <a:srcRect/>
          <a:stretch>
            <a:fillRect/>
          </a:stretch>
        </p:blipFill>
        <p:spPr>
          <a:xfrm>
            <a:off x="457200" y="2220913"/>
            <a:ext cx="4038600" cy="3406775"/>
          </a:xfrm>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8" name="Rectangle 4">
            <a:extLst>
              <a:ext uri="{FF2B5EF4-FFF2-40B4-BE49-F238E27FC236}">
                <a16:creationId xmlns:a16="http://schemas.microsoft.com/office/drawing/2014/main" id="{0FA7072F-2C20-315E-EB10-25FA0257C351}"/>
              </a:ext>
            </a:extLst>
          </p:cNvPr>
          <p:cNvSpPr>
            <a:spLocks noGrp="1" noChangeArrowheads="1"/>
          </p:cNvSpPr>
          <p:nvPr>
            <p:ph type="title"/>
          </p:nvPr>
        </p:nvSpPr>
        <p:spPr>
          <a:xfrm>
            <a:off x="457200" y="0"/>
            <a:ext cx="8229600" cy="1371600"/>
          </a:xfrm>
        </p:spPr>
        <p:txBody>
          <a:bodyPr/>
          <a:lstStyle/>
          <a:p>
            <a:pPr algn="ctr"/>
            <a:r>
              <a:rPr lang="uk-UA" altLang="ru-RU" sz="3600" b="1" i="1" dirty="0"/>
              <a:t>Інфляційний розрив</a:t>
            </a:r>
            <a:endParaRPr lang="ru-RU" altLang="ru-RU" sz="3600" b="1" i="1" dirty="0"/>
          </a:p>
        </p:txBody>
      </p:sp>
      <p:sp>
        <p:nvSpPr>
          <p:cNvPr id="313350" name="Rectangle 6">
            <a:extLst>
              <a:ext uri="{FF2B5EF4-FFF2-40B4-BE49-F238E27FC236}">
                <a16:creationId xmlns:a16="http://schemas.microsoft.com/office/drawing/2014/main" id="{DD2B4F92-627C-A820-A650-D4DF0DB4450C}"/>
              </a:ext>
            </a:extLst>
          </p:cNvPr>
          <p:cNvSpPr>
            <a:spLocks noGrp="1" noChangeArrowheads="1"/>
          </p:cNvSpPr>
          <p:nvPr>
            <p:ph type="body" sz="half" idx="2"/>
          </p:nvPr>
        </p:nvSpPr>
        <p:spPr/>
        <p:txBody>
          <a:bodyPr/>
          <a:lstStyle/>
          <a:p>
            <a:r>
              <a:rPr lang="uk-UA" altLang="ru-RU" sz="2400" i="1"/>
              <a:t>Інфляційний розрив </a:t>
            </a:r>
            <a:r>
              <a:rPr lang="uk-UA" altLang="ru-RU" sz="2400"/>
              <a:t>– величина, на яку повинен скоротитися сукупний попит (сукупні витрати) для того, щоб зменшити рівноважний рівень ВВП до неінфляційного рівня повної зайнятості.</a:t>
            </a:r>
            <a:endParaRPr lang="ru-RU" altLang="ru-RU" sz="2400"/>
          </a:p>
        </p:txBody>
      </p:sp>
      <p:pic>
        <p:nvPicPr>
          <p:cNvPr id="313351" name="Picture 7">
            <a:extLst>
              <a:ext uri="{FF2B5EF4-FFF2-40B4-BE49-F238E27FC236}">
                <a16:creationId xmlns:a16="http://schemas.microsoft.com/office/drawing/2014/main" id="{F4DFEEF1-F908-AC92-0A83-1BADC9967178}"/>
              </a:ext>
            </a:extLst>
          </p:cNvPr>
          <p:cNvPicPr>
            <a:picLocks noGrp="1" noChangeAspect="1" noChangeArrowheads="1"/>
          </p:cNvPicPr>
          <p:nvPr>
            <p:ph type="body" sz="half" idx="1"/>
          </p:nvPr>
        </p:nvPicPr>
        <p:blipFill>
          <a:blip r:embed="rId2">
            <a:extLst>
              <a:ext uri="{28A0092B-C50C-407E-A947-70E740481C1C}">
                <a14:useLocalDpi xmlns:a14="http://schemas.microsoft.com/office/drawing/2010/main" val="0"/>
              </a:ext>
            </a:extLst>
          </a:blip>
          <a:srcRect/>
          <a:stretch>
            <a:fillRect/>
          </a:stretch>
        </p:blipFill>
        <p:spPr>
          <a:xfrm>
            <a:off x="457200" y="2201863"/>
            <a:ext cx="4038600" cy="3444875"/>
          </a:xfrm>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2">
            <a:extLst>
              <a:ext uri="{FF2B5EF4-FFF2-40B4-BE49-F238E27FC236}">
                <a16:creationId xmlns:a16="http://schemas.microsoft.com/office/drawing/2014/main" id="{328A1022-3DB9-3A75-3836-4A22C1CC7ED3}"/>
              </a:ext>
            </a:extLst>
          </p:cNvPr>
          <p:cNvSpPr>
            <a:spLocks noGrp="1" noChangeArrowheads="1"/>
          </p:cNvSpPr>
          <p:nvPr>
            <p:ph type="title"/>
          </p:nvPr>
        </p:nvSpPr>
        <p:spPr/>
        <p:txBody>
          <a:bodyPr/>
          <a:lstStyle/>
          <a:p>
            <a:pPr algn="ctr"/>
            <a:r>
              <a:rPr lang="uk-UA" altLang="ru-RU"/>
              <a:t>Дякуємо за увагу!</a:t>
            </a:r>
            <a:endParaRPr lang="ru-RU" altLang="ru-RU"/>
          </a:p>
        </p:txBody>
      </p:sp>
      <p:sp>
        <p:nvSpPr>
          <p:cNvPr id="287747" name="Rectangle 3">
            <a:extLst>
              <a:ext uri="{FF2B5EF4-FFF2-40B4-BE49-F238E27FC236}">
                <a16:creationId xmlns:a16="http://schemas.microsoft.com/office/drawing/2014/main" id="{4AB13BF3-CB5D-5161-96E2-40165601C7EE}"/>
              </a:ext>
            </a:extLst>
          </p:cNvPr>
          <p:cNvSpPr>
            <a:spLocks noGrp="1" noChangeArrowheads="1"/>
          </p:cNvSpPr>
          <p:nvPr>
            <p:ph type="body" idx="1"/>
          </p:nvPr>
        </p:nvSpPr>
        <p:spPr/>
        <p:txBody>
          <a:bodyPr/>
          <a:lstStyle/>
          <a:p>
            <a:pPr algn="ctr">
              <a:buFont typeface="Wingdings" panose="05000000000000000000" pitchFamily="2" charset="2"/>
              <a:buNone/>
            </a:pPr>
            <a:endParaRPr lang="uk-UA" altLang="ru-RU" sz="4000"/>
          </a:p>
          <a:p>
            <a:pPr algn="ctr">
              <a:buFont typeface="Wingdings" panose="05000000000000000000" pitchFamily="2" charset="2"/>
              <a:buNone/>
            </a:pPr>
            <a:r>
              <a:rPr lang="uk-UA" altLang="ru-RU" sz="4400"/>
              <a:t>Бажаємо успіхів </a:t>
            </a:r>
          </a:p>
          <a:p>
            <a:pPr algn="ctr">
              <a:buFont typeface="Wingdings" panose="05000000000000000000" pitchFamily="2" charset="2"/>
              <a:buNone/>
            </a:pPr>
            <a:r>
              <a:rPr lang="uk-UA" altLang="ru-RU" sz="4400"/>
              <a:t>у засвоєнні матеріалу</a:t>
            </a:r>
            <a:endParaRPr lang="ru-RU" altLang="ru-RU" sz="440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a:extLst>
              <a:ext uri="{FF2B5EF4-FFF2-40B4-BE49-F238E27FC236}">
                <a16:creationId xmlns:a16="http://schemas.microsoft.com/office/drawing/2014/main" id="{BD921D03-F7EE-775A-2C1A-00AF9B70B0FC}"/>
              </a:ext>
            </a:extLst>
          </p:cNvPr>
          <p:cNvSpPr>
            <a:spLocks noGrp="1" noChangeArrowheads="1"/>
          </p:cNvSpPr>
          <p:nvPr>
            <p:ph type="title"/>
          </p:nvPr>
        </p:nvSpPr>
        <p:spPr>
          <a:xfrm>
            <a:off x="457200" y="688023"/>
            <a:ext cx="8229600" cy="637857"/>
          </a:xfrm>
        </p:spPr>
        <p:txBody>
          <a:bodyPr/>
          <a:lstStyle/>
          <a:p>
            <a:pPr algn="ctr"/>
            <a:r>
              <a:rPr lang="uk-UA" altLang="ru-RU" sz="2000" b="1" dirty="0"/>
              <a:t>1. Основні припущення кейнсіанської теорії</a:t>
            </a:r>
            <a:br>
              <a:rPr lang="uk-UA" altLang="ru-RU" sz="2000" b="1" dirty="0"/>
            </a:br>
            <a:endParaRPr lang="ru-RU" altLang="ru-RU" sz="2000" b="1" dirty="0"/>
          </a:p>
        </p:txBody>
      </p:sp>
      <p:sp>
        <p:nvSpPr>
          <p:cNvPr id="294915" name="Rectangle 3">
            <a:extLst>
              <a:ext uri="{FF2B5EF4-FFF2-40B4-BE49-F238E27FC236}">
                <a16:creationId xmlns:a16="http://schemas.microsoft.com/office/drawing/2014/main" id="{AB982289-A8F8-A82E-4406-966A988EA77F}"/>
              </a:ext>
            </a:extLst>
          </p:cNvPr>
          <p:cNvSpPr>
            <a:spLocks noGrp="1" noChangeArrowheads="1"/>
          </p:cNvSpPr>
          <p:nvPr>
            <p:ph type="body" idx="1"/>
          </p:nvPr>
        </p:nvSpPr>
        <p:spPr>
          <a:xfrm>
            <a:off x="457200" y="1539875"/>
            <a:ext cx="8229600" cy="4787900"/>
          </a:xfrm>
        </p:spPr>
        <p:txBody>
          <a:bodyPr/>
          <a:lstStyle/>
          <a:p>
            <a:pPr>
              <a:lnSpc>
                <a:spcPct val="80000"/>
              </a:lnSpc>
              <a:buFont typeface="Wingdings" panose="05000000000000000000" pitchFamily="2" charset="2"/>
              <a:buNone/>
            </a:pPr>
            <a:r>
              <a:rPr lang="uk-UA" altLang="ru-RU" sz="1800" b="1" i="1"/>
              <a:t>	Кейнсіанська модель базується на таких припущеннях:</a:t>
            </a:r>
          </a:p>
          <a:p>
            <a:pPr>
              <a:lnSpc>
                <a:spcPct val="80000"/>
              </a:lnSpc>
              <a:buFont typeface="Wingdings" panose="05000000000000000000" pitchFamily="2" charset="2"/>
              <a:buChar char="Ø"/>
            </a:pPr>
            <a:r>
              <a:rPr lang="uk-UA" altLang="ru-RU" sz="1800"/>
              <a:t>Розглядається короткостроковий період ( за жартівливим виразом Дж.М.Кейнса – “в довгостроковому періоді ми всі помремо, отже немає потреби його розглядати”).</a:t>
            </a:r>
          </a:p>
          <a:p>
            <a:pPr>
              <a:lnSpc>
                <a:spcPct val="80000"/>
              </a:lnSpc>
              <a:buFont typeface="Wingdings" panose="05000000000000000000" pitchFamily="2" charset="2"/>
              <a:buChar char="Ø"/>
            </a:pPr>
            <a:r>
              <a:rPr lang="uk-UA" altLang="ru-RU" sz="1800"/>
              <a:t>У кейнсіанській моделі вирішальний вплив на кінцевий продукт і зайнятість має попит (тоді як у класичній моделі ця роль належить пропозиції).</a:t>
            </a:r>
          </a:p>
          <a:p>
            <a:pPr>
              <a:lnSpc>
                <a:spcPct val="80000"/>
              </a:lnSpc>
              <a:buFont typeface="Wingdings" panose="05000000000000000000" pitchFamily="2" charset="2"/>
              <a:buChar char="Ø"/>
            </a:pPr>
            <a:r>
              <a:rPr lang="uk-UA" altLang="ru-RU" sz="1800"/>
              <a:t>Рівновага попиту і пропозиції може встановитися і при неповній зайнятості.</a:t>
            </a:r>
          </a:p>
          <a:p>
            <a:pPr>
              <a:lnSpc>
                <a:spcPct val="80000"/>
              </a:lnSpc>
              <a:buFont typeface="Wingdings" panose="05000000000000000000" pitchFamily="2" charset="2"/>
              <a:buChar char="Ø"/>
            </a:pPr>
            <a:r>
              <a:rPr lang="uk-UA" altLang="ru-RU" sz="1800"/>
              <a:t>Ціни, рівень відсотка і зарплата розглядаються як незмінні.</a:t>
            </a:r>
          </a:p>
          <a:p>
            <a:pPr>
              <a:lnSpc>
                <a:spcPct val="80000"/>
              </a:lnSpc>
              <a:buFont typeface="Wingdings" panose="05000000000000000000" pitchFamily="2" charset="2"/>
              <a:buChar char="Ø"/>
            </a:pPr>
            <a:r>
              <a:rPr lang="uk-UA" altLang="ru-RU" sz="1800"/>
              <a:t>Об’єктом дослідження є закрита економіка (не враховується зовнішня торгівля).</a:t>
            </a:r>
          </a:p>
          <a:p>
            <a:pPr>
              <a:lnSpc>
                <a:spcPct val="80000"/>
              </a:lnSpc>
              <a:buFont typeface="Wingdings" panose="05000000000000000000" pitchFamily="2" charset="2"/>
              <a:buNone/>
            </a:pPr>
            <a:r>
              <a:rPr lang="uk-UA" altLang="ru-RU" sz="1800" b="1" i="1"/>
              <a:t>Класична економічна теорія виходить з двох основних положень:</a:t>
            </a:r>
            <a:r>
              <a:rPr lang="uk-UA" altLang="ru-RU" sz="1800"/>
              <a:t> </a:t>
            </a:r>
          </a:p>
          <a:p>
            <a:pPr>
              <a:lnSpc>
                <a:spcPct val="80000"/>
              </a:lnSpc>
              <a:buFont typeface="Wingdings" panose="05000000000000000000" pitchFamily="2" charset="2"/>
              <a:buChar char="Ø"/>
            </a:pPr>
            <a:r>
              <a:rPr lang="uk-UA" altLang="ru-RU" sz="1800"/>
              <a:t>По-перше, стверджується, що навряд чи можлива ситуація, за якої рівень сукупних витрат буде недостатнім для закупки продукції, виробленої за умов повної зайнятості ресурсів (тобто навряд чи можлива ситуація, коли  АD≠АS).</a:t>
            </a:r>
          </a:p>
          <a:p>
            <a:pPr>
              <a:lnSpc>
                <a:spcPct val="80000"/>
              </a:lnSpc>
              <a:buFont typeface="Wingdings" panose="05000000000000000000" pitchFamily="2" charset="2"/>
              <a:buChar char="Ø"/>
            </a:pPr>
            <a:r>
              <a:rPr lang="uk-UA" altLang="ru-RU" sz="1800"/>
              <a:t>По-друге, якщо така ситуація виникне, то негайно зміняться зарплата, ціни і ринкова процентна ставка і ситуація стабілізується.</a:t>
            </a:r>
            <a:endParaRPr lang="ru-RU" altLang="ru-RU" sz="1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9" name="Rectangle 3">
            <a:extLst>
              <a:ext uri="{FF2B5EF4-FFF2-40B4-BE49-F238E27FC236}">
                <a16:creationId xmlns:a16="http://schemas.microsoft.com/office/drawing/2014/main" id="{10911D90-52D0-8E43-8675-EC137F2E983B}"/>
              </a:ext>
            </a:extLst>
          </p:cNvPr>
          <p:cNvSpPr>
            <a:spLocks noGrp="1" noChangeArrowheads="1"/>
          </p:cNvSpPr>
          <p:nvPr>
            <p:ph type="body" idx="1"/>
          </p:nvPr>
        </p:nvSpPr>
        <p:spPr>
          <a:xfrm>
            <a:off x="457200" y="1255712"/>
            <a:ext cx="8229600" cy="4346575"/>
          </a:xfrm>
        </p:spPr>
        <p:txBody>
          <a:bodyPr/>
          <a:lstStyle/>
          <a:p>
            <a:pPr>
              <a:lnSpc>
                <a:spcPct val="80000"/>
              </a:lnSpc>
              <a:buFont typeface="Wingdings" panose="05000000000000000000" pitchFamily="2" charset="2"/>
              <a:buNone/>
            </a:pPr>
            <a:r>
              <a:rPr lang="uk-UA" altLang="ru-RU" sz="2000" dirty="0"/>
              <a:t>		Згідно з класичною теорією, основним фактором, який визначає динаміку інвестицій і заощаджень, є процентна ставка. </a:t>
            </a:r>
          </a:p>
          <a:p>
            <a:pPr>
              <a:lnSpc>
                <a:spcPct val="80000"/>
              </a:lnSpc>
              <a:buFont typeface="Wingdings" panose="05000000000000000000" pitchFamily="2" charset="2"/>
              <a:buNone/>
            </a:pPr>
            <a:r>
              <a:rPr lang="uk-UA" altLang="ru-RU" sz="2000" dirty="0"/>
              <a:t>	У відповідності з кейнсіанською теорією, не ставка проценту, а величина використовуваного доходу домогосподарств є основним фактором, який визначає динаміку споживання і заощаджень.</a:t>
            </a:r>
          </a:p>
          <a:p>
            <a:pPr>
              <a:lnSpc>
                <a:spcPct val="80000"/>
              </a:lnSpc>
              <a:buFont typeface="Wingdings" panose="05000000000000000000" pitchFamily="2" charset="2"/>
              <a:buNone/>
            </a:pPr>
            <a:r>
              <a:rPr lang="uk-UA" altLang="ru-RU" sz="2000" dirty="0"/>
              <a:t>		За Кейнсом всі проблеми економічного розвитку пов’язані з недостатністю ефективного попиту. </a:t>
            </a:r>
            <a:r>
              <a:rPr lang="uk-UA" altLang="ru-RU" sz="2000" dirty="0" err="1"/>
              <a:t>Дж</a:t>
            </a:r>
            <a:r>
              <a:rPr lang="uk-UA" altLang="ru-RU" sz="2000" dirty="0"/>
              <a:t>. М. Кейнс визначає три основні причини існування цієї недостатності:</a:t>
            </a:r>
            <a:endParaRPr lang="uk-UA" altLang="ru-RU" sz="2000" u="sng" dirty="0"/>
          </a:p>
          <a:p>
            <a:pPr>
              <a:lnSpc>
                <a:spcPct val="80000"/>
              </a:lnSpc>
              <a:buFont typeface="Wingdings" panose="05000000000000000000" pitchFamily="2" charset="2"/>
              <a:buChar char="Ø"/>
            </a:pPr>
            <a:r>
              <a:rPr lang="uk-UA" altLang="ru-RU" sz="2000" dirty="0"/>
              <a:t>гранична схильність до споживання має тенденцію до зниження</a:t>
            </a:r>
            <a:endParaRPr lang="uk-UA" altLang="ru-RU" sz="2000" u="sng" dirty="0"/>
          </a:p>
          <a:p>
            <a:pPr>
              <a:lnSpc>
                <a:spcPct val="80000"/>
              </a:lnSpc>
              <a:buFont typeface="Wingdings" panose="05000000000000000000" pitchFamily="2" charset="2"/>
              <a:buChar char="Ø"/>
            </a:pPr>
            <a:r>
              <a:rPr lang="uk-UA" altLang="ru-RU" sz="2000" dirty="0"/>
              <a:t>гранична ефективність капіталу має тенденцію до прогресивного зменшення. Через це ефективність капіталовкладень падає</a:t>
            </a:r>
            <a:r>
              <a:rPr lang="ru-RU" altLang="ru-RU" sz="2000" dirty="0"/>
              <a:t> </a:t>
            </a:r>
            <a:endParaRPr lang="uk-UA" altLang="ru-RU" sz="2000" u="sng" dirty="0"/>
          </a:p>
          <a:p>
            <a:pPr>
              <a:lnSpc>
                <a:spcPct val="80000"/>
              </a:lnSpc>
              <a:buFont typeface="Wingdings" panose="05000000000000000000" pitchFamily="2" charset="2"/>
              <a:buChar char="Ø"/>
            </a:pPr>
            <a:r>
              <a:rPr lang="uk-UA" altLang="ru-RU" sz="2000" dirty="0"/>
              <a:t>населення дедалі більше надає перевагу ліквідності, тобто обирає готівкові гроші за форму збереження власного багатства. Це означає, що схильність людей перетворювати гроші на інвестиції, надаючи їх у кредит, зменшується</a:t>
            </a:r>
            <a:endParaRPr lang="ru-RU" altLang="ru-RU"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2">
            <a:extLst>
              <a:ext uri="{FF2B5EF4-FFF2-40B4-BE49-F238E27FC236}">
                <a16:creationId xmlns:a16="http://schemas.microsoft.com/office/drawing/2014/main" id="{6ACDD437-E839-A343-18E4-0F6C9FEDE248}"/>
              </a:ext>
            </a:extLst>
          </p:cNvPr>
          <p:cNvSpPr>
            <a:spLocks noGrp="1" noChangeArrowheads="1"/>
          </p:cNvSpPr>
          <p:nvPr>
            <p:ph type="title"/>
          </p:nvPr>
        </p:nvSpPr>
        <p:spPr>
          <a:xfrm>
            <a:off x="457200" y="661988"/>
            <a:ext cx="8229600" cy="746125"/>
          </a:xfrm>
        </p:spPr>
        <p:txBody>
          <a:bodyPr/>
          <a:lstStyle/>
          <a:p>
            <a:pPr marL="838200" indent="-838200" algn="ctr"/>
            <a:r>
              <a:rPr lang="uk-UA" altLang="ru-RU" sz="2400" b="1" dirty="0"/>
              <a:t>Кейнсіанська функція споживання</a:t>
            </a:r>
            <a:endParaRPr lang="ru-RU" altLang="ru-RU" sz="2400" b="1" dirty="0"/>
          </a:p>
        </p:txBody>
      </p:sp>
      <p:sp>
        <p:nvSpPr>
          <p:cNvPr id="296963" name="Rectangle 3">
            <a:extLst>
              <a:ext uri="{FF2B5EF4-FFF2-40B4-BE49-F238E27FC236}">
                <a16:creationId xmlns:a16="http://schemas.microsoft.com/office/drawing/2014/main" id="{DF9A06A8-C357-7FD7-764D-D081B9923618}"/>
              </a:ext>
            </a:extLst>
          </p:cNvPr>
          <p:cNvSpPr>
            <a:spLocks noGrp="1" noChangeArrowheads="1"/>
          </p:cNvSpPr>
          <p:nvPr>
            <p:ph type="body" idx="1"/>
          </p:nvPr>
        </p:nvSpPr>
        <p:spPr>
          <a:xfrm>
            <a:off x="457200" y="1408113"/>
            <a:ext cx="8229600" cy="4929187"/>
          </a:xfrm>
        </p:spPr>
        <p:txBody>
          <a:bodyPr/>
          <a:lstStyle/>
          <a:p>
            <a:pPr>
              <a:lnSpc>
                <a:spcPct val="80000"/>
              </a:lnSpc>
              <a:buFont typeface="Wingdings" panose="05000000000000000000" pitchFamily="2" charset="2"/>
              <a:buNone/>
            </a:pPr>
            <a:r>
              <a:rPr lang="uk-UA" altLang="ru-RU" sz="1400"/>
              <a:t>		В закритій економіці існує три напрямки використання вироблених нею продуктів. Ці три компоненти ВВП наведені в основній макроекономічній тотожності для закритої економіки :</a:t>
            </a:r>
            <a:endParaRPr lang="en-US" altLang="ru-RU" sz="1400"/>
          </a:p>
          <a:p>
            <a:pPr>
              <a:lnSpc>
                <a:spcPct val="80000"/>
              </a:lnSpc>
              <a:buFont typeface="Wingdings" panose="05000000000000000000" pitchFamily="2" charset="2"/>
              <a:buNone/>
            </a:pPr>
            <a:r>
              <a:rPr lang="uk-UA" altLang="ru-RU" sz="1400"/>
              <a:t>					</a:t>
            </a:r>
            <a:r>
              <a:rPr lang="en-US" altLang="ru-RU" sz="1400" b="1"/>
              <a:t>Y = C + I + G</a:t>
            </a:r>
            <a:r>
              <a:rPr lang="en-US" altLang="ru-RU" sz="1400"/>
              <a:t> </a:t>
            </a:r>
            <a:r>
              <a:rPr lang="uk-UA" altLang="ru-RU" sz="1400"/>
              <a:t>,</a:t>
            </a:r>
          </a:p>
          <a:p>
            <a:pPr>
              <a:lnSpc>
                <a:spcPct val="80000"/>
              </a:lnSpc>
              <a:buFont typeface="Wingdings" panose="05000000000000000000" pitchFamily="2" charset="2"/>
              <a:buNone/>
            </a:pPr>
            <a:r>
              <a:rPr lang="uk-UA" altLang="ru-RU" sz="1400"/>
              <a:t>	Частина виробленої продукції споживається домогосподарства (С), частина – використовується фірмами й домогосподарства на інвестиції (</a:t>
            </a:r>
            <a:r>
              <a:rPr lang="en-US" altLang="ru-RU" sz="1400"/>
              <a:t>I</a:t>
            </a:r>
            <a:r>
              <a:rPr lang="ru-RU" altLang="ru-RU" sz="1400"/>
              <a:t>)</a:t>
            </a:r>
            <a:r>
              <a:rPr lang="uk-UA" altLang="ru-RU" sz="1400"/>
              <a:t> і частина продукції закуповується урядом на суспільні потреби(</a:t>
            </a:r>
            <a:r>
              <a:rPr lang="en-US" altLang="ru-RU" sz="1400"/>
              <a:t>G</a:t>
            </a:r>
            <a:r>
              <a:rPr lang="ru-RU" altLang="ru-RU" sz="1400"/>
              <a:t>). </a:t>
            </a:r>
            <a:r>
              <a:rPr lang="uk-UA" altLang="ru-RU" sz="1400"/>
              <a:t>Переважна частина виробленої продукції йде на споживання</a:t>
            </a:r>
            <a:r>
              <a:rPr lang="ru-RU" altLang="ru-RU" sz="1400"/>
              <a:t>(</a:t>
            </a:r>
            <a:r>
              <a:rPr lang="en-US" altLang="ru-RU" sz="1400"/>
              <a:t>C</a:t>
            </a:r>
            <a:r>
              <a:rPr lang="ru-RU" altLang="ru-RU" sz="1400"/>
              <a:t>).</a:t>
            </a:r>
            <a:r>
              <a:rPr lang="uk-UA" altLang="ru-RU" sz="1400"/>
              <a:t> </a:t>
            </a:r>
          </a:p>
          <a:p>
            <a:pPr>
              <a:lnSpc>
                <a:spcPct val="80000"/>
              </a:lnSpc>
              <a:buFont typeface="Wingdings" panose="05000000000000000000" pitchFamily="2" charset="2"/>
              <a:buNone/>
            </a:pPr>
            <a:r>
              <a:rPr lang="uk-UA" altLang="ru-RU" sz="1400"/>
              <a:t>		Частина доходу, яка залишилася після сплати всіх податків називається використовуваним доходом. Люди поділяють свій використовуваний дохід на споживання (</a:t>
            </a:r>
            <a:r>
              <a:rPr lang="en-US" altLang="ru-RU" sz="1400"/>
              <a:t>C</a:t>
            </a:r>
            <a:r>
              <a:rPr lang="ru-RU" altLang="ru-RU" sz="1400"/>
              <a:t>)</a:t>
            </a:r>
            <a:r>
              <a:rPr lang="uk-UA" altLang="ru-RU" sz="1400"/>
              <a:t> та заощадження</a:t>
            </a:r>
            <a:r>
              <a:rPr lang="ru-RU" altLang="ru-RU" sz="1400"/>
              <a:t> (</a:t>
            </a:r>
            <a:r>
              <a:rPr lang="en-US" altLang="ru-RU" sz="1400"/>
              <a:t>S</a:t>
            </a:r>
            <a:r>
              <a:rPr lang="uk-UA" altLang="ru-RU" sz="1400"/>
              <a:t>).</a:t>
            </a:r>
          </a:p>
          <a:p>
            <a:pPr>
              <a:lnSpc>
                <a:spcPct val="80000"/>
              </a:lnSpc>
              <a:buFont typeface="Wingdings" panose="05000000000000000000" pitchFamily="2" charset="2"/>
              <a:buNone/>
            </a:pPr>
            <a:r>
              <a:rPr lang="uk-UA" altLang="ru-RU" sz="1400"/>
              <a:t>		Статистика показує, що існує закономірність, за якою люди розподіляють видатки між їжею, одягом та іншими важливими статтями споживання. Бідні сім’ї витрачають свої доходи на товари першої необхідності. Зі зростанням доходу видатки на деякі статті харчування зростають. Люди споживають більше їжі вищої якості. Проте існує певна межа для тих додаткових грошей, що їх люди витрачають на споживання, коли доходи зростають. Отже, частка витрат на споживання із зростанням доходу зменшується.</a:t>
            </a:r>
          </a:p>
          <a:p>
            <a:pPr>
              <a:lnSpc>
                <a:spcPct val="80000"/>
              </a:lnSpc>
              <a:buFont typeface="Wingdings" panose="05000000000000000000" pitchFamily="2" charset="2"/>
              <a:buNone/>
            </a:pPr>
            <a:r>
              <a:rPr lang="uk-UA" altLang="ru-RU" sz="1400"/>
              <a:t>		Коли дохід збільшується, дуже швидко зростають заощадження. Заощадження – це найбільший предмет розкоші для всіх.</a:t>
            </a:r>
          </a:p>
          <a:p>
            <a:pPr>
              <a:lnSpc>
                <a:spcPct val="80000"/>
              </a:lnSpc>
              <a:buFont typeface="Wingdings" panose="05000000000000000000" pitchFamily="2" charset="2"/>
              <a:buNone/>
            </a:pPr>
            <a:r>
              <a:rPr lang="uk-UA" altLang="ru-RU" sz="1400"/>
              <a:t>		</a:t>
            </a:r>
            <a:r>
              <a:rPr lang="uk-UA" altLang="ru-RU" sz="1400" b="1" i="1"/>
              <a:t>Залежність між обсягом споживання і використовуваним доходом має назву функції споживання. </a:t>
            </a:r>
            <a:r>
              <a:rPr lang="uk-UA" altLang="ru-RU" sz="1400"/>
              <a:t>Це поняття, запроваджене Кейнсом, ґрунтується на припущенні, що дохід є основним, визначальним фактором споживання</a:t>
            </a:r>
            <a:r>
              <a:rPr lang="uk-UA" altLang="ru-RU" sz="1200"/>
              <a:t>.</a:t>
            </a:r>
            <a:endParaRPr lang="ru-RU" altLang="ru-RU" sz="12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Rectangle 2">
            <a:extLst>
              <a:ext uri="{FF2B5EF4-FFF2-40B4-BE49-F238E27FC236}">
                <a16:creationId xmlns:a16="http://schemas.microsoft.com/office/drawing/2014/main" id="{25AC1C2C-DA2E-6175-90CC-43B4EAA45F00}"/>
              </a:ext>
            </a:extLst>
          </p:cNvPr>
          <p:cNvSpPr>
            <a:spLocks noGrp="1" noChangeArrowheads="1"/>
          </p:cNvSpPr>
          <p:nvPr>
            <p:ph type="title"/>
          </p:nvPr>
        </p:nvSpPr>
        <p:spPr/>
        <p:txBody>
          <a:bodyPr/>
          <a:lstStyle/>
          <a:p>
            <a:pPr algn="ctr"/>
            <a:r>
              <a:rPr lang="uk-UA" altLang="ru-RU" sz="3200" b="1" i="1"/>
              <a:t>Графік функції споживання</a:t>
            </a:r>
            <a:endParaRPr lang="ru-RU" altLang="ru-RU" sz="3200" b="1" i="1"/>
          </a:p>
        </p:txBody>
      </p:sp>
      <p:pic>
        <p:nvPicPr>
          <p:cNvPr id="297988" name="Picture 4">
            <a:extLst>
              <a:ext uri="{FF2B5EF4-FFF2-40B4-BE49-F238E27FC236}">
                <a16:creationId xmlns:a16="http://schemas.microsoft.com/office/drawing/2014/main" id="{FE84A3AA-4B0D-219A-A06F-379FD07E7AE2}"/>
              </a:ext>
            </a:extLst>
          </p:cNvPr>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2308225" y="1981200"/>
            <a:ext cx="4527550" cy="3886200"/>
          </a:xfrm>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Rectangle 2">
            <a:extLst>
              <a:ext uri="{FF2B5EF4-FFF2-40B4-BE49-F238E27FC236}">
                <a16:creationId xmlns:a16="http://schemas.microsoft.com/office/drawing/2014/main" id="{A9F4939F-5032-0EF0-E236-0A595A38D8A2}"/>
              </a:ext>
            </a:extLst>
          </p:cNvPr>
          <p:cNvSpPr>
            <a:spLocks noGrp="1" noChangeArrowheads="1"/>
          </p:cNvSpPr>
          <p:nvPr>
            <p:ph type="title"/>
          </p:nvPr>
        </p:nvSpPr>
        <p:spPr>
          <a:xfrm>
            <a:off x="457200" y="457200"/>
            <a:ext cx="8229600" cy="1038225"/>
          </a:xfrm>
        </p:spPr>
        <p:txBody>
          <a:bodyPr/>
          <a:lstStyle/>
          <a:p>
            <a:pPr algn="ctr"/>
            <a:r>
              <a:rPr lang="uk-UA" altLang="ru-RU" sz="2800" b="1" i="1" dirty="0"/>
              <a:t>Гранична схильність до споживання.</a:t>
            </a:r>
            <a:r>
              <a:rPr lang="uk-UA" altLang="ru-RU" sz="4000" dirty="0"/>
              <a:t> </a:t>
            </a:r>
            <a:br>
              <a:rPr lang="uk-UA" altLang="ru-RU" sz="4000" dirty="0"/>
            </a:br>
            <a:endParaRPr lang="ru-RU" altLang="ru-RU" sz="4000" dirty="0"/>
          </a:p>
        </p:txBody>
      </p:sp>
      <p:pic>
        <p:nvPicPr>
          <p:cNvPr id="302084" name="Picture 4">
            <a:extLst>
              <a:ext uri="{FF2B5EF4-FFF2-40B4-BE49-F238E27FC236}">
                <a16:creationId xmlns:a16="http://schemas.microsoft.com/office/drawing/2014/main" id="{50D50C8E-DD24-8B10-305D-43497AFCE4A5}"/>
              </a:ext>
            </a:extLst>
          </p:cNvPr>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457200" y="2106613"/>
            <a:ext cx="8229600" cy="3633787"/>
          </a:xfrm>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8" name="Rectangle 4">
            <a:extLst>
              <a:ext uri="{FF2B5EF4-FFF2-40B4-BE49-F238E27FC236}">
                <a16:creationId xmlns:a16="http://schemas.microsoft.com/office/drawing/2014/main" id="{CD7D2F20-6454-8FD7-BF43-57F987CB7B95}"/>
              </a:ext>
            </a:extLst>
          </p:cNvPr>
          <p:cNvSpPr>
            <a:spLocks noGrp="1" noChangeArrowheads="1"/>
          </p:cNvSpPr>
          <p:nvPr>
            <p:ph type="title"/>
          </p:nvPr>
        </p:nvSpPr>
        <p:spPr/>
        <p:txBody>
          <a:bodyPr/>
          <a:lstStyle/>
          <a:p>
            <a:r>
              <a:rPr lang="uk-UA" altLang="ru-RU" sz="2800" b="1" i="1" dirty="0"/>
              <a:t> Гранична схильність до заощадження.</a:t>
            </a:r>
            <a:endParaRPr lang="ru-RU" altLang="ru-RU" sz="2800" b="1" i="1" dirty="0"/>
          </a:p>
        </p:txBody>
      </p:sp>
      <p:pic>
        <p:nvPicPr>
          <p:cNvPr id="303111" name="Picture 7">
            <a:extLst>
              <a:ext uri="{FF2B5EF4-FFF2-40B4-BE49-F238E27FC236}">
                <a16:creationId xmlns:a16="http://schemas.microsoft.com/office/drawing/2014/main" id="{8D186A84-829A-255E-9959-B840AAD87300}"/>
              </a:ext>
            </a:extLst>
          </p:cNvPr>
          <p:cNvPicPr>
            <a:picLocks noGrp="1" noChangeAspect="1" noChangeArrowheads="1"/>
          </p:cNvPicPr>
          <p:nvPr>
            <p:ph type="body" sz="half" idx="1"/>
          </p:nvPr>
        </p:nvPicPr>
        <p:blipFill>
          <a:blip r:embed="rId2">
            <a:extLst>
              <a:ext uri="{28A0092B-C50C-407E-A947-70E740481C1C}">
                <a14:useLocalDpi xmlns:a14="http://schemas.microsoft.com/office/drawing/2010/main" val="0"/>
              </a:ext>
            </a:extLst>
          </a:blip>
          <a:srcRect/>
          <a:stretch>
            <a:fillRect/>
          </a:stretch>
        </p:blipFill>
        <p:spPr>
          <a:xfrm>
            <a:off x="1543050" y="2352675"/>
            <a:ext cx="5886450" cy="16478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03112" name="Picture 8">
            <a:extLst>
              <a:ext uri="{FF2B5EF4-FFF2-40B4-BE49-F238E27FC236}">
                <a16:creationId xmlns:a16="http://schemas.microsoft.com/office/drawing/2014/main" id="{5679383B-E4E8-B1BA-FCF6-7037CD131461}"/>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1362075" y="4000500"/>
            <a:ext cx="6991350" cy="2152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Rectangle 2">
            <a:extLst>
              <a:ext uri="{FF2B5EF4-FFF2-40B4-BE49-F238E27FC236}">
                <a16:creationId xmlns:a16="http://schemas.microsoft.com/office/drawing/2014/main" id="{5D9D0D4A-0EB0-45BE-332B-48CC245E77C6}"/>
              </a:ext>
            </a:extLst>
          </p:cNvPr>
          <p:cNvSpPr>
            <a:spLocks noGrp="1" noChangeArrowheads="1"/>
          </p:cNvSpPr>
          <p:nvPr>
            <p:ph type="title"/>
          </p:nvPr>
        </p:nvSpPr>
        <p:spPr>
          <a:xfrm>
            <a:off x="381000" y="1452563"/>
            <a:ext cx="8229600" cy="406717"/>
          </a:xfrm>
        </p:spPr>
        <p:txBody>
          <a:bodyPr/>
          <a:lstStyle/>
          <a:p>
            <a:pPr algn="ctr"/>
            <a:r>
              <a:rPr lang="ru-RU" altLang="ru-RU" sz="3200" b="1" i="1" dirty="0"/>
              <a:t>2. </a:t>
            </a:r>
            <a:r>
              <a:rPr lang="ru-RU" altLang="ru-RU" sz="3200" b="1" i="1" dirty="0" err="1"/>
              <a:t>Принципи</a:t>
            </a:r>
            <a:r>
              <a:rPr lang="ru-RU" altLang="ru-RU" sz="3200" b="1" i="1" dirty="0"/>
              <a:t> </a:t>
            </a:r>
            <a:r>
              <a:rPr lang="ru-RU" altLang="ru-RU" sz="3200" b="1" i="1" dirty="0" err="1"/>
              <a:t>побудови</a:t>
            </a:r>
            <a:r>
              <a:rPr lang="ru-RU" altLang="ru-RU" sz="3200" b="1" i="1" dirty="0"/>
              <a:t> </a:t>
            </a:r>
            <a:r>
              <a:rPr lang="ru-RU" altLang="ru-RU" sz="3200" b="1" i="1" dirty="0" err="1"/>
              <a:t>кейнсіанської</a:t>
            </a:r>
            <a:r>
              <a:rPr lang="ru-RU" altLang="ru-RU" sz="3200" b="1" i="1" dirty="0"/>
              <a:t> </a:t>
            </a:r>
            <a:r>
              <a:rPr lang="ru-RU" altLang="ru-RU" sz="3200" b="1" i="1" dirty="0" err="1"/>
              <a:t>моделі</a:t>
            </a:r>
            <a:r>
              <a:rPr lang="ru-RU" altLang="ru-RU" sz="3200" b="1" i="1" dirty="0"/>
              <a:t> </a:t>
            </a:r>
            <a:r>
              <a:rPr lang="ru-RU" altLang="ru-RU" sz="3200" b="1" i="1" dirty="0" err="1"/>
              <a:t>макрорівноваги</a:t>
            </a:r>
            <a:br>
              <a:rPr lang="ru-RU" altLang="ru-RU" sz="3200" b="1" i="1" dirty="0"/>
            </a:br>
            <a:br>
              <a:rPr lang="uk-UA" altLang="ru-RU" sz="4000" dirty="0"/>
            </a:br>
            <a:endParaRPr lang="ru-RU" altLang="ru-RU" sz="4000" dirty="0"/>
          </a:p>
        </p:txBody>
      </p:sp>
      <p:pic>
        <p:nvPicPr>
          <p:cNvPr id="305156" name="Picture 4">
            <a:extLst>
              <a:ext uri="{FF2B5EF4-FFF2-40B4-BE49-F238E27FC236}">
                <a16:creationId xmlns:a16="http://schemas.microsoft.com/office/drawing/2014/main" id="{31D40A91-7E45-8131-A7B0-91998EFDAC4A}"/>
              </a:ext>
            </a:extLst>
          </p:cNvPr>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457200" y="1957388"/>
            <a:ext cx="8229600" cy="4652962"/>
          </a:xfrm>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Rectangle 2">
            <a:extLst>
              <a:ext uri="{FF2B5EF4-FFF2-40B4-BE49-F238E27FC236}">
                <a16:creationId xmlns:a16="http://schemas.microsoft.com/office/drawing/2014/main" id="{0A3EF297-0F4C-9C49-5E83-F2D760A17697}"/>
              </a:ext>
            </a:extLst>
          </p:cNvPr>
          <p:cNvSpPr>
            <a:spLocks noGrp="1" noChangeArrowheads="1"/>
          </p:cNvSpPr>
          <p:nvPr>
            <p:ph type="title"/>
          </p:nvPr>
        </p:nvSpPr>
        <p:spPr>
          <a:xfrm>
            <a:off x="457200" y="0"/>
            <a:ext cx="8229600" cy="1371600"/>
          </a:xfrm>
        </p:spPr>
        <p:txBody>
          <a:bodyPr/>
          <a:lstStyle/>
          <a:p>
            <a:pPr algn="ctr"/>
            <a:r>
              <a:rPr lang="uk-UA" altLang="ru-RU" sz="3200" b="1" i="1" dirty="0"/>
              <a:t>«Кейнсіанський хрест»</a:t>
            </a:r>
            <a:endParaRPr lang="ru-RU" altLang="ru-RU" sz="3200" b="1" i="1" dirty="0"/>
          </a:p>
        </p:txBody>
      </p:sp>
      <p:pic>
        <p:nvPicPr>
          <p:cNvPr id="308228" name="Picture 4">
            <a:extLst>
              <a:ext uri="{FF2B5EF4-FFF2-40B4-BE49-F238E27FC236}">
                <a16:creationId xmlns:a16="http://schemas.microsoft.com/office/drawing/2014/main" id="{04F3ED65-DD75-8DE1-9E0C-27388AA91F19}"/>
              </a:ext>
            </a:extLst>
          </p:cNvPr>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457200" y="1939925"/>
            <a:ext cx="8229600" cy="4005263"/>
          </a:xfrm>
          <a:noFill/>
          <a:ln/>
        </p:spPr>
      </p:pic>
    </p:spTree>
  </p:cSld>
  <p:clrMapOvr>
    <a:masterClrMapping/>
  </p:clrMapOvr>
</p:sld>
</file>

<file path=ppt/theme/theme1.xml><?xml version="1.0" encoding="utf-8"?>
<a:theme xmlns:a="http://schemas.openxmlformats.org/drawingml/2006/main" name="Пиксел">
  <a:themeElements>
    <a:clrScheme name="Пиксел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Пиксел">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Пиксел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Пиксел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Пиксел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Пиксел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Пиксел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Пиксел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Пиксел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Пиксел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Пиксел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Пиксел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Пиксел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Пиксел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Proposal</Template>
  <TotalTime>1200</TotalTime>
  <Words>687</Words>
  <Application>Microsoft Office PowerPoint</Application>
  <PresentationFormat>Экран (4:3)</PresentationFormat>
  <Paragraphs>45</Paragraphs>
  <Slides>16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16</vt:i4>
      </vt:variant>
    </vt:vector>
  </HeadingPairs>
  <TitlesOfParts>
    <vt:vector size="21" baseType="lpstr">
      <vt:lpstr>Arial</vt:lpstr>
      <vt:lpstr>Arial Black</vt:lpstr>
      <vt:lpstr>Times New Roman</vt:lpstr>
      <vt:lpstr>Wingdings</vt:lpstr>
      <vt:lpstr>Пиксел</vt:lpstr>
      <vt:lpstr> Тема 20. Кейнсіанська модель макрорівноваги </vt:lpstr>
      <vt:lpstr>1. Основні припущення кейнсіанської теорії </vt:lpstr>
      <vt:lpstr>Презентация PowerPoint</vt:lpstr>
      <vt:lpstr>Кейнсіанська функція споживання</vt:lpstr>
      <vt:lpstr>Графік функції споживання</vt:lpstr>
      <vt:lpstr>Гранична схильність до споживання.  </vt:lpstr>
      <vt:lpstr> Гранична схильність до заощадження.</vt:lpstr>
      <vt:lpstr>2. Принципи побудови кейнсіанської моделі макрорівноваги  </vt:lpstr>
      <vt:lpstr>«Кейнсіанський хрест»</vt:lpstr>
      <vt:lpstr>3. Ефект мультиплікатора Кейнса  </vt:lpstr>
      <vt:lpstr>Ефект мультиплікатора</vt:lpstr>
      <vt:lpstr>Графік мультиплікатора державних витрат</vt:lpstr>
      <vt:lpstr>Презентация PowerPoint</vt:lpstr>
      <vt:lpstr>Рецесійний розрив</vt:lpstr>
      <vt:lpstr>Інфляційний розрив</vt:lpstr>
      <vt:lpstr>Дякуємо за увагу!</vt:lpstr>
    </vt:vector>
  </TitlesOfParts>
  <Company>я</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1. Міжнародна економіка: базові поняття, теорія і господарська практика. </dc:title>
  <dc:creator>Аня</dc:creator>
  <cp:lastModifiedBy>Байдала Вікторія Володимирівна</cp:lastModifiedBy>
  <cp:revision>49</cp:revision>
  <dcterms:created xsi:type="dcterms:W3CDTF">2011-01-30T12:06:12Z</dcterms:created>
  <dcterms:modified xsi:type="dcterms:W3CDTF">2022-09-12T20:50:18Z</dcterms:modified>
</cp:coreProperties>
</file>