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 id="2147483708" r:id="rId2"/>
  </p:sldMasterIdLst>
  <p:sldIdLst>
    <p:sldId id="256" r:id="rId3"/>
    <p:sldId id="269" r:id="rId4"/>
    <p:sldId id="283" r:id="rId5"/>
    <p:sldId id="285" r:id="rId6"/>
    <p:sldId id="284" r:id="rId7"/>
    <p:sldId id="286" r:id="rId8"/>
    <p:sldId id="287" r:id="rId9"/>
    <p:sldId id="288" r:id="rId10"/>
    <p:sldId id="289" r:id="rId11"/>
    <p:sldId id="290" r:id="rId12"/>
    <p:sldId id="292" r:id="rId13"/>
    <p:sldId id="291" r:id="rId14"/>
    <p:sldId id="293" r:id="rId15"/>
    <p:sldId id="294" r:id="rId16"/>
    <p:sldId id="279" r:id="rId17"/>
    <p:sldId id="280" r:id="rId18"/>
    <p:sldId id="268" r:id="rId19"/>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3" d="100"/>
          <a:sy n="63" d="100"/>
        </p:scale>
        <p:origin x="876" y="39"/>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CEB2DEEC-8BAC-E1EC-DA62-FFE5FC0EDB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ltGray">
          <a:xfrm>
            <a:off x="0" y="0"/>
            <a:ext cx="9144000"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2710" name="Rectangle 6"/>
          <p:cNvSpPr>
            <a:spLocks noGrp="1" noChangeArrowheads="1"/>
          </p:cNvSpPr>
          <p:nvPr>
            <p:ph type="subTitle" sz="quarter" idx="1"/>
          </p:nvPr>
        </p:nvSpPr>
        <p:spPr>
          <a:xfrm>
            <a:off x="2362200" y="3429000"/>
            <a:ext cx="6400800" cy="1447800"/>
          </a:xfrm>
          <a:solidFill>
            <a:schemeClr val="bg1">
              <a:alpha val="50000"/>
            </a:schemeClr>
          </a:solidFill>
          <a:ln w="76200">
            <a:solidFill>
              <a:schemeClr val="tx1"/>
            </a:solidFill>
            <a:miter lim="800000"/>
            <a:headEnd/>
            <a:tailEnd/>
          </a:ln>
        </p:spPr>
        <p:txBody>
          <a:bodyPr anchor="ctr"/>
          <a:lstStyle>
            <a:lvl1pPr marL="0" indent="0" algn="ctr">
              <a:buFont typeface="Wingdings" panose="05000000000000000000" pitchFamily="2" charset="2"/>
              <a:buNone/>
              <a:defRPr/>
            </a:lvl1pPr>
          </a:lstStyle>
          <a:p>
            <a:pPr lvl="0"/>
            <a:r>
              <a:rPr lang="ru-RU" altLang="ru-RU" noProof="0"/>
              <a:t>Образец подзаголовка</a:t>
            </a:r>
          </a:p>
        </p:txBody>
      </p:sp>
      <p:sp>
        <p:nvSpPr>
          <p:cNvPr id="72711" name="Rectangle 7"/>
          <p:cNvSpPr>
            <a:spLocks noGrp="1" noChangeArrowheads="1"/>
          </p:cNvSpPr>
          <p:nvPr>
            <p:ph type="ctrTitle" sz="quarter"/>
          </p:nvPr>
        </p:nvSpPr>
        <p:spPr>
          <a:xfrm>
            <a:off x="838200" y="1371600"/>
            <a:ext cx="7620000" cy="2057400"/>
          </a:xfrm>
          <a:solidFill>
            <a:schemeClr val="bg1">
              <a:alpha val="50000"/>
            </a:schemeClr>
          </a:solidFill>
          <a:ln w="76200">
            <a:solidFill>
              <a:schemeClr val="tx1"/>
            </a:solidFill>
            <a:miter lim="800000"/>
            <a:headEnd/>
            <a:tailEnd/>
          </a:ln>
        </p:spPr>
        <p:txBody>
          <a:bodyPr/>
          <a:lstStyle>
            <a:lvl1pPr algn="ctr">
              <a:defRPr sz="5400">
                <a:solidFill>
                  <a:schemeClr val="tx1"/>
                </a:solidFill>
              </a:defRPr>
            </a:lvl1pPr>
          </a:lstStyle>
          <a:p>
            <a:pPr lvl="0"/>
            <a:r>
              <a:rPr lang="ru-RU" altLang="ru-RU" noProof="0"/>
              <a:t>Образец заголовка</a:t>
            </a:r>
          </a:p>
        </p:txBody>
      </p:sp>
      <p:sp>
        <p:nvSpPr>
          <p:cNvPr id="3" name="Rectangle 3">
            <a:extLst>
              <a:ext uri="{FF2B5EF4-FFF2-40B4-BE49-F238E27FC236}">
                <a16:creationId xmlns:a16="http://schemas.microsoft.com/office/drawing/2014/main" id="{F6E96F83-468C-7EFE-392B-81D9BA45AAF0}"/>
              </a:ext>
            </a:extLst>
          </p:cNvPr>
          <p:cNvSpPr>
            <a:spLocks noGrp="1" noChangeArrowheads="1"/>
          </p:cNvSpPr>
          <p:nvPr>
            <p:ph type="dt" sz="half" idx="10"/>
          </p:nvPr>
        </p:nvSpPr>
        <p:spPr>
          <a:xfrm>
            <a:off x="304800" y="6248400"/>
            <a:ext cx="1905000" cy="457200"/>
          </a:xfrm>
        </p:spPr>
        <p:txBody>
          <a:bodyPr/>
          <a:lstStyle>
            <a:lvl1pPr>
              <a:defRPr/>
            </a:lvl1pPr>
          </a:lstStyle>
          <a:p>
            <a:pPr>
              <a:defRPr/>
            </a:pPr>
            <a:endParaRPr lang="ru-RU" altLang="ru-RU"/>
          </a:p>
        </p:txBody>
      </p:sp>
      <p:sp>
        <p:nvSpPr>
          <p:cNvPr id="4" name="Rectangle 4">
            <a:extLst>
              <a:ext uri="{FF2B5EF4-FFF2-40B4-BE49-F238E27FC236}">
                <a16:creationId xmlns:a16="http://schemas.microsoft.com/office/drawing/2014/main" id="{F6248B67-DB7A-AA2B-449F-857C5F79E48F}"/>
              </a:ext>
            </a:extLst>
          </p:cNvPr>
          <p:cNvSpPr>
            <a:spLocks noGrp="1" noChangeArrowheads="1"/>
          </p:cNvSpPr>
          <p:nvPr>
            <p:ph type="ftr" sz="quarter" idx="11"/>
          </p:nvPr>
        </p:nvSpPr>
        <p:spPr/>
        <p:txBody>
          <a:bodyPr/>
          <a:lstStyle>
            <a:lvl1pPr>
              <a:defRPr/>
            </a:lvl1pPr>
          </a:lstStyle>
          <a:p>
            <a:pPr>
              <a:defRPr/>
            </a:pPr>
            <a:endParaRPr lang="ru-RU" altLang="ru-RU"/>
          </a:p>
        </p:txBody>
      </p:sp>
      <p:sp>
        <p:nvSpPr>
          <p:cNvPr id="5" name="Rectangle 5">
            <a:extLst>
              <a:ext uri="{FF2B5EF4-FFF2-40B4-BE49-F238E27FC236}">
                <a16:creationId xmlns:a16="http://schemas.microsoft.com/office/drawing/2014/main" id="{D572C9E3-90C4-984B-9041-16EE6EEDACD2}"/>
              </a:ext>
            </a:extLst>
          </p:cNvPr>
          <p:cNvSpPr>
            <a:spLocks noGrp="1" noChangeArrowheads="1"/>
          </p:cNvSpPr>
          <p:nvPr>
            <p:ph type="sldNum" sz="quarter" idx="12"/>
          </p:nvPr>
        </p:nvSpPr>
        <p:spPr>
          <a:xfrm>
            <a:off x="7010400" y="6248400"/>
            <a:ext cx="1905000" cy="457200"/>
          </a:xfrm>
        </p:spPr>
        <p:txBody>
          <a:bodyPr/>
          <a:lstStyle>
            <a:lvl1pPr>
              <a:defRPr smtClean="0"/>
            </a:lvl1pPr>
          </a:lstStyle>
          <a:p>
            <a:pPr>
              <a:defRPr/>
            </a:pPr>
            <a:fld id="{24C3EA31-8B59-47E0-B1DD-F06C80E1B1D5}" type="slidenum">
              <a:rPr lang="ru-RU" altLang="ru-RU"/>
              <a:pPr>
                <a:defRPr/>
              </a:pPr>
              <a:t>‹#›</a:t>
            </a:fld>
            <a:endParaRPr lang="ru-RU" altLang="ru-RU"/>
          </a:p>
        </p:txBody>
      </p:sp>
    </p:spTree>
    <p:extLst>
      <p:ext uri="{BB962C8B-B14F-4D97-AF65-F5344CB8AC3E}">
        <p14:creationId xmlns:p14="http://schemas.microsoft.com/office/powerpoint/2010/main" val="3990943337"/>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7">
            <a:extLst>
              <a:ext uri="{FF2B5EF4-FFF2-40B4-BE49-F238E27FC236}">
                <a16:creationId xmlns:a16="http://schemas.microsoft.com/office/drawing/2014/main" id="{79A5EF67-E1D3-F10A-5639-129D66243279}"/>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8">
            <a:extLst>
              <a:ext uri="{FF2B5EF4-FFF2-40B4-BE49-F238E27FC236}">
                <a16:creationId xmlns:a16="http://schemas.microsoft.com/office/drawing/2014/main" id="{717B220A-1052-85E5-E7ED-4895D242538A}"/>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9">
            <a:extLst>
              <a:ext uri="{FF2B5EF4-FFF2-40B4-BE49-F238E27FC236}">
                <a16:creationId xmlns:a16="http://schemas.microsoft.com/office/drawing/2014/main" id="{B68BD88E-C50A-5386-B9D6-C05387A446AA}"/>
              </a:ext>
            </a:extLst>
          </p:cNvPr>
          <p:cNvSpPr>
            <a:spLocks noGrp="1" noChangeArrowheads="1"/>
          </p:cNvSpPr>
          <p:nvPr>
            <p:ph type="sldNum" sz="quarter" idx="12"/>
          </p:nvPr>
        </p:nvSpPr>
        <p:spPr>
          <a:ln/>
        </p:spPr>
        <p:txBody>
          <a:bodyPr/>
          <a:lstStyle>
            <a:lvl1pPr>
              <a:defRPr/>
            </a:lvl1pPr>
          </a:lstStyle>
          <a:p>
            <a:pPr>
              <a:defRPr/>
            </a:pPr>
            <a:fld id="{FA4B39BD-5B78-41B7-9337-2282F2309E56}" type="slidenum">
              <a:rPr lang="ru-RU" altLang="ru-RU"/>
              <a:pPr>
                <a:defRPr/>
              </a:pPr>
              <a:t>‹#›</a:t>
            </a:fld>
            <a:endParaRPr lang="ru-RU" altLang="ru-RU"/>
          </a:p>
        </p:txBody>
      </p:sp>
    </p:spTree>
    <p:extLst>
      <p:ext uri="{BB962C8B-B14F-4D97-AF65-F5344CB8AC3E}">
        <p14:creationId xmlns:p14="http://schemas.microsoft.com/office/powerpoint/2010/main" val="2887371493"/>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239000" y="228600"/>
            <a:ext cx="1600200" cy="58674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2438400" y="228600"/>
            <a:ext cx="4648200" cy="58674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7">
            <a:extLst>
              <a:ext uri="{FF2B5EF4-FFF2-40B4-BE49-F238E27FC236}">
                <a16:creationId xmlns:a16="http://schemas.microsoft.com/office/drawing/2014/main" id="{4C24F992-A822-4FF4-016D-DE07ED9723D7}"/>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8">
            <a:extLst>
              <a:ext uri="{FF2B5EF4-FFF2-40B4-BE49-F238E27FC236}">
                <a16:creationId xmlns:a16="http://schemas.microsoft.com/office/drawing/2014/main" id="{670D4A19-3108-AA1A-B08B-FF855D8FF414}"/>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9">
            <a:extLst>
              <a:ext uri="{FF2B5EF4-FFF2-40B4-BE49-F238E27FC236}">
                <a16:creationId xmlns:a16="http://schemas.microsoft.com/office/drawing/2014/main" id="{7F6A203F-4C98-204D-32B5-FB253D166DFA}"/>
              </a:ext>
            </a:extLst>
          </p:cNvPr>
          <p:cNvSpPr>
            <a:spLocks noGrp="1" noChangeArrowheads="1"/>
          </p:cNvSpPr>
          <p:nvPr>
            <p:ph type="sldNum" sz="quarter" idx="12"/>
          </p:nvPr>
        </p:nvSpPr>
        <p:spPr>
          <a:ln/>
        </p:spPr>
        <p:txBody>
          <a:bodyPr/>
          <a:lstStyle>
            <a:lvl1pPr>
              <a:defRPr/>
            </a:lvl1pPr>
          </a:lstStyle>
          <a:p>
            <a:pPr>
              <a:defRPr/>
            </a:pPr>
            <a:fld id="{723D0513-93C8-4626-B52A-2B7D99A5C857}" type="slidenum">
              <a:rPr lang="ru-RU" altLang="ru-RU"/>
              <a:pPr>
                <a:defRPr/>
              </a:pPr>
              <a:t>‹#›</a:t>
            </a:fld>
            <a:endParaRPr lang="ru-RU" altLang="ru-RU"/>
          </a:p>
        </p:txBody>
      </p:sp>
    </p:spTree>
    <p:extLst>
      <p:ext uri="{BB962C8B-B14F-4D97-AF65-F5344CB8AC3E}">
        <p14:creationId xmlns:p14="http://schemas.microsoft.com/office/powerpoint/2010/main" val="3547193287"/>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705F6E30-14B9-2BCB-DF4E-175AA994B010}"/>
              </a:ext>
            </a:extLst>
          </p:cNvPr>
          <p:cNvGrpSpPr>
            <a:grpSpLocks/>
          </p:cNvGrpSpPr>
          <p:nvPr/>
        </p:nvGrpSpPr>
        <p:grpSpPr bwMode="auto">
          <a:xfrm>
            <a:off x="0" y="0"/>
            <a:ext cx="9144000" cy="6858000"/>
            <a:chOff x="0" y="0"/>
            <a:chExt cx="5760" cy="4320"/>
          </a:xfrm>
        </p:grpSpPr>
        <p:sp>
          <p:nvSpPr>
            <p:cNvPr id="3" name="Rectangle 3">
              <a:extLst>
                <a:ext uri="{FF2B5EF4-FFF2-40B4-BE49-F238E27FC236}">
                  <a16:creationId xmlns:a16="http://schemas.microsoft.com/office/drawing/2014/main" id="{1AD40861-ED2B-E43A-A0D7-02BAC9262280}"/>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ru-RU" altLang="ru-RU" sz="2400">
                <a:latin typeface="Times New Roman" panose="02020603050405020304" pitchFamily="18" charset="0"/>
              </a:endParaRPr>
            </a:p>
          </p:txBody>
        </p:sp>
        <p:sp>
          <p:nvSpPr>
            <p:cNvPr id="4" name="Rectangle 4">
              <a:extLst>
                <a:ext uri="{FF2B5EF4-FFF2-40B4-BE49-F238E27FC236}">
                  <a16:creationId xmlns:a16="http://schemas.microsoft.com/office/drawing/2014/main" id="{6860B1F4-63FD-DED4-80AC-682988BC0677}"/>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sz="2400">
                <a:latin typeface="Times New Roman" panose="02020603050405020304" pitchFamily="18" charset="0"/>
              </a:endParaRPr>
            </a:p>
          </p:txBody>
        </p:sp>
        <p:grpSp>
          <p:nvGrpSpPr>
            <p:cNvPr id="5" name="Group 5">
              <a:extLst>
                <a:ext uri="{FF2B5EF4-FFF2-40B4-BE49-F238E27FC236}">
                  <a16:creationId xmlns:a16="http://schemas.microsoft.com/office/drawing/2014/main" id="{EAC08D39-198F-4001-18B9-85C4F799860B}"/>
                </a:ext>
              </a:extLst>
            </p:cNvPr>
            <p:cNvGrpSpPr>
              <a:grpSpLocks/>
            </p:cNvGrpSpPr>
            <p:nvPr/>
          </p:nvGrpSpPr>
          <p:grpSpPr bwMode="auto">
            <a:xfrm>
              <a:off x="0" y="672"/>
              <a:ext cx="1806" cy="1989"/>
              <a:chOff x="0" y="672"/>
              <a:chExt cx="1806" cy="1989"/>
            </a:xfrm>
          </p:grpSpPr>
          <p:sp>
            <p:nvSpPr>
              <p:cNvPr id="6" name="Rectangle 6">
                <a:extLst>
                  <a:ext uri="{FF2B5EF4-FFF2-40B4-BE49-F238E27FC236}">
                    <a16:creationId xmlns:a16="http://schemas.microsoft.com/office/drawing/2014/main" id="{5071FA5F-6439-4415-019F-655876A950C4}"/>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sz="2400">
                  <a:latin typeface="Times New Roman" panose="02020603050405020304" pitchFamily="18" charset="0"/>
                </a:endParaRPr>
              </a:p>
            </p:txBody>
          </p:sp>
          <p:sp>
            <p:nvSpPr>
              <p:cNvPr id="7" name="Rectangle 7">
                <a:extLst>
                  <a:ext uri="{FF2B5EF4-FFF2-40B4-BE49-F238E27FC236}">
                    <a16:creationId xmlns:a16="http://schemas.microsoft.com/office/drawing/2014/main" id="{69376A15-99A0-87AA-779A-CCED8DAAA60D}"/>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sz="2400">
                  <a:latin typeface="Times New Roman" panose="02020603050405020304" pitchFamily="18" charset="0"/>
                </a:endParaRPr>
              </a:p>
            </p:txBody>
          </p:sp>
          <p:sp>
            <p:nvSpPr>
              <p:cNvPr id="8" name="Rectangle 8">
                <a:extLst>
                  <a:ext uri="{FF2B5EF4-FFF2-40B4-BE49-F238E27FC236}">
                    <a16:creationId xmlns:a16="http://schemas.microsoft.com/office/drawing/2014/main" id="{B621A863-001E-7572-5EFC-ECE14B583EFE}"/>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sz="2400">
                  <a:latin typeface="Times New Roman" panose="02020603050405020304" pitchFamily="18" charset="0"/>
                </a:endParaRPr>
              </a:p>
            </p:txBody>
          </p:sp>
          <p:sp>
            <p:nvSpPr>
              <p:cNvPr id="9" name="Rectangle 9">
                <a:extLst>
                  <a:ext uri="{FF2B5EF4-FFF2-40B4-BE49-F238E27FC236}">
                    <a16:creationId xmlns:a16="http://schemas.microsoft.com/office/drawing/2014/main" id="{469E7909-1A28-C47A-1391-CB5B910D2FFA}"/>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sz="2400">
                  <a:latin typeface="Times New Roman" panose="02020603050405020304" pitchFamily="18" charset="0"/>
                </a:endParaRPr>
              </a:p>
            </p:txBody>
          </p:sp>
          <p:sp>
            <p:nvSpPr>
              <p:cNvPr id="10" name="Rectangle 10">
                <a:extLst>
                  <a:ext uri="{FF2B5EF4-FFF2-40B4-BE49-F238E27FC236}">
                    <a16:creationId xmlns:a16="http://schemas.microsoft.com/office/drawing/2014/main" id="{137C9770-0B34-11E4-F3F6-C513CCA1D778}"/>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sz="2400">
                  <a:latin typeface="Times New Roman" panose="02020603050405020304" pitchFamily="18" charset="0"/>
                </a:endParaRPr>
              </a:p>
            </p:txBody>
          </p:sp>
          <p:sp>
            <p:nvSpPr>
              <p:cNvPr id="11" name="Rectangle 11">
                <a:extLst>
                  <a:ext uri="{FF2B5EF4-FFF2-40B4-BE49-F238E27FC236}">
                    <a16:creationId xmlns:a16="http://schemas.microsoft.com/office/drawing/2014/main" id="{A18D8055-3CCE-C830-7296-402B84230892}"/>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sz="2400">
                  <a:latin typeface="Times New Roman" panose="02020603050405020304" pitchFamily="18" charset="0"/>
                </a:endParaRPr>
              </a:p>
            </p:txBody>
          </p:sp>
          <p:sp>
            <p:nvSpPr>
              <p:cNvPr id="12" name="Rectangle 12">
                <a:extLst>
                  <a:ext uri="{FF2B5EF4-FFF2-40B4-BE49-F238E27FC236}">
                    <a16:creationId xmlns:a16="http://schemas.microsoft.com/office/drawing/2014/main" id="{3BA8788F-5098-CE06-87B2-9B907E7F0C6A}"/>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sz="2400">
                  <a:latin typeface="Times New Roman" panose="02020603050405020304" pitchFamily="18" charset="0"/>
                </a:endParaRPr>
              </a:p>
            </p:txBody>
          </p:sp>
          <p:sp>
            <p:nvSpPr>
              <p:cNvPr id="13" name="Rectangle 13">
                <a:extLst>
                  <a:ext uri="{FF2B5EF4-FFF2-40B4-BE49-F238E27FC236}">
                    <a16:creationId xmlns:a16="http://schemas.microsoft.com/office/drawing/2014/main" id="{F06CA62C-1598-3825-63E0-37E7E61489F3}"/>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sz="2400">
                  <a:latin typeface="Times New Roman" panose="02020603050405020304" pitchFamily="18" charset="0"/>
                </a:endParaRPr>
              </a:p>
            </p:txBody>
          </p:sp>
          <p:sp>
            <p:nvSpPr>
              <p:cNvPr id="14" name="Rectangle 14">
                <a:extLst>
                  <a:ext uri="{FF2B5EF4-FFF2-40B4-BE49-F238E27FC236}">
                    <a16:creationId xmlns:a16="http://schemas.microsoft.com/office/drawing/2014/main" id="{AAFE2211-4BEF-65A9-63C5-62FEF5638C76}"/>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sz="2400">
                  <a:latin typeface="Times New Roman" panose="02020603050405020304" pitchFamily="18" charset="0"/>
                </a:endParaRPr>
              </a:p>
            </p:txBody>
          </p:sp>
          <p:sp>
            <p:nvSpPr>
              <p:cNvPr id="15" name="Rectangle 15">
                <a:extLst>
                  <a:ext uri="{FF2B5EF4-FFF2-40B4-BE49-F238E27FC236}">
                    <a16:creationId xmlns:a16="http://schemas.microsoft.com/office/drawing/2014/main" id="{EC5C697A-E781-954A-355B-0C2F00EC7D96}"/>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sz="2400">
                  <a:latin typeface="Times New Roman" panose="02020603050405020304" pitchFamily="18" charset="0"/>
                </a:endParaRPr>
              </a:p>
            </p:txBody>
          </p:sp>
        </p:grpSp>
      </p:grpSp>
      <p:sp>
        <p:nvSpPr>
          <p:cNvPr id="256019"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ru-RU" altLang="ru-RU" noProof="0"/>
              <a:t>Образец заголовка</a:t>
            </a:r>
          </a:p>
        </p:txBody>
      </p:sp>
      <p:sp>
        <p:nvSpPr>
          <p:cNvPr id="256020" name="Rectangle 20"/>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400"/>
            </a:lvl1pPr>
          </a:lstStyle>
          <a:p>
            <a:pPr lvl="0"/>
            <a:r>
              <a:rPr lang="ru-RU" altLang="ru-RU" noProof="0"/>
              <a:t>Образец подзаголовка</a:t>
            </a:r>
          </a:p>
        </p:txBody>
      </p:sp>
      <p:sp>
        <p:nvSpPr>
          <p:cNvPr id="16" name="Rectangle 16">
            <a:extLst>
              <a:ext uri="{FF2B5EF4-FFF2-40B4-BE49-F238E27FC236}">
                <a16:creationId xmlns:a16="http://schemas.microsoft.com/office/drawing/2014/main" id="{286C192C-8AB6-5E6B-95D3-8534042B7526}"/>
              </a:ext>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ru-RU" altLang="ru-RU"/>
          </a:p>
        </p:txBody>
      </p:sp>
      <p:sp>
        <p:nvSpPr>
          <p:cNvPr id="17" name="Rectangle 17">
            <a:extLst>
              <a:ext uri="{FF2B5EF4-FFF2-40B4-BE49-F238E27FC236}">
                <a16:creationId xmlns:a16="http://schemas.microsoft.com/office/drawing/2014/main" id="{74C7C07B-9EFB-09F1-ACCE-3EA70191192C}"/>
              </a:ext>
            </a:extLst>
          </p:cNvPr>
          <p:cNvSpPr>
            <a:spLocks noGrp="1" noChangeArrowheads="1"/>
          </p:cNvSpPr>
          <p:nvPr>
            <p:ph type="ftr" sz="quarter" idx="11"/>
          </p:nvPr>
        </p:nvSpPr>
        <p:spPr/>
        <p:txBody>
          <a:bodyPr/>
          <a:lstStyle>
            <a:lvl1pPr>
              <a:defRPr/>
            </a:lvl1pPr>
          </a:lstStyle>
          <a:p>
            <a:pPr>
              <a:defRPr/>
            </a:pPr>
            <a:endParaRPr lang="ru-RU" altLang="ru-RU"/>
          </a:p>
        </p:txBody>
      </p:sp>
      <p:sp>
        <p:nvSpPr>
          <p:cNvPr id="18" name="Rectangle 18">
            <a:extLst>
              <a:ext uri="{FF2B5EF4-FFF2-40B4-BE49-F238E27FC236}">
                <a16:creationId xmlns:a16="http://schemas.microsoft.com/office/drawing/2014/main" id="{44ECABB1-3746-E753-A69E-089F13360F27}"/>
              </a:ext>
            </a:extLst>
          </p:cNvPr>
          <p:cNvSpPr>
            <a:spLocks noGrp="1" noChangeArrowheads="1"/>
          </p:cNvSpPr>
          <p:nvPr>
            <p:ph type="sldNum" sz="quarter" idx="12"/>
          </p:nvPr>
        </p:nvSpPr>
        <p:spPr/>
        <p:txBody>
          <a:bodyPr/>
          <a:lstStyle>
            <a:lvl1pPr>
              <a:defRPr smtClean="0"/>
            </a:lvl1pPr>
          </a:lstStyle>
          <a:p>
            <a:pPr>
              <a:defRPr/>
            </a:pPr>
            <a:fld id="{1088404D-11A5-4581-B1BB-B801FB2F7198}" type="slidenum">
              <a:rPr lang="ru-RU" altLang="ru-RU"/>
              <a:pPr>
                <a:defRPr/>
              </a:pPr>
              <a:t>‹#›</a:t>
            </a:fld>
            <a:endParaRPr lang="ru-RU" altLang="ru-RU"/>
          </a:p>
        </p:txBody>
      </p:sp>
    </p:spTree>
    <p:extLst>
      <p:ext uri="{BB962C8B-B14F-4D97-AF65-F5344CB8AC3E}">
        <p14:creationId xmlns:p14="http://schemas.microsoft.com/office/powerpoint/2010/main" val="41691270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a:extLst>
              <a:ext uri="{FF2B5EF4-FFF2-40B4-BE49-F238E27FC236}">
                <a16:creationId xmlns:a16="http://schemas.microsoft.com/office/drawing/2014/main" id="{9E37AE9F-5F7E-EE2C-DE91-DB4AF593D170}"/>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5" name="Rectangle 3">
            <a:extLst>
              <a:ext uri="{FF2B5EF4-FFF2-40B4-BE49-F238E27FC236}">
                <a16:creationId xmlns:a16="http://schemas.microsoft.com/office/drawing/2014/main" id="{07FB9FF7-28DC-3168-9A6D-7DDC94A401F8}"/>
              </a:ext>
            </a:extLst>
          </p:cNvPr>
          <p:cNvSpPr>
            <a:spLocks noGrp="1" noChangeArrowheads="1"/>
          </p:cNvSpPr>
          <p:nvPr>
            <p:ph type="sldNum" sz="quarter" idx="11"/>
          </p:nvPr>
        </p:nvSpPr>
        <p:spPr>
          <a:ln/>
        </p:spPr>
        <p:txBody>
          <a:bodyPr/>
          <a:lstStyle>
            <a:lvl1pPr>
              <a:defRPr/>
            </a:lvl1pPr>
          </a:lstStyle>
          <a:p>
            <a:pPr>
              <a:defRPr/>
            </a:pPr>
            <a:fld id="{8F5A236C-EF52-4CD0-9665-C664C856FC08}" type="slidenum">
              <a:rPr lang="ru-RU" altLang="ru-RU"/>
              <a:pPr>
                <a:defRPr/>
              </a:pPr>
              <a:t>‹#›</a:t>
            </a:fld>
            <a:endParaRPr lang="ru-RU" altLang="ru-RU"/>
          </a:p>
        </p:txBody>
      </p:sp>
      <p:sp>
        <p:nvSpPr>
          <p:cNvPr id="6" name="Rectangle 16">
            <a:extLst>
              <a:ext uri="{FF2B5EF4-FFF2-40B4-BE49-F238E27FC236}">
                <a16:creationId xmlns:a16="http://schemas.microsoft.com/office/drawing/2014/main" id="{88BF06D0-9CDA-A865-543F-684B1A081749}"/>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1758906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a:t>Образец текста</a:t>
            </a:r>
          </a:p>
        </p:txBody>
      </p:sp>
      <p:sp>
        <p:nvSpPr>
          <p:cNvPr id="4" name="Rectangle 2">
            <a:extLst>
              <a:ext uri="{FF2B5EF4-FFF2-40B4-BE49-F238E27FC236}">
                <a16:creationId xmlns:a16="http://schemas.microsoft.com/office/drawing/2014/main" id="{D7EFD080-0CAF-3EA0-E30D-6E5A6378EFE8}"/>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5" name="Rectangle 3">
            <a:extLst>
              <a:ext uri="{FF2B5EF4-FFF2-40B4-BE49-F238E27FC236}">
                <a16:creationId xmlns:a16="http://schemas.microsoft.com/office/drawing/2014/main" id="{AAB2C3C9-055B-BE21-6BAD-C20F4C307EA7}"/>
              </a:ext>
            </a:extLst>
          </p:cNvPr>
          <p:cNvSpPr>
            <a:spLocks noGrp="1" noChangeArrowheads="1"/>
          </p:cNvSpPr>
          <p:nvPr>
            <p:ph type="sldNum" sz="quarter" idx="11"/>
          </p:nvPr>
        </p:nvSpPr>
        <p:spPr>
          <a:ln/>
        </p:spPr>
        <p:txBody>
          <a:bodyPr/>
          <a:lstStyle>
            <a:lvl1pPr>
              <a:defRPr/>
            </a:lvl1pPr>
          </a:lstStyle>
          <a:p>
            <a:pPr>
              <a:defRPr/>
            </a:pPr>
            <a:fld id="{51E358E9-2CBA-4B6B-8FC7-FC805649FC2D}" type="slidenum">
              <a:rPr lang="ru-RU" altLang="ru-RU"/>
              <a:pPr>
                <a:defRPr/>
              </a:pPr>
              <a:t>‹#›</a:t>
            </a:fld>
            <a:endParaRPr lang="ru-RU" altLang="ru-RU"/>
          </a:p>
        </p:txBody>
      </p:sp>
      <p:sp>
        <p:nvSpPr>
          <p:cNvPr id="6" name="Rectangle 16">
            <a:extLst>
              <a:ext uri="{FF2B5EF4-FFF2-40B4-BE49-F238E27FC236}">
                <a16:creationId xmlns:a16="http://schemas.microsoft.com/office/drawing/2014/main" id="{73A47553-B791-844E-8CB7-68DCE36B5810}"/>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34186246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981200"/>
            <a:ext cx="4038600" cy="3886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981200"/>
            <a:ext cx="4038600" cy="38862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2">
            <a:extLst>
              <a:ext uri="{FF2B5EF4-FFF2-40B4-BE49-F238E27FC236}">
                <a16:creationId xmlns:a16="http://schemas.microsoft.com/office/drawing/2014/main" id="{0A237475-FD97-08E9-F08D-C2165BA33BFB}"/>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6" name="Rectangle 3">
            <a:extLst>
              <a:ext uri="{FF2B5EF4-FFF2-40B4-BE49-F238E27FC236}">
                <a16:creationId xmlns:a16="http://schemas.microsoft.com/office/drawing/2014/main" id="{51B093DD-4929-B087-7C14-C9E1019A2987}"/>
              </a:ext>
            </a:extLst>
          </p:cNvPr>
          <p:cNvSpPr>
            <a:spLocks noGrp="1" noChangeArrowheads="1"/>
          </p:cNvSpPr>
          <p:nvPr>
            <p:ph type="sldNum" sz="quarter" idx="11"/>
          </p:nvPr>
        </p:nvSpPr>
        <p:spPr>
          <a:ln/>
        </p:spPr>
        <p:txBody>
          <a:bodyPr/>
          <a:lstStyle>
            <a:lvl1pPr>
              <a:defRPr/>
            </a:lvl1pPr>
          </a:lstStyle>
          <a:p>
            <a:pPr>
              <a:defRPr/>
            </a:pPr>
            <a:fld id="{73BCCCFD-8AB7-4C61-80D4-A34E215F1FDD}" type="slidenum">
              <a:rPr lang="ru-RU" altLang="ru-RU"/>
              <a:pPr>
                <a:defRPr/>
              </a:pPr>
              <a:t>‹#›</a:t>
            </a:fld>
            <a:endParaRPr lang="ru-RU" altLang="ru-RU"/>
          </a:p>
        </p:txBody>
      </p:sp>
      <p:sp>
        <p:nvSpPr>
          <p:cNvPr id="7" name="Rectangle 16">
            <a:extLst>
              <a:ext uri="{FF2B5EF4-FFF2-40B4-BE49-F238E27FC236}">
                <a16:creationId xmlns:a16="http://schemas.microsoft.com/office/drawing/2014/main" id="{61EFF81B-8D4C-AB30-8FDA-FA3426AC3C02}"/>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19430571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a:t>Образец заголовка</a:t>
            </a:r>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2">
            <a:extLst>
              <a:ext uri="{FF2B5EF4-FFF2-40B4-BE49-F238E27FC236}">
                <a16:creationId xmlns:a16="http://schemas.microsoft.com/office/drawing/2014/main" id="{68B2F5A8-17D8-756D-6BA9-2D1216D1E2F9}"/>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8" name="Rectangle 3">
            <a:extLst>
              <a:ext uri="{FF2B5EF4-FFF2-40B4-BE49-F238E27FC236}">
                <a16:creationId xmlns:a16="http://schemas.microsoft.com/office/drawing/2014/main" id="{94B2F001-6370-DB36-FB3A-D491C75342A9}"/>
              </a:ext>
            </a:extLst>
          </p:cNvPr>
          <p:cNvSpPr>
            <a:spLocks noGrp="1" noChangeArrowheads="1"/>
          </p:cNvSpPr>
          <p:nvPr>
            <p:ph type="sldNum" sz="quarter" idx="11"/>
          </p:nvPr>
        </p:nvSpPr>
        <p:spPr>
          <a:ln/>
        </p:spPr>
        <p:txBody>
          <a:bodyPr/>
          <a:lstStyle>
            <a:lvl1pPr>
              <a:defRPr/>
            </a:lvl1pPr>
          </a:lstStyle>
          <a:p>
            <a:pPr>
              <a:defRPr/>
            </a:pPr>
            <a:fld id="{5C98030B-CFDA-4988-9D6D-6412D461D4D3}" type="slidenum">
              <a:rPr lang="ru-RU" altLang="ru-RU"/>
              <a:pPr>
                <a:defRPr/>
              </a:pPr>
              <a:t>‹#›</a:t>
            </a:fld>
            <a:endParaRPr lang="ru-RU" altLang="ru-RU"/>
          </a:p>
        </p:txBody>
      </p:sp>
      <p:sp>
        <p:nvSpPr>
          <p:cNvPr id="9" name="Rectangle 16">
            <a:extLst>
              <a:ext uri="{FF2B5EF4-FFF2-40B4-BE49-F238E27FC236}">
                <a16:creationId xmlns:a16="http://schemas.microsoft.com/office/drawing/2014/main" id="{7FC23F6B-CC9E-EC45-1BF8-BD8C367C4249}"/>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37768069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2">
            <a:extLst>
              <a:ext uri="{FF2B5EF4-FFF2-40B4-BE49-F238E27FC236}">
                <a16:creationId xmlns:a16="http://schemas.microsoft.com/office/drawing/2014/main" id="{4FAC7C16-2F35-EF7B-24E2-4A0A4445BF52}"/>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4" name="Rectangle 3">
            <a:extLst>
              <a:ext uri="{FF2B5EF4-FFF2-40B4-BE49-F238E27FC236}">
                <a16:creationId xmlns:a16="http://schemas.microsoft.com/office/drawing/2014/main" id="{57741124-F584-08C8-84C5-051C25D3EE0C}"/>
              </a:ext>
            </a:extLst>
          </p:cNvPr>
          <p:cNvSpPr>
            <a:spLocks noGrp="1" noChangeArrowheads="1"/>
          </p:cNvSpPr>
          <p:nvPr>
            <p:ph type="sldNum" sz="quarter" idx="11"/>
          </p:nvPr>
        </p:nvSpPr>
        <p:spPr>
          <a:ln/>
        </p:spPr>
        <p:txBody>
          <a:bodyPr/>
          <a:lstStyle>
            <a:lvl1pPr>
              <a:defRPr/>
            </a:lvl1pPr>
          </a:lstStyle>
          <a:p>
            <a:pPr>
              <a:defRPr/>
            </a:pPr>
            <a:fld id="{D95060E3-04D8-4ED2-9A70-C831F5B3A283}" type="slidenum">
              <a:rPr lang="ru-RU" altLang="ru-RU"/>
              <a:pPr>
                <a:defRPr/>
              </a:pPr>
              <a:t>‹#›</a:t>
            </a:fld>
            <a:endParaRPr lang="ru-RU" altLang="ru-RU"/>
          </a:p>
        </p:txBody>
      </p:sp>
      <p:sp>
        <p:nvSpPr>
          <p:cNvPr id="5" name="Rectangle 16">
            <a:extLst>
              <a:ext uri="{FF2B5EF4-FFF2-40B4-BE49-F238E27FC236}">
                <a16:creationId xmlns:a16="http://schemas.microsoft.com/office/drawing/2014/main" id="{34743380-2E21-EC70-B4E6-6A0806964441}"/>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25107906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3184A08-2B3A-109C-1BB6-C2423776F11D}"/>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3" name="Rectangle 3">
            <a:extLst>
              <a:ext uri="{FF2B5EF4-FFF2-40B4-BE49-F238E27FC236}">
                <a16:creationId xmlns:a16="http://schemas.microsoft.com/office/drawing/2014/main" id="{23C274A5-B298-73A6-7376-E9CB3AED0B09}"/>
              </a:ext>
            </a:extLst>
          </p:cNvPr>
          <p:cNvSpPr>
            <a:spLocks noGrp="1" noChangeArrowheads="1"/>
          </p:cNvSpPr>
          <p:nvPr>
            <p:ph type="sldNum" sz="quarter" idx="11"/>
          </p:nvPr>
        </p:nvSpPr>
        <p:spPr>
          <a:ln/>
        </p:spPr>
        <p:txBody>
          <a:bodyPr/>
          <a:lstStyle>
            <a:lvl1pPr>
              <a:defRPr/>
            </a:lvl1pPr>
          </a:lstStyle>
          <a:p>
            <a:pPr>
              <a:defRPr/>
            </a:pPr>
            <a:fld id="{0E2D8700-D3CB-45A6-83EE-C01C689C1350}" type="slidenum">
              <a:rPr lang="ru-RU" altLang="ru-RU"/>
              <a:pPr>
                <a:defRPr/>
              </a:pPr>
              <a:t>‹#›</a:t>
            </a:fld>
            <a:endParaRPr lang="ru-RU" altLang="ru-RU"/>
          </a:p>
        </p:txBody>
      </p:sp>
      <p:sp>
        <p:nvSpPr>
          <p:cNvPr id="4" name="Rectangle 16">
            <a:extLst>
              <a:ext uri="{FF2B5EF4-FFF2-40B4-BE49-F238E27FC236}">
                <a16:creationId xmlns:a16="http://schemas.microsoft.com/office/drawing/2014/main" id="{8586E502-0076-51AD-7015-2C49E1A04DB8}"/>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5917240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Rectangle 2">
            <a:extLst>
              <a:ext uri="{FF2B5EF4-FFF2-40B4-BE49-F238E27FC236}">
                <a16:creationId xmlns:a16="http://schemas.microsoft.com/office/drawing/2014/main" id="{F5F7C13A-2C41-03E5-F41F-BAA14DE852E2}"/>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6" name="Rectangle 3">
            <a:extLst>
              <a:ext uri="{FF2B5EF4-FFF2-40B4-BE49-F238E27FC236}">
                <a16:creationId xmlns:a16="http://schemas.microsoft.com/office/drawing/2014/main" id="{ED1D68B1-696F-8699-3612-651EE98F30A5}"/>
              </a:ext>
            </a:extLst>
          </p:cNvPr>
          <p:cNvSpPr>
            <a:spLocks noGrp="1" noChangeArrowheads="1"/>
          </p:cNvSpPr>
          <p:nvPr>
            <p:ph type="sldNum" sz="quarter" idx="11"/>
          </p:nvPr>
        </p:nvSpPr>
        <p:spPr>
          <a:ln/>
        </p:spPr>
        <p:txBody>
          <a:bodyPr/>
          <a:lstStyle>
            <a:lvl1pPr>
              <a:defRPr/>
            </a:lvl1pPr>
          </a:lstStyle>
          <a:p>
            <a:pPr>
              <a:defRPr/>
            </a:pPr>
            <a:fld id="{C19E544F-DBF3-4CCC-ADFA-1ADF486CE739}" type="slidenum">
              <a:rPr lang="ru-RU" altLang="ru-RU"/>
              <a:pPr>
                <a:defRPr/>
              </a:pPr>
              <a:t>‹#›</a:t>
            </a:fld>
            <a:endParaRPr lang="ru-RU" altLang="ru-RU"/>
          </a:p>
        </p:txBody>
      </p:sp>
      <p:sp>
        <p:nvSpPr>
          <p:cNvPr id="7" name="Rectangle 16">
            <a:extLst>
              <a:ext uri="{FF2B5EF4-FFF2-40B4-BE49-F238E27FC236}">
                <a16:creationId xmlns:a16="http://schemas.microsoft.com/office/drawing/2014/main" id="{793AF49B-42E5-0388-90CA-B393712ADC1F}"/>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2559519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7">
            <a:extLst>
              <a:ext uri="{FF2B5EF4-FFF2-40B4-BE49-F238E27FC236}">
                <a16:creationId xmlns:a16="http://schemas.microsoft.com/office/drawing/2014/main" id="{82582173-7BE6-B501-43DE-1046E4C7E6AD}"/>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8">
            <a:extLst>
              <a:ext uri="{FF2B5EF4-FFF2-40B4-BE49-F238E27FC236}">
                <a16:creationId xmlns:a16="http://schemas.microsoft.com/office/drawing/2014/main" id="{C251234A-1409-CF21-BBFF-2BE8089A027E}"/>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9">
            <a:extLst>
              <a:ext uri="{FF2B5EF4-FFF2-40B4-BE49-F238E27FC236}">
                <a16:creationId xmlns:a16="http://schemas.microsoft.com/office/drawing/2014/main" id="{EF013F77-E736-EB89-6E5D-11CBFFA14E53}"/>
              </a:ext>
            </a:extLst>
          </p:cNvPr>
          <p:cNvSpPr>
            <a:spLocks noGrp="1" noChangeArrowheads="1"/>
          </p:cNvSpPr>
          <p:nvPr>
            <p:ph type="sldNum" sz="quarter" idx="12"/>
          </p:nvPr>
        </p:nvSpPr>
        <p:spPr>
          <a:ln/>
        </p:spPr>
        <p:txBody>
          <a:bodyPr/>
          <a:lstStyle>
            <a:lvl1pPr>
              <a:defRPr/>
            </a:lvl1pPr>
          </a:lstStyle>
          <a:p>
            <a:pPr>
              <a:defRPr/>
            </a:pPr>
            <a:fld id="{34658F10-801C-4AF2-8AD9-0BC0771464FD}" type="slidenum">
              <a:rPr lang="ru-RU" altLang="ru-RU"/>
              <a:pPr>
                <a:defRPr/>
              </a:pPr>
              <a:t>‹#›</a:t>
            </a:fld>
            <a:endParaRPr lang="ru-RU" altLang="ru-RU"/>
          </a:p>
        </p:txBody>
      </p:sp>
    </p:spTree>
    <p:extLst>
      <p:ext uri="{BB962C8B-B14F-4D97-AF65-F5344CB8AC3E}">
        <p14:creationId xmlns:p14="http://schemas.microsoft.com/office/powerpoint/2010/main" val="1507287572"/>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Rectangle 2">
            <a:extLst>
              <a:ext uri="{FF2B5EF4-FFF2-40B4-BE49-F238E27FC236}">
                <a16:creationId xmlns:a16="http://schemas.microsoft.com/office/drawing/2014/main" id="{3C8A2BBB-C293-D27F-5F6B-34C7F044C129}"/>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6" name="Rectangle 3">
            <a:extLst>
              <a:ext uri="{FF2B5EF4-FFF2-40B4-BE49-F238E27FC236}">
                <a16:creationId xmlns:a16="http://schemas.microsoft.com/office/drawing/2014/main" id="{E62EB7BE-1160-2D66-54EA-D85915A6ECBE}"/>
              </a:ext>
            </a:extLst>
          </p:cNvPr>
          <p:cNvSpPr>
            <a:spLocks noGrp="1" noChangeArrowheads="1"/>
          </p:cNvSpPr>
          <p:nvPr>
            <p:ph type="sldNum" sz="quarter" idx="11"/>
          </p:nvPr>
        </p:nvSpPr>
        <p:spPr>
          <a:ln/>
        </p:spPr>
        <p:txBody>
          <a:bodyPr/>
          <a:lstStyle>
            <a:lvl1pPr>
              <a:defRPr/>
            </a:lvl1pPr>
          </a:lstStyle>
          <a:p>
            <a:pPr>
              <a:defRPr/>
            </a:pPr>
            <a:fld id="{9DFBB2B3-68B6-4330-98D6-2E3348DDDCC6}" type="slidenum">
              <a:rPr lang="ru-RU" altLang="ru-RU"/>
              <a:pPr>
                <a:defRPr/>
              </a:pPr>
              <a:t>‹#›</a:t>
            </a:fld>
            <a:endParaRPr lang="ru-RU" altLang="ru-RU"/>
          </a:p>
        </p:txBody>
      </p:sp>
      <p:sp>
        <p:nvSpPr>
          <p:cNvPr id="7" name="Rectangle 16">
            <a:extLst>
              <a:ext uri="{FF2B5EF4-FFF2-40B4-BE49-F238E27FC236}">
                <a16:creationId xmlns:a16="http://schemas.microsoft.com/office/drawing/2014/main" id="{E69883D9-2A13-E8B2-041F-682B9561FF27}"/>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3763470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a:extLst>
              <a:ext uri="{FF2B5EF4-FFF2-40B4-BE49-F238E27FC236}">
                <a16:creationId xmlns:a16="http://schemas.microsoft.com/office/drawing/2014/main" id="{E2631C0C-A6FF-AAAA-460F-186B2F8B95A1}"/>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5" name="Rectangle 3">
            <a:extLst>
              <a:ext uri="{FF2B5EF4-FFF2-40B4-BE49-F238E27FC236}">
                <a16:creationId xmlns:a16="http://schemas.microsoft.com/office/drawing/2014/main" id="{7A8AE310-4815-781F-AC0B-BDD20E40013B}"/>
              </a:ext>
            </a:extLst>
          </p:cNvPr>
          <p:cNvSpPr>
            <a:spLocks noGrp="1" noChangeArrowheads="1"/>
          </p:cNvSpPr>
          <p:nvPr>
            <p:ph type="sldNum" sz="quarter" idx="11"/>
          </p:nvPr>
        </p:nvSpPr>
        <p:spPr>
          <a:ln/>
        </p:spPr>
        <p:txBody>
          <a:bodyPr/>
          <a:lstStyle>
            <a:lvl1pPr>
              <a:defRPr/>
            </a:lvl1pPr>
          </a:lstStyle>
          <a:p>
            <a:pPr>
              <a:defRPr/>
            </a:pPr>
            <a:fld id="{1617D437-07FC-4B5C-9B43-F0A86BC680B1}" type="slidenum">
              <a:rPr lang="ru-RU" altLang="ru-RU"/>
              <a:pPr>
                <a:defRPr/>
              </a:pPr>
              <a:t>‹#›</a:t>
            </a:fld>
            <a:endParaRPr lang="ru-RU" altLang="ru-RU"/>
          </a:p>
        </p:txBody>
      </p:sp>
      <p:sp>
        <p:nvSpPr>
          <p:cNvPr id="6" name="Rectangle 16">
            <a:extLst>
              <a:ext uri="{FF2B5EF4-FFF2-40B4-BE49-F238E27FC236}">
                <a16:creationId xmlns:a16="http://schemas.microsoft.com/office/drawing/2014/main" id="{ABDFD465-D919-FCA5-DB79-CFE36039C303}"/>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9679549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54102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457200"/>
            <a:ext cx="6019800" cy="54102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2">
            <a:extLst>
              <a:ext uri="{FF2B5EF4-FFF2-40B4-BE49-F238E27FC236}">
                <a16:creationId xmlns:a16="http://schemas.microsoft.com/office/drawing/2014/main" id="{369C2066-D622-A4A9-787D-910EAF3FCBC8}"/>
              </a:ext>
            </a:extLst>
          </p:cNvPr>
          <p:cNvSpPr>
            <a:spLocks noGrp="1" noChangeArrowheads="1"/>
          </p:cNvSpPr>
          <p:nvPr>
            <p:ph type="ftr" sz="quarter" idx="10"/>
          </p:nvPr>
        </p:nvSpPr>
        <p:spPr>
          <a:ln/>
        </p:spPr>
        <p:txBody>
          <a:bodyPr/>
          <a:lstStyle>
            <a:lvl1pPr>
              <a:defRPr/>
            </a:lvl1pPr>
          </a:lstStyle>
          <a:p>
            <a:pPr>
              <a:defRPr/>
            </a:pPr>
            <a:endParaRPr lang="ru-RU" altLang="ru-RU"/>
          </a:p>
        </p:txBody>
      </p:sp>
      <p:sp>
        <p:nvSpPr>
          <p:cNvPr id="5" name="Rectangle 3">
            <a:extLst>
              <a:ext uri="{FF2B5EF4-FFF2-40B4-BE49-F238E27FC236}">
                <a16:creationId xmlns:a16="http://schemas.microsoft.com/office/drawing/2014/main" id="{AF30D772-02D1-8303-F31F-5E257783B0FA}"/>
              </a:ext>
            </a:extLst>
          </p:cNvPr>
          <p:cNvSpPr>
            <a:spLocks noGrp="1" noChangeArrowheads="1"/>
          </p:cNvSpPr>
          <p:nvPr>
            <p:ph type="sldNum" sz="quarter" idx="11"/>
          </p:nvPr>
        </p:nvSpPr>
        <p:spPr>
          <a:ln/>
        </p:spPr>
        <p:txBody>
          <a:bodyPr/>
          <a:lstStyle>
            <a:lvl1pPr>
              <a:defRPr/>
            </a:lvl1pPr>
          </a:lstStyle>
          <a:p>
            <a:pPr>
              <a:defRPr/>
            </a:pPr>
            <a:fld id="{2DCF9312-5731-4DA9-A1E4-3104659AE289}" type="slidenum">
              <a:rPr lang="ru-RU" altLang="ru-RU"/>
              <a:pPr>
                <a:defRPr/>
              </a:pPr>
              <a:t>‹#›</a:t>
            </a:fld>
            <a:endParaRPr lang="ru-RU" altLang="ru-RU"/>
          </a:p>
        </p:txBody>
      </p:sp>
      <p:sp>
        <p:nvSpPr>
          <p:cNvPr id="6" name="Rectangle 16">
            <a:extLst>
              <a:ext uri="{FF2B5EF4-FFF2-40B4-BE49-F238E27FC236}">
                <a16:creationId xmlns:a16="http://schemas.microsoft.com/office/drawing/2014/main" id="{73C61E6E-4A60-CB14-D543-AAB7243C3106}"/>
              </a:ext>
            </a:extLst>
          </p:cNvPr>
          <p:cNvSpPr>
            <a:spLocks noGrp="1" noChangeArrowheads="1"/>
          </p:cNvSpPr>
          <p:nvPr>
            <p:ph type="dt" sz="half" idx="12"/>
          </p:nvPr>
        </p:nvSpPr>
        <p:spPr>
          <a:ln/>
        </p:spPr>
        <p:txBody>
          <a:bodyPr/>
          <a:lstStyle>
            <a:lvl1pPr>
              <a:defRPr/>
            </a:lvl1pPr>
          </a:lstStyle>
          <a:p>
            <a:pPr>
              <a:defRPr/>
            </a:pPr>
            <a:endParaRPr lang="ru-RU" altLang="ru-RU"/>
          </a:p>
        </p:txBody>
      </p:sp>
    </p:spTree>
    <p:extLst>
      <p:ext uri="{BB962C8B-B14F-4D97-AF65-F5344CB8AC3E}">
        <p14:creationId xmlns:p14="http://schemas.microsoft.com/office/powerpoint/2010/main" val="4035193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23888" y="1709738"/>
            <a:ext cx="7886700" cy="2852737"/>
          </a:xfrm>
        </p:spPr>
        <p:txBody>
          <a:bodyPr anchor="b"/>
          <a:lstStyle>
            <a:lvl1pPr>
              <a:defRPr sz="6000"/>
            </a:lvl1pPr>
          </a:lstStyle>
          <a:p>
            <a:r>
              <a:rPr lang="ru-RU"/>
              <a:t>Образец заголовка</a:t>
            </a:r>
          </a:p>
        </p:txBody>
      </p:sp>
      <p:sp>
        <p:nvSpPr>
          <p:cNvPr id="3" name="Текст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a:t>Образец текста</a:t>
            </a:r>
          </a:p>
        </p:txBody>
      </p:sp>
      <p:sp>
        <p:nvSpPr>
          <p:cNvPr id="4" name="Rectangle 7">
            <a:extLst>
              <a:ext uri="{FF2B5EF4-FFF2-40B4-BE49-F238E27FC236}">
                <a16:creationId xmlns:a16="http://schemas.microsoft.com/office/drawing/2014/main" id="{6B769775-4B59-0241-B730-F428E0E4567A}"/>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5" name="Rectangle 8">
            <a:extLst>
              <a:ext uri="{FF2B5EF4-FFF2-40B4-BE49-F238E27FC236}">
                <a16:creationId xmlns:a16="http://schemas.microsoft.com/office/drawing/2014/main" id="{0EB07A08-025D-DD2B-4451-4FAA8E87E32C}"/>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6" name="Rectangle 9">
            <a:extLst>
              <a:ext uri="{FF2B5EF4-FFF2-40B4-BE49-F238E27FC236}">
                <a16:creationId xmlns:a16="http://schemas.microsoft.com/office/drawing/2014/main" id="{1E807D4D-B988-B62A-988E-3EBC78D5A506}"/>
              </a:ext>
            </a:extLst>
          </p:cNvPr>
          <p:cNvSpPr>
            <a:spLocks noGrp="1" noChangeArrowheads="1"/>
          </p:cNvSpPr>
          <p:nvPr>
            <p:ph type="sldNum" sz="quarter" idx="12"/>
          </p:nvPr>
        </p:nvSpPr>
        <p:spPr>
          <a:ln/>
        </p:spPr>
        <p:txBody>
          <a:bodyPr/>
          <a:lstStyle>
            <a:lvl1pPr>
              <a:defRPr/>
            </a:lvl1pPr>
          </a:lstStyle>
          <a:p>
            <a:pPr>
              <a:defRPr/>
            </a:pPr>
            <a:fld id="{8E08AAF1-6565-4147-9A6A-ABAFC2C2244D}" type="slidenum">
              <a:rPr lang="ru-RU" altLang="ru-RU"/>
              <a:pPr>
                <a:defRPr/>
              </a:pPr>
              <a:t>‹#›</a:t>
            </a:fld>
            <a:endParaRPr lang="ru-RU" altLang="ru-RU"/>
          </a:p>
        </p:txBody>
      </p:sp>
    </p:spTree>
    <p:extLst>
      <p:ext uri="{BB962C8B-B14F-4D97-AF65-F5344CB8AC3E}">
        <p14:creationId xmlns:p14="http://schemas.microsoft.com/office/powerpoint/2010/main" val="2872457616"/>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2438400" y="1600200"/>
            <a:ext cx="3124200" cy="4495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5715000" y="1600200"/>
            <a:ext cx="3124200" cy="44958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7">
            <a:extLst>
              <a:ext uri="{FF2B5EF4-FFF2-40B4-BE49-F238E27FC236}">
                <a16:creationId xmlns:a16="http://schemas.microsoft.com/office/drawing/2014/main" id="{0DDBCDC7-C41E-4F18-BF27-35AD84E740BC}"/>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8">
            <a:extLst>
              <a:ext uri="{FF2B5EF4-FFF2-40B4-BE49-F238E27FC236}">
                <a16:creationId xmlns:a16="http://schemas.microsoft.com/office/drawing/2014/main" id="{B58B564C-5476-ED2E-5D56-BC6EFCBC5E40}"/>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7" name="Rectangle 9">
            <a:extLst>
              <a:ext uri="{FF2B5EF4-FFF2-40B4-BE49-F238E27FC236}">
                <a16:creationId xmlns:a16="http://schemas.microsoft.com/office/drawing/2014/main" id="{B2D6D7CD-6CDD-CD72-EB20-4AC83AC3D53D}"/>
              </a:ext>
            </a:extLst>
          </p:cNvPr>
          <p:cNvSpPr>
            <a:spLocks noGrp="1" noChangeArrowheads="1"/>
          </p:cNvSpPr>
          <p:nvPr>
            <p:ph type="sldNum" sz="quarter" idx="12"/>
          </p:nvPr>
        </p:nvSpPr>
        <p:spPr>
          <a:ln/>
        </p:spPr>
        <p:txBody>
          <a:bodyPr/>
          <a:lstStyle>
            <a:lvl1pPr>
              <a:defRPr/>
            </a:lvl1pPr>
          </a:lstStyle>
          <a:p>
            <a:pPr>
              <a:defRPr/>
            </a:pPr>
            <a:fld id="{DA305513-586E-471C-AA26-531F45F85DB2}" type="slidenum">
              <a:rPr lang="ru-RU" altLang="ru-RU"/>
              <a:pPr>
                <a:defRPr/>
              </a:pPr>
              <a:t>‹#›</a:t>
            </a:fld>
            <a:endParaRPr lang="ru-RU" altLang="ru-RU"/>
          </a:p>
        </p:txBody>
      </p:sp>
    </p:spTree>
    <p:extLst>
      <p:ext uri="{BB962C8B-B14F-4D97-AF65-F5344CB8AC3E}">
        <p14:creationId xmlns:p14="http://schemas.microsoft.com/office/powerpoint/2010/main" val="2795299817"/>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365125"/>
            <a:ext cx="7886700" cy="1325563"/>
          </a:xfrm>
        </p:spPr>
        <p:txBody>
          <a:bodyPr/>
          <a:lstStyle/>
          <a:p>
            <a:r>
              <a:rPr lang="ru-RU"/>
              <a:t>Образец заголовка</a:t>
            </a:r>
          </a:p>
        </p:txBody>
      </p:sp>
      <p:sp>
        <p:nvSpPr>
          <p:cNvPr id="3" name="Текст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630238" y="2505075"/>
            <a:ext cx="386873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29150" y="2505075"/>
            <a:ext cx="38877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7">
            <a:extLst>
              <a:ext uri="{FF2B5EF4-FFF2-40B4-BE49-F238E27FC236}">
                <a16:creationId xmlns:a16="http://schemas.microsoft.com/office/drawing/2014/main" id="{76D72FF3-8158-B307-2B66-6813BDA8F21B}"/>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8" name="Rectangle 8">
            <a:extLst>
              <a:ext uri="{FF2B5EF4-FFF2-40B4-BE49-F238E27FC236}">
                <a16:creationId xmlns:a16="http://schemas.microsoft.com/office/drawing/2014/main" id="{6D42B54D-C5C6-19AB-E781-A84FF6CB53E3}"/>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9" name="Rectangle 9">
            <a:extLst>
              <a:ext uri="{FF2B5EF4-FFF2-40B4-BE49-F238E27FC236}">
                <a16:creationId xmlns:a16="http://schemas.microsoft.com/office/drawing/2014/main" id="{E5AC14A5-AC2D-D620-9DCB-11869D555DFA}"/>
              </a:ext>
            </a:extLst>
          </p:cNvPr>
          <p:cNvSpPr>
            <a:spLocks noGrp="1" noChangeArrowheads="1"/>
          </p:cNvSpPr>
          <p:nvPr>
            <p:ph type="sldNum" sz="quarter" idx="12"/>
          </p:nvPr>
        </p:nvSpPr>
        <p:spPr>
          <a:ln/>
        </p:spPr>
        <p:txBody>
          <a:bodyPr/>
          <a:lstStyle>
            <a:lvl1pPr>
              <a:defRPr/>
            </a:lvl1pPr>
          </a:lstStyle>
          <a:p>
            <a:pPr>
              <a:defRPr/>
            </a:pPr>
            <a:fld id="{CF301C1A-3274-411F-8ECB-D99E73EC6D0E}" type="slidenum">
              <a:rPr lang="ru-RU" altLang="ru-RU"/>
              <a:pPr>
                <a:defRPr/>
              </a:pPr>
              <a:t>‹#›</a:t>
            </a:fld>
            <a:endParaRPr lang="ru-RU" altLang="ru-RU"/>
          </a:p>
        </p:txBody>
      </p:sp>
    </p:spTree>
    <p:extLst>
      <p:ext uri="{BB962C8B-B14F-4D97-AF65-F5344CB8AC3E}">
        <p14:creationId xmlns:p14="http://schemas.microsoft.com/office/powerpoint/2010/main" val="3449274203"/>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7">
            <a:extLst>
              <a:ext uri="{FF2B5EF4-FFF2-40B4-BE49-F238E27FC236}">
                <a16:creationId xmlns:a16="http://schemas.microsoft.com/office/drawing/2014/main" id="{0E05E455-6762-51A2-9AE6-839214EE8F4C}"/>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4" name="Rectangle 8">
            <a:extLst>
              <a:ext uri="{FF2B5EF4-FFF2-40B4-BE49-F238E27FC236}">
                <a16:creationId xmlns:a16="http://schemas.microsoft.com/office/drawing/2014/main" id="{6AC5C720-5220-F031-4450-EB22B7B2AC2D}"/>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5" name="Rectangle 9">
            <a:extLst>
              <a:ext uri="{FF2B5EF4-FFF2-40B4-BE49-F238E27FC236}">
                <a16:creationId xmlns:a16="http://schemas.microsoft.com/office/drawing/2014/main" id="{CE13E8E0-AE06-9209-DBA7-01E8AA7A2D24}"/>
              </a:ext>
            </a:extLst>
          </p:cNvPr>
          <p:cNvSpPr>
            <a:spLocks noGrp="1" noChangeArrowheads="1"/>
          </p:cNvSpPr>
          <p:nvPr>
            <p:ph type="sldNum" sz="quarter" idx="12"/>
          </p:nvPr>
        </p:nvSpPr>
        <p:spPr>
          <a:ln/>
        </p:spPr>
        <p:txBody>
          <a:bodyPr/>
          <a:lstStyle>
            <a:lvl1pPr>
              <a:defRPr/>
            </a:lvl1pPr>
          </a:lstStyle>
          <a:p>
            <a:pPr>
              <a:defRPr/>
            </a:pPr>
            <a:fld id="{3E73EC75-8FD0-4A52-9519-DC9298DD9C7F}" type="slidenum">
              <a:rPr lang="ru-RU" altLang="ru-RU"/>
              <a:pPr>
                <a:defRPr/>
              </a:pPr>
              <a:t>‹#›</a:t>
            </a:fld>
            <a:endParaRPr lang="ru-RU" altLang="ru-RU"/>
          </a:p>
        </p:txBody>
      </p:sp>
    </p:spTree>
    <p:extLst>
      <p:ext uri="{BB962C8B-B14F-4D97-AF65-F5344CB8AC3E}">
        <p14:creationId xmlns:p14="http://schemas.microsoft.com/office/powerpoint/2010/main" val="4016511930"/>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7">
            <a:extLst>
              <a:ext uri="{FF2B5EF4-FFF2-40B4-BE49-F238E27FC236}">
                <a16:creationId xmlns:a16="http://schemas.microsoft.com/office/drawing/2014/main" id="{480879AE-4C81-860E-759F-C57D7B062333}"/>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3" name="Rectangle 8">
            <a:extLst>
              <a:ext uri="{FF2B5EF4-FFF2-40B4-BE49-F238E27FC236}">
                <a16:creationId xmlns:a16="http://schemas.microsoft.com/office/drawing/2014/main" id="{D9AD93A8-0DCE-AF06-5E9D-CBD451A05366}"/>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4" name="Rectangle 9">
            <a:extLst>
              <a:ext uri="{FF2B5EF4-FFF2-40B4-BE49-F238E27FC236}">
                <a16:creationId xmlns:a16="http://schemas.microsoft.com/office/drawing/2014/main" id="{71E2E773-0A35-698C-858A-8C22253111CA}"/>
              </a:ext>
            </a:extLst>
          </p:cNvPr>
          <p:cNvSpPr>
            <a:spLocks noGrp="1" noChangeArrowheads="1"/>
          </p:cNvSpPr>
          <p:nvPr>
            <p:ph type="sldNum" sz="quarter" idx="12"/>
          </p:nvPr>
        </p:nvSpPr>
        <p:spPr>
          <a:ln/>
        </p:spPr>
        <p:txBody>
          <a:bodyPr/>
          <a:lstStyle>
            <a:lvl1pPr>
              <a:defRPr/>
            </a:lvl1pPr>
          </a:lstStyle>
          <a:p>
            <a:pPr>
              <a:defRPr/>
            </a:pPr>
            <a:fld id="{2CE35D59-F6B3-4CDF-9D47-5B29D1BF549F}" type="slidenum">
              <a:rPr lang="ru-RU" altLang="ru-RU"/>
              <a:pPr>
                <a:defRPr/>
              </a:pPr>
              <a:t>‹#›</a:t>
            </a:fld>
            <a:endParaRPr lang="ru-RU" altLang="ru-RU"/>
          </a:p>
        </p:txBody>
      </p:sp>
    </p:spTree>
    <p:extLst>
      <p:ext uri="{BB962C8B-B14F-4D97-AF65-F5344CB8AC3E}">
        <p14:creationId xmlns:p14="http://schemas.microsoft.com/office/powerpoint/2010/main" val="2538933235"/>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Rectangle 7">
            <a:extLst>
              <a:ext uri="{FF2B5EF4-FFF2-40B4-BE49-F238E27FC236}">
                <a16:creationId xmlns:a16="http://schemas.microsoft.com/office/drawing/2014/main" id="{9A88CDC7-7B52-DBBA-2ED6-37FC5A165D9B}"/>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8">
            <a:extLst>
              <a:ext uri="{FF2B5EF4-FFF2-40B4-BE49-F238E27FC236}">
                <a16:creationId xmlns:a16="http://schemas.microsoft.com/office/drawing/2014/main" id="{8E8D6119-B9EC-3BB8-5740-0E0AFA6C6A4F}"/>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7" name="Rectangle 9">
            <a:extLst>
              <a:ext uri="{FF2B5EF4-FFF2-40B4-BE49-F238E27FC236}">
                <a16:creationId xmlns:a16="http://schemas.microsoft.com/office/drawing/2014/main" id="{3976342C-0430-541F-9F0C-C673600671FB}"/>
              </a:ext>
            </a:extLst>
          </p:cNvPr>
          <p:cNvSpPr>
            <a:spLocks noGrp="1" noChangeArrowheads="1"/>
          </p:cNvSpPr>
          <p:nvPr>
            <p:ph type="sldNum" sz="quarter" idx="12"/>
          </p:nvPr>
        </p:nvSpPr>
        <p:spPr>
          <a:ln/>
        </p:spPr>
        <p:txBody>
          <a:bodyPr/>
          <a:lstStyle>
            <a:lvl1pPr>
              <a:defRPr/>
            </a:lvl1pPr>
          </a:lstStyle>
          <a:p>
            <a:pPr>
              <a:defRPr/>
            </a:pPr>
            <a:fld id="{7AB2493B-8900-4E85-BFD7-1F5F69BF0822}" type="slidenum">
              <a:rPr lang="ru-RU" altLang="ru-RU"/>
              <a:pPr>
                <a:defRPr/>
              </a:pPr>
              <a:t>‹#›</a:t>
            </a:fld>
            <a:endParaRPr lang="ru-RU" altLang="ru-RU"/>
          </a:p>
        </p:txBody>
      </p:sp>
    </p:spTree>
    <p:extLst>
      <p:ext uri="{BB962C8B-B14F-4D97-AF65-F5344CB8AC3E}">
        <p14:creationId xmlns:p14="http://schemas.microsoft.com/office/powerpoint/2010/main" val="1531732359"/>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238" y="457200"/>
            <a:ext cx="2949575"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Rectangle 7">
            <a:extLst>
              <a:ext uri="{FF2B5EF4-FFF2-40B4-BE49-F238E27FC236}">
                <a16:creationId xmlns:a16="http://schemas.microsoft.com/office/drawing/2014/main" id="{F85E3C7A-2177-B4D1-03D4-0566F1D87F93}"/>
              </a:ext>
            </a:extLst>
          </p:cNvPr>
          <p:cNvSpPr>
            <a:spLocks noGrp="1" noChangeArrowheads="1"/>
          </p:cNvSpPr>
          <p:nvPr>
            <p:ph type="dt" sz="half" idx="10"/>
          </p:nvPr>
        </p:nvSpPr>
        <p:spPr>
          <a:ln/>
        </p:spPr>
        <p:txBody>
          <a:bodyPr/>
          <a:lstStyle>
            <a:lvl1pPr>
              <a:defRPr/>
            </a:lvl1pPr>
          </a:lstStyle>
          <a:p>
            <a:pPr>
              <a:defRPr/>
            </a:pPr>
            <a:endParaRPr lang="ru-RU" altLang="ru-RU"/>
          </a:p>
        </p:txBody>
      </p:sp>
      <p:sp>
        <p:nvSpPr>
          <p:cNvPr id="6" name="Rectangle 8">
            <a:extLst>
              <a:ext uri="{FF2B5EF4-FFF2-40B4-BE49-F238E27FC236}">
                <a16:creationId xmlns:a16="http://schemas.microsoft.com/office/drawing/2014/main" id="{462BB67C-8407-FB75-AF6E-40A0A56A5A3B}"/>
              </a:ext>
            </a:extLst>
          </p:cNvPr>
          <p:cNvSpPr>
            <a:spLocks noGrp="1" noChangeArrowheads="1"/>
          </p:cNvSpPr>
          <p:nvPr>
            <p:ph type="ftr" sz="quarter" idx="11"/>
          </p:nvPr>
        </p:nvSpPr>
        <p:spPr>
          <a:ln/>
        </p:spPr>
        <p:txBody>
          <a:bodyPr/>
          <a:lstStyle>
            <a:lvl1pPr>
              <a:defRPr/>
            </a:lvl1pPr>
          </a:lstStyle>
          <a:p>
            <a:pPr>
              <a:defRPr/>
            </a:pPr>
            <a:endParaRPr lang="ru-RU" altLang="ru-RU"/>
          </a:p>
        </p:txBody>
      </p:sp>
      <p:sp>
        <p:nvSpPr>
          <p:cNvPr id="7" name="Rectangle 9">
            <a:extLst>
              <a:ext uri="{FF2B5EF4-FFF2-40B4-BE49-F238E27FC236}">
                <a16:creationId xmlns:a16="http://schemas.microsoft.com/office/drawing/2014/main" id="{3D85FA5D-69A2-4E6C-05C2-C2EB8881960D}"/>
              </a:ext>
            </a:extLst>
          </p:cNvPr>
          <p:cNvSpPr>
            <a:spLocks noGrp="1" noChangeArrowheads="1"/>
          </p:cNvSpPr>
          <p:nvPr>
            <p:ph type="sldNum" sz="quarter" idx="12"/>
          </p:nvPr>
        </p:nvSpPr>
        <p:spPr>
          <a:ln/>
        </p:spPr>
        <p:txBody>
          <a:bodyPr/>
          <a:lstStyle>
            <a:lvl1pPr>
              <a:defRPr/>
            </a:lvl1pPr>
          </a:lstStyle>
          <a:p>
            <a:pPr>
              <a:defRPr/>
            </a:pPr>
            <a:fld id="{2A51F51F-639E-4B58-A29D-957BA9BDD24E}" type="slidenum">
              <a:rPr lang="ru-RU" altLang="ru-RU"/>
              <a:pPr>
                <a:defRPr/>
              </a:pPr>
              <a:t>‹#›</a:t>
            </a:fld>
            <a:endParaRPr lang="ru-RU" altLang="ru-RU"/>
          </a:p>
        </p:txBody>
      </p:sp>
    </p:spTree>
    <p:extLst>
      <p:ext uri="{BB962C8B-B14F-4D97-AF65-F5344CB8AC3E}">
        <p14:creationId xmlns:p14="http://schemas.microsoft.com/office/powerpoint/2010/main" val="1292005010"/>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14FFC434-C47E-DE68-AC89-92F9B3CF5A19}"/>
              </a:ext>
            </a:extLst>
          </p:cNvPr>
          <p:cNvGrpSpPr>
            <a:grpSpLocks/>
          </p:cNvGrpSpPr>
          <p:nvPr/>
        </p:nvGrpSpPr>
        <p:grpSpPr bwMode="auto">
          <a:xfrm>
            <a:off x="0" y="0"/>
            <a:ext cx="2667000" cy="6858000"/>
            <a:chOff x="0" y="0"/>
            <a:chExt cx="1680" cy="4320"/>
          </a:xfrm>
        </p:grpSpPr>
        <p:sp>
          <p:nvSpPr>
            <p:cNvPr id="71683" name="Rectangle 3">
              <a:extLst>
                <a:ext uri="{FF2B5EF4-FFF2-40B4-BE49-F238E27FC236}">
                  <a16:creationId xmlns:a16="http://schemas.microsoft.com/office/drawing/2014/main" id="{989566EF-BFC9-F4E4-5258-09AD91601CD9}"/>
                </a:ext>
              </a:extLst>
            </p:cNvPr>
            <p:cNvSpPr>
              <a:spLocks noChangeArrowheads="1"/>
            </p:cNvSpPr>
            <p:nvPr/>
          </p:nvSpPr>
          <p:spPr bwMode="hidden">
            <a:xfrm>
              <a:off x="1248" y="0"/>
              <a:ext cx="432" cy="4320"/>
            </a:xfrm>
            <a:prstGeom prst="rect">
              <a:avLst/>
            </a:prstGeom>
            <a:gradFill rotWithShape="0">
              <a:gsLst>
                <a:gs pos="0">
                  <a:schemeClr val="bg1">
                    <a:gamma/>
                    <a:shade val="45490"/>
                    <a:invGamma/>
                  </a:schemeClr>
                </a:gs>
                <a:gs pos="100000">
                  <a:schemeClr val="bg1"/>
                </a:gs>
              </a:gsLst>
              <a:lin ang="0" scaled="1"/>
            </a:gradFill>
            <a:ln>
              <a:noFill/>
            </a:ln>
            <a:effectLst/>
          </p:spPr>
          <p:txBody>
            <a:bodyPr wrap="none" anchor="ctr"/>
            <a:lstStyle/>
            <a:p>
              <a:pPr algn="ctr" eaLnBrk="1" hangingPunct="1">
                <a:defRPr/>
              </a:pPr>
              <a:endParaRPr lang="ru-RU" altLang="ru-RU"/>
            </a:p>
          </p:txBody>
        </p:sp>
        <p:pic>
          <p:nvPicPr>
            <p:cNvPr id="1033" name="Picture 4">
              <a:extLst>
                <a:ext uri="{FF2B5EF4-FFF2-40B4-BE49-F238E27FC236}">
                  <a16:creationId xmlns:a16="http://schemas.microsoft.com/office/drawing/2014/main" id="{F85C5F11-3550-FAAA-C566-3F949215981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ltGray">
            <a:xfrm>
              <a:off x="0" y="0"/>
              <a:ext cx="1348"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1685" name="Rectangle 5">
            <a:extLst>
              <a:ext uri="{FF2B5EF4-FFF2-40B4-BE49-F238E27FC236}">
                <a16:creationId xmlns:a16="http://schemas.microsoft.com/office/drawing/2014/main" id="{8D173C66-96EA-936C-CC58-086CC46ABBAB}"/>
              </a:ext>
            </a:extLst>
          </p:cNvPr>
          <p:cNvSpPr>
            <a:spLocks noGrp="1" noChangeArrowheads="1"/>
          </p:cNvSpPr>
          <p:nvPr>
            <p:ph type="title"/>
          </p:nvPr>
        </p:nvSpPr>
        <p:spPr bwMode="auto">
          <a:xfrm>
            <a:off x="2438400" y="228600"/>
            <a:ext cx="6400800" cy="1219200"/>
          </a:xfrm>
          <a:prstGeom prst="rect">
            <a:avLst/>
          </a:prstGeom>
          <a:noFill/>
          <a:ln>
            <a:noFill/>
          </a:ln>
          <a:effec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71686" name="Rectangle 6">
            <a:extLst>
              <a:ext uri="{FF2B5EF4-FFF2-40B4-BE49-F238E27FC236}">
                <a16:creationId xmlns:a16="http://schemas.microsoft.com/office/drawing/2014/main" id="{6D647F3A-0956-60AB-433C-A9085ED52AE0}"/>
              </a:ext>
            </a:extLst>
          </p:cNvPr>
          <p:cNvSpPr>
            <a:spLocks noGrp="1" noChangeArrowheads="1"/>
          </p:cNvSpPr>
          <p:nvPr>
            <p:ph type="body" idx="1"/>
          </p:nvPr>
        </p:nvSpPr>
        <p:spPr bwMode="auto">
          <a:xfrm>
            <a:off x="2438400" y="1600200"/>
            <a:ext cx="6400800" cy="4495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71687" name="Rectangle 7">
            <a:extLst>
              <a:ext uri="{FF2B5EF4-FFF2-40B4-BE49-F238E27FC236}">
                <a16:creationId xmlns:a16="http://schemas.microsoft.com/office/drawing/2014/main" id="{C9040B15-067A-B7C7-2BF7-E3CB879ADC1E}"/>
              </a:ext>
            </a:extLst>
          </p:cNvPr>
          <p:cNvSpPr>
            <a:spLocks noGrp="1" noChangeArrowheads="1"/>
          </p:cNvSpPr>
          <p:nvPr>
            <p:ph type="dt" sz="half" idx="2"/>
          </p:nvPr>
        </p:nvSpPr>
        <p:spPr bwMode="auto">
          <a:xfrm>
            <a:off x="152400" y="6248400"/>
            <a:ext cx="1901825"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C0C0C0"/>
                  </a:outerShdw>
                </a:effectLst>
              </a:defRPr>
            </a:lvl1pPr>
          </a:lstStyle>
          <a:p>
            <a:pPr>
              <a:defRPr/>
            </a:pPr>
            <a:endParaRPr lang="ru-RU" altLang="ru-RU"/>
          </a:p>
        </p:txBody>
      </p:sp>
      <p:sp>
        <p:nvSpPr>
          <p:cNvPr id="71688" name="Rectangle 8">
            <a:extLst>
              <a:ext uri="{FF2B5EF4-FFF2-40B4-BE49-F238E27FC236}">
                <a16:creationId xmlns:a16="http://schemas.microsoft.com/office/drawing/2014/main" id="{E419FF9A-A116-4E9B-5340-66E89B4B7278}"/>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C0C0C0"/>
                  </a:outerShdw>
                </a:effectLst>
              </a:defRPr>
            </a:lvl1pPr>
          </a:lstStyle>
          <a:p>
            <a:pPr>
              <a:defRPr/>
            </a:pPr>
            <a:endParaRPr lang="ru-RU" altLang="ru-RU"/>
          </a:p>
        </p:txBody>
      </p:sp>
      <p:sp>
        <p:nvSpPr>
          <p:cNvPr id="71689" name="Rectangle 9">
            <a:extLst>
              <a:ext uri="{FF2B5EF4-FFF2-40B4-BE49-F238E27FC236}">
                <a16:creationId xmlns:a16="http://schemas.microsoft.com/office/drawing/2014/main" id="{D766A423-B32E-B8FB-B50F-760EF5655B31}"/>
              </a:ext>
            </a:extLst>
          </p:cNvPr>
          <p:cNvSpPr>
            <a:spLocks noGrp="1" noChangeArrowheads="1"/>
          </p:cNvSpPr>
          <p:nvPr>
            <p:ph type="sldNum" sz="quarter" idx="4"/>
          </p:nvPr>
        </p:nvSpPr>
        <p:spPr bwMode="auto">
          <a:xfrm>
            <a:off x="69342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C0C0C0"/>
                  </a:outerShdw>
                </a:effectLst>
              </a:defRPr>
            </a:lvl1pPr>
          </a:lstStyle>
          <a:p>
            <a:pPr>
              <a:defRPr/>
            </a:pPr>
            <a:fld id="{7BA9528C-E4B2-4A5B-9AFB-8CEB01DC28BD}"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3752"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ransition spd="slow"/>
  <p:txStyles>
    <p:titleStyle>
      <a:lvl1pPr algn="l" rtl="0" eaLnBrk="0" fontAlgn="base" hangingPunct="0">
        <a:spcBef>
          <a:spcPct val="0"/>
        </a:spcBef>
        <a:spcAft>
          <a:spcPct val="0"/>
        </a:spcAft>
        <a:defRPr sz="3600" kern="1200">
          <a:solidFill>
            <a:schemeClr val="tx2"/>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panose="020B0604020202020204" pitchFamily="34" charset="0"/>
        </a:defRPr>
      </a:lvl2pPr>
      <a:lvl3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panose="020B0604020202020204" pitchFamily="34" charset="0"/>
        </a:defRPr>
      </a:lvl3pPr>
      <a:lvl4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panose="020B0604020202020204" pitchFamily="34" charset="0"/>
        </a:defRPr>
      </a:lvl4pPr>
      <a:lvl5pPr algn="l" rtl="0" eaLnBrk="0" fontAlgn="base" hangingPunct="0">
        <a:spcBef>
          <a:spcPct val="0"/>
        </a:spcBef>
        <a:spcAft>
          <a:spcPct val="0"/>
        </a:spcAft>
        <a:defRPr sz="3600">
          <a:solidFill>
            <a:schemeClr val="tx2"/>
          </a:solidFill>
          <a:effectLst>
            <a:outerShdw blurRad="38100" dist="38100" dir="2700000" algn="tl">
              <a:srgbClr val="C0C0C0"/>
            </a:outerShdw>
          </a:effectLst>
          <a:latin typeface="Arial" panose="020B0604020202020204" pitchFamily="34" charset="0"/>
        </a:defRPr>
      </a:lvl5pPr>
      <a:lvl6pPr marL="457200" algn="l" rtl="0" fontAlgn="base">
        <a:spcBef>
          <a:spcPct val="0"/>
        </a:spcBef>
        <a:spcAft>
          <a:spcPct val="0"/>
        </a:spcAft>
        <a:defRPr sz="3600">
          <a:solidFill>
            <a:schemeClr val="tx2"/>
          </a:solidFill>
          <a:effectLst>
            <a:outerShdw blurRad="38100" dist="38100" dir="2700000" algn="tl">
              <a:srgbClr val="C0C0C0"/>
            </a:outerShdw>
          </a:effectLst>
          <a:latin typeface="Arial" panose="020B0604020202020204" pitchFamily="34" charset="0"/>
        </a:defRPr>
      </a:lvl6pPr>
      <a:lvl7pPr marL="914400" algn="l" rtl="0" fontAlgn="base">
        <a:spcBef>
          <a:spcPct val="0"/>
        </a:spcBef>
        <a:spcAft>
          <a:spcPct val="0"/>
        </a:spcAft>
        <a:defRPr sz="3600">
          <a:solidFill>
            <a:schemeClr val="tx2"/>
          </a:solidFill>
          <a:effectLst>
            <a:outerShdw blurRad="38100" dist="38100" dir="2700000" algn="tl">
              <a:srgbClr val="C0C0C0"/>
            </a:outerShdw>
          </a:effectLst>
          <a:latin typeface="Arial" panose="020B0604020202020204" pitchFamily="34" charset="0"/>
        </a:defRPr>
      </a:lvl7pPr>
      <a:lvl8pPr marL="1371600" algn="l" rtl="0" fontAlgn="base">
        <a:spcBef>
          <a:spcPct val="0"/>
        </a:spcBef>
        <a:spcAft>
          <a:spcPct val="0"/>
        </a:spcAft>
        <a:defRPr sz="3600">
          <a:solidFill>
            <a:schemeClr val="tx2"/>
          </a:solidFill>
          <a:effectLst>
            <a:outerShdw blurRad="38100" dist="38100" dir="2700000" algn="tl">
              <a:srgbClr val="C0C0C0"/>
            </a:outerShdw>
          </a:effectLst>
          <a:latin typeface="Arial" panose="020B0604020202020204" pitchFamily="34" charset="0"/>
        </a:defRPr>
      </a:lvl8pPr>
      <a:lvl9pPr marL="1828800" algn="l" rtl="0" fontAlgn="base">
        <a:spcBef>
          <a:spcPct val="0"/>
        </a:spcBef>
        <a:spcAft>
          <a:spcPct val="0"/>
        </a:spcAft>
        <a:defRPr sz="3600">
          <a:solidFill>
            <a:schemeClr val="tx2"/>
          </a:solidFill>
          <a:effectLst>
            <a:outerShdw blurRad="38100" dist="38100" dir="2700000" algn="tl">
              <a:srgbClr val="C0C0C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kern="1200">
          <a:solidFill>
            <a:schemeClr val="tx1"/>
          </a:solidFill>
          <a:effectLst>
            <a:outerShdw blurRad="38100" dist="38100" dir="2700000" algn="tl">
              <a:srgbClr val="C0C0C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anose="05000000000000000000" pitchFamily="2" charset="2"/>
        <a:buChar char="l"/>
        <a:defRPr sz="2800" kern="1200">
          <a:solidFill>
            <a:schemeClr val="tx1"/>
          </a:solidFill>
          <a:effectLst>
            <a:outerShdw blurRad="38100" dist="38100" dir="2700000" algn="tl">
              <a:srgbClr val="C0C0C0"/>
            </a:outerShdw>
          </a:effectLst>
          <a:latin typeface="+mn-lt"/>
          <a:ea typeface="+mn-ea"/>
          <a:cs typeface="+mn-cs"/>
        </a:defRPr>
      </a:lvl2pPr>
      <a:lvl3pPr marL="1143000" indent="-228600" algn="l" rtl="0" eaLnBrk="0" fontAlgn="base" hangingPunct="0">
        <a:spcBef>
          <a:spcPct val="20000"/>
        </a:spcBef>
        <a:spcAft>
          <a:spcPct val="0"/>
        </a:spcAft>
        <a:buClr>
          <a:schemeClr val="hlink"/>
        </a:buClr>
        <a:buSzPct val="70000"/>
        <a:buFont typeface="Wingdings" panose="05000000000000000000" pitchFamily="2" charset="2"/>
        <a:buChar char="n"/>
        <a:defRPr sz="2400" kern="1200">
          <a:solidFill>
            <a:schemeClr val="tx1"/>
          </a:solidFill>
          <a:effectLst>
            <a:outerShdw blurRad="38100" dist="38100" dir="2700000" algn="tl">
              <a:srgbClr val="C0C0C0"/>
            </a:outerShdw>
          </a:effectLst>
          <a:latin typeface="+mn-lt"/>
          <a:ea typeface="+mn-ea"/>
          <a:cs typeface="+mn-cs"/>
        </a:defRPr>
      </a:lvl3pPr>
      <a:lvl4pPr marL="1600200" indent="-228600" algn="l" rtl="0" eaLnBrk="0" fontAlgn="base" hangingPunct="0">
        <a:spcBef>
          <a:spcPct val="20000"/>
        </a:spcBef>
        <a:spcAft>
          <a:spcPct val="0"/>
        </a:spcAft>
        <a:buClr>
          <a:schemeClr val="folHlink"/>
        </a:buClr>
        <a:buSzPct val="70000"/>
        <a:buFont typeface="Wingdings" panose="05000000000000000000" pitchFamily="2" charset="2"/>
        <a:buChar char="l"/>
        <a:defRPr sz="2000" kern="1200">
          <a:solidFill>
            <a:schemeClr val="tx1"/>
          </a:solidFill>
          <a:effectLst>
            <a:outerShdw blurRad="38100" dist="38100" dir="2700000" algn="tl">
              <a:srgbClr val="C0C0C0"/>
            </a:outerShdw>
          </a:effectLst>
          <a:latin typeface="+mn-lt"/>
          <a:ea typeface="+mn-ea"/>
          <a:cs typeface="+mn-cs"/>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kern="1200">
          <a:solidFill>
            <a:schemeClr val="tx1"/>
          </a:solidFill>
          <a:effectLst>
            <a:outerShdw blurRad="38100" dist="38100" dir="2700000" algn="tl">
              <a:srgbClr val="C0C0C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4978" name="Rectangle 2">
            <a:extLst>
              <a:ext uri="{FF2B5EF4-FFF2-40B4-BE49-F238E27FC236}">
                <a16:creationId xmlns:a16="http://schemas.microsoft.com/office/drawing/2014/main" id="{B0836139-4461-AE09-AF90-88AF31124394}"/>
              </a:ext>
            </a:extLst>
          </p:cNvPr>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ru-RU" altLang="ru-RU"/>
          </a:p>
        </p:txBody>
      </p:sp>
      <p:sp>
        <p:nvSpPr>
          <p:cNvPr id="254979" name="Rectangle 3">
            <a:extLst>
              <a:ext uri="{FF2B5EF4-FFF2-40B4-BE49-F238E27FC236}">
                <a16:creationId xmlns:a16="http://schemas.microsoft.com/office/drawing/2014/main" id="{D7C57896-63A4-14D1-63B0-92FDDC8F1D6B}"/>
              </a:ext>
            </a:extLst>
          </p:cNvPr>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smtClean="0">
                <a:latin typeface="Arial Black" panose="020B0A04020102020204" pitchFamily="34" charset="0"/>
              </a:defRPr>
            </a:lvl1pPr>
          </a:lstStyle>
          <a:p>
            <a:pPr>
              <a:defRPr/>
            </a:pPr>
            <a:fld id="{59BB3D6F-E5BD-41FD-B2FF-355C6C86C012}" type="slidenum">
              <a:rPr lang="ru-RU" altLang="ru-RU"/>
              <a:pPr>
                <a:defRPr/>
              </a:pPr>
              <a:t>‹#›</a:t>
            </a:fld>
            <a:endParaRPr lang="ru-RU" altLang="ru-RU"/>
          </a:p>
        </p:txBody>
      </p:sp>
      <p:grpSp>
        <p:nvGrpSpPr>
          <p:cNvPr id="2052" name="Group 4">
            <a:extLst>
              <a:ext uri="{FF2B5EF4-FFF2-40B4-BE49-F238E27FC236}">
                <a16:creationId xmlns:a16="http://schemas.microsoft.com/office/drawing/2014/main" id="{8D6645A3-88F3-28F2-2A9E-2A90E0D59EFA}"/>
              </a:ext>
            </a:extLst>
          </p:cNvPr>
          <p:cNvGrpSpPr>
            <a:grpSpLocks/>
          </p:cNvGrpSpPr>
          <p:nvPr/>
        </p:nvGrpSpPr>
        <p:grpSpPr bwMode="auto">
          <a:xfrm>
            <a:off x="0" y="0"/>
            <a:ext cx="9144000" cy="546100"/>
            <a:chOff x="0" y="0"/>
            <a:chExt cx="5760" cy="344"/>
          </a:xfrm>
        </p:grpSpPr>
        <p:sp>
          <p:nvSpPr>
            <p:cNvPr id="2056" name="Rectangle 5">
              <a:extLst>
                <a:ext uri="{FF2B5EF4-FFF2-40B4-BE49-F238E27FC236}">
                  <a16:creationId xmlns:a16="http://schemas.microsoft.com/office/drawing/2014/main" id="{7B94E047-752D-B267-4666-23FFDDBC9BF9}"/>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ru-RU" altLang="ru-RU" sz="2400">
                <a:latin typeface="Times New Roman" panose="02020603050405020304" pitchFamily="18" charset="0"/>
              </a:endParaRPr>
            </a:p>
          </p:txBody>
        </p:sp>
        <p:sp>
          <p:nvSpPr>
            <p:cNvPr id="2057" name="Rectangle 6">
              <a:extLst>
                <a:ext uri="{FF2B5EF4-FFF2-40B4-BE49-F238E27FC236}">
                  <a16:creationId xmlns:a16="http://schemas.microsoft.com/office/drawing/2014/main" id="{1891BF22-123F-8634-5A99-6EF2DC587159}"/>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sz="2400">
                <a:latin typeface="Times New Roman" panose="02020603050405020304" pitchFamily="18" charset="0"/>
              </a:endParaRPr>
            </a:p>
          </p:txBody>
        </p:sp>
        <p:sp>
          <p:nvSpPr>
            <p:cNvPr id="2058" name="Rectangle 7">
              <a:extLst>
                <a:ext uri="{FF2B5EF4-FFF2-40B4-BE49-F238E27FC236}">
                  <a16:creationId xmlns:a16="http://schemas.microsoft.com/office/drawing/2014/main" id="{66E3C16A-5BCF-D2B3-0BFD-0A3BFDD60488}"/>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solidFill>
                  <a:schemeClr val="hlink"/>
                </a:solidFill>
              </a:endParaRPr>
            </a:p>
          </p:txBody>
        </p:sp>
        <p:sp>
          <p:nvSpPr>
            <p:cNvPr id="2059" name="Rectangle 8">
              <a:extLst>
                <a:ext uri="{FF2B5EF4-FFF2-40B4-BE49-F238E27FC236}">
                  <a16:creationId xmlns:a16="http://schemas.microsoft.com/office/drawing/2014/main" id="{354FF968-6743-1E0B-95C4-96BEAA9A0935}"/>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solidFill>
                  <a:schemeClr val="hlink"/>
                </a:solidFill>
              </a:endParaRPr>
            </a:p>
          </p:txBody>
        </p:sp>
        <p:sp>
          <p:nvSpPr>
            <p:cNvPr id="2060" name="Rectangle 9">
              <a:extLst>
                <a:ext uri="{FF2B5EF4-FFF2-40B4-BE49-F238E27FC236}">
                  <a16:creationId xmlns:a16="http://schemas.microsoft.com/office/drawing/2014/main" id="{B64D1293-DD60-00FC-1F6F-725ECFDAD1B3}"/>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solidFill>
                  <a:schemeClr val="accent2"/>
                </a:solidFill>
              </a:endParaRPr>
            </a:p>
          </p:txBody>
        </p:sp>
        <p:sp>
          <p:nvSpPr>
            <p:cNvPr id="2061" name="Rectangle 10">
              <a:extLst>
                <a:ext uri="{FF2B5EF4-FFF2-40B4-BE49-F238E27FC236}">
                  <a16:creationId xmlns:a16="http://schemas.microsoft.com/office/drawing/2014/main" id="{C77B4C06-29EB-B9E7-9262-6CD1F509B842}"/>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solidFill>
                  <a:schemeClr val="hlink"/>
                </a:solidFill>
              </a:endParaRPr>
            </a:p>
          </p:txBody>
        </p:sp>
        <p:sp>
          <p:nvSpPr>
            <p:cNvPr id="2062" name="Rectangle 11">
              <a:extLst>
                <a:ext uri="{FF2B5EF4-FFF2-40B4-BE49-F238E27FC236}">
                  <a16:creationId xmlns:a16="http://schemas.microsoft.com/office/drawing/2014/main" id="{A2606E98-1B3F-2004-0896-8362A6924589}"/>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sz="2400">
                <a:latin typeface="Times New Roman" panose="02020603050405020304" pitchFamily="18" charset="0"/>
              </a:endParaRPr>
            </a:p>
          </p:txBody>
        </p:sp>
        <p:sp>
          <p:nvSpPr>
            <p:cNvPr id="2063" name="Rectangle 12">
              <a:extLst>
                <a:ext uri="{FF2B5EF4-FFF2-40B4-BE49-F238E27FC236}">
                  <a16:creationId xmlns:a16="http://schemas.microsoft.com/office/drawing/2014/main" id="{CDFD1515-E42F-793A-1D11-4C2D569B2066}"/>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solidFill>
                  <a:schemeClr val="accent2"/>
                </a:solidFill>
              </a:endParaRPr>
            </a:p>
          </p:txBody>
        </p:sp>
        <p:sp>
          <p:nvSpPr>
            <p:cNvPr id="2064" name="Rectangle 13">
              <a:extLst>
                <a:ext uri="{FF2B5EF4-FFF2-40B4-BE49-F238E27FC236}">
                  <a16:creationId xmlns:a16="http://schemas.microsoft.com/office/drawing/2014/main" id="{D62B9468-E5CB-A80E-D25E-D64C6644A8BE}"/>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ru-RU" altLang="ru-RU">
                <a:solidFill>
                  <a:schemeClr val="accent2"/>
                </a:solidFill>
              </a:endParaRPr>
            </a:p>
          </p:txBody>
        </p:sp>
      </p:grpSp>
      <p:sp>
        <p:nvSpPr>
          <p:cNvPr id="2053" name="Rectangle 14">
            <a:extLst>
              <a:ext uri="{FF2B5EF4-FFF2-40B4-BE49-F238E27FC236}">
                <a16:creationId xmlns:a16="http://schemas.microsoft.com/office/drawing/2014/main" id="{C565687B-2D47-82EA-4663-8C901E3DD974}"/>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2054" name="Rectangle 15">
            <a:extLst>
              <a:ext uri="{FF2B5EF4-FFF2-40B4-BE49-F238E27FC236}">
                <a16:creationId xmlns:a16="http://schemas.microsoft.com/office/drawing/2014/main" id="{AE003FA4-032D-0671-5E47-9E5B42FA42AB}"/>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254992" name="Rectangle 16">
            <a:extLst>
              <a:ext uri="{FF2B5EF4-FFF2-40B4-BE49-F238E27FC236}">
                <a16:creationId xmlns:a16="http://schemas.microsoft.com/office/drawing/2014/main" id="{11E36773-97EF-0EC5-39A9-89BC84CC1FAE}"/>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ru-RU" altLang="ru-RU"/>
          </a:p>
        </p:txBody>
      </p:sp>
    </p:spTree>
  </p:cSld>
  <p:clrMap bg1="lt1" tx1="dk1" bg2="lt2" tx2="dk2" accent1="accent1" accent2="accent2" accent3="accent3" accent4="accent4" accent5="accent5" accent6="accent6" hlink="hlink" folHlink="folHlink"/>
  <p:sldLayoutIdLst>
    <p:sldLayoutId id="2147483753"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4400">
          <a:solidFill>
            <a:schemeClr val="tx1"/>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4400">
          <a:solidFill>
            <a:schemeClr val="tx1"/>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AC69FB24-6EAC-2B75-C4C7-70251449B327}"/>
              </a:ext>
            </a:extLst>
          </p:cNvPr>
          <p:cNvSpPr>
            <a:spLocks noGrp="1" noChangeArrowheads="1"/>
          </p:cNvSpPr>
          <p:nvPr>
            <p:ph type="title"/>
          </p:nvPr>
        </p:nvSpPr>
        <p:spPr>
          <a:xfrm>
            <a:off x="762000" y="546100"/>
            <a:ext cx="7696200" cy="788988"/>
          </a:xfrm>
        </p:spPr>
        <p:txBody>
          <a:bodyPr/>
          <a:lstStyle/>
          <a:p>
            <a:pPr algn="ctr" eaLnBrk="1" hangingPunct="1"/>
            <a:r>
              <a:rPr lang="ru-RU" altLang="ru-RU" sz="2400" b="1" dirty="0"/>
              <a:t>Тема 21. Бюджетно-</a:t>
            </a:r>
            <a:r>
              <a:rPr lang="ru-RU" altLang="ru-RU" sz="2400" b="1" dirty="0" err="1"/>
              <a:t>податкова</a:t>
            </a:r>
            <a:r>
              <a:rPr lang="ru-RU" altLang="ru-RU" sz="2400" b="1" dirty="0"/>
              <a:t> </a:t>
            </a:r>
            <a:r>
              <a:rPr lang="ru-RU" altLang="ru-RU" sz="2400" b="1" dirty="0" err="1"/>
              <a:t>політика</a:t>
            </a:r>
            <a:r>
              <a:rPr lang="ru-RU" altLang="ru-RU" sz="2400" b="1" dirty="0"/>
              <a:t> та </a:t>
            </a:r>
            <a:r>
              <a:rPr lang="ru-RU" altLang="ru-RU" sz="2400" b="1" dirty="0" err="1"/>
              <a:t>управління</a:t>
            </a:r>
            <a:r>
              <a:rPr lang="ru-RU" altLang="ru-RU" sz="2400" b="1" dirty="0"/>
              <a:t> </a:t>
            </a:r>
            <a:r>
              <a:rPr lang="ru-RU" altLang="ru-RU" sz="2400" b="1" dirty="0" err="1"/>
              <a:t>державним</a:t>
            </a:r>
            <a:r>
              <a:rPr lang="ru-RU" altLang="ru-RU" sz="2400" b="1" dirty="0"/>
              <a:t> боргом</a:t>
            </a:r>
          </a:p>
        </p:txBody>
      </p:sp>
      <p:sp>
        <p:nvSpPr>
          <p:cNvPr id="5123" name="Rectangle 3">
            <a:extLst>
              <a:ext uri="{FF2B5EF4-FFF2-40B4-BE49-F238E27FC236}">
                <a16:creationId xmlns:a16="http://schemas.microsoft.com/office/drawing/2014/main" id="{8BF86DF5-5030-57A3-88E2-760A98BE13F4}"/>
              </a:ext>
            </a:extLst>
          </p:cNvPr>
          <p:cNvSpPr>
            <a:spLocks noGrp="1" noChangeArrowheads="1"/>
          </p:cNvSpPr>
          <p:nvPr>
            <p:ph type="body" idx="1"/>
          </p:nvPr>
        </p:nvSpPr>
        <p:spPr>
          <a:xfrm>
            <a:off x="297180" y="2087880"/>
            <a:ext cx="8229600" cy="2857499"/>
          </a:xfrm>
        </p:spPr>
        <p:txBody>
          <a:bodyPr/>
          <a:lstStyle/>
          <a:p>
            <a:pPr marL="457200" lvl="1" indent="0" eaLnBrk="1" hangingPunct="1">
              <a:lnSpc>
                <a:spcPct val="80000"/>
              </a:lnSpc>
              <a:buNone/>
            </a:pPr>
            <a:r>
              <a:rPr lang="uk-UA" altLang="ru-RU" sz="2000" dirty="0"/>
              <a:t>1. Цілі бюджетно-податкової політики та її інструменти. Види бюджетно-податкової політики</a:t>
            </a:r>
          </a:p>
          <a:p>
            <a:pPr marL="457200" lvl="1" indent="0" eaLnBrk="1" hangingPunct="1">
              <a:lnSpc>
                <a:spcPct val="80000"/>
              </a:lnSpc>
              <a:buNone/>
            </a:pPr>
            <a:endParaRPr lang="uk-UA" altLang="ru-RU" sz="2000" dirty="0"/>
          </a:p>
          <a:p>
            <a:pPr marL="990600" lvl="1" indent="-533400" eaLnBrk="1" hangingPunct="1">
              <a:lnSpc>
                <a:spcPct val="80000"/>
              </a:lnSpc>
              <a:buFont typeface="Wingdings" panose="05000000000000000000" pitchFamily="2" charset="2"/>
              <a:buNone/>
            </a:pPr>
            <a:r>
              <a:rPr lang="uk-UA" altLang="ru-RU" sz="2000" dirty="0"/>
              <a:t>2. Бюджетні дефіцити і надлишки</a:t>
            </a:r>
          </a:p>
          <a:p>
            <a:pPr marL="990600" lvl="1" indent="-533400" eaLnBrk="1" hangingPunct="1">
              <a:lnSpc>
                <a:spcPct val="80000"/>
              </a:lnSpc>
              <a:buFont typeface="Wingdings" panose="05000000000000000000" pitchFamily="2" charset="2"/>
              <a:buNone/>
            </a:pPr>
            <a:endParaRPr lang="uk-UA" altLang="ru-RU" sz="2000" dirty="0"/>
          </a:p>
          <a:p>
            <a:pPr marL="990600" lvl="1" indent="-533400" eaLnBrk="1" hangingPunct="1">
              <a:lnSpc>
                <a:spcPct val="80000"/>
              </a:lnSpc>
              <a:buFont typeface="Wingdings" panose="05000000000000000000" pitchFamily="2" charset="2"/>
              <a:buNone/>
            </a:pPr>
            <a:r>
              <a:rPr lang="uk-UA" altLang="ru-RU" sz="2000" dirty="0"/>
              <a:t>3. Вплив бюджетно-податкової політики на економіку	</a:t>
            </a:r>
            <a:endParaRPr lang="ru-RU" altLang="ru-RU"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68F7D28B-E879-D606-EE72-A49F69EA6693}"/>
              </a:ext>
            </a:extLst>
          </p:cNvPr>
          <p:cNvSpPr>
            <a:spLocks noGrp="1" noChangeArrowheads="1"/>
          </p:cNvSpPr>
          <p:nvPr>
            <p:ph type="title"/>
          </p:nvPr>
        </p:nvSpPr>
        <p:spPr>
          <a:xfrm>
            <a:off x="457200" y="0"/>
            <a:ext cx="8229600" cy="1371600"/>
          </a:xfrm>
        </p:spPr>
        <p:txBody>
          <a:bodyPr/>
          <a:lstStyle/>
          <a:p>
            <a:pPr algn="ctr" eaLnBrk="1" hangingPunct="1"/>
            <a:r>
              <a:rPr lang="uk-UA" altLang="ru-RU" sz="3200" b="1" i="1" dirty="0"/>
              <a:t> Види та ефективність</a:t>
            </a:r>
            <a:br>
              <a:rPr lang="uk-UA" altLang="ru-RU" sz="3200" b="1" i="1" dirty="0"/>
            </a:br>
            <a:r>
              <a:rPr lang="uk-UA" altLang="ru-RU" sz="3200" b="1" i="1" dirty="0"/>
              <a:t> бюджетно-податкової політики</a:t>
            </a:r>
            <a:endParaRPr lang="ru-RU" altLang="ru-RU" sz="3200" b="1" i="1" dirty="0"/>
          </a:p>
        </p:txBody>
      </p:sp>
      <p:sp>
        <p:nvSpPr>
          <p:cNvPr id="14339" name="Rectangle 3">
            <a:extLst>
              <a:ext uri="{FF2B5EF4-FFF2-40B4-BE49-F238E27FC236}">
                <a16:creationId xmlns:a16="http://schemas.microsoft.com/office/drawing/2014/main" id="{35C8A2B0-BAC5-CA86-049A-0A4AA84A7C82}"/>
              </a:ext>
            </a:extLst>
          </p:cNvPr>
          <p:cNvSpPr>
            <a:spLocks noGrp="1" noChangeArrowheads="1"/>
          </p:cNvSpPr>
          <p:nvPr>
            <p:ph type="body" idx="1"/>
          </p:nvPr>
        </p:nvSpPr>
        <p:spPr>
          <a:xfrm>
            <a:off x="0" y="1162050"/>
            <a:ext cx="8810625" cy="5695950"/>
          </a:xfrm>
        </p:spPr>
        <p:txBody>
          <a:bodyPr/>
          <a:lstStyle/>
          <a:p>
            <a:pPr eaLnBrk="1" hangingPunct="1">
              <a:lnSpc>
                <a:spcPct val="80000"/>
              </a:lnSpc>
            </a:pPr>
            <a:r>
              <a:rPr lang="uk-UA" altLang="ru-RU" sz="1800" b="1" i="1"/>
              <a:t>Недискреційна фіскальна політика</a:t>
            </a:r>
            <a:r>
              <a:rPr lang="uk-UA" altLang="ru-RU" sz="1800"/>
              <a:t> – автоматична фіскальна політика, при якій бюджетний дефіцит та бюджетний надлишок виникають автоматично, внаслідок дії автоматичних стабілізаторів економіки. Такими стабілізаторами в економіці є прогресивна податкова система і трансфертні платежі. Зміна вказаних величин внаслідок циклічних коливань сукупного доходу приводить до збільшення чистих податкових надходжень у періоди зростання ВВП і до їхнього зменшення у фазі економічного спаду.</a:t>
            </a:r>
            <a:endParaRPr lang="uk-UA" altLang="ru-RU" sz="1800" b="1" i="1"/>
          </a:p>
          <a:p>
            <a:pPr eaLnBrk="1" hangingPunct="1">
              <a:lnSpc>
                <a:spcPct val="80000"/>
              </a:lnSpc>
            </a:pPr>
            <a:r>
              <a:rPr lang="uk-UA" altLang="ru-RU" sz="1800" b="1" i="1"/>
              <a:t>Автоматичні (вбудовані) стабілізатори </a:t>
            </a:r>
            <a:r>
              <a:rPr lang="uk-UA" altLang="ru-RU" sz="1800"/>
              <a:t>– механізми ринкової економіки, що не залежать від держави і згладжують спади і підйоми в економіці, або це механізм, який дозволяє зменшити циклічні коливання в економіці без проведення спеціальної економічної політики. Дія</a:t>
            </a:r>
            <a:r>
              <a:rPr lang="uk-UA" altLang="ru-RU" sz="1800" i="1"/>
              <a:t> </a:t>
            </a:r>
            <a:r>
              <a:rPr lang="uk-UA" altLang="ru-RU" sz="1800"/>
              <a:t>автоматичних</a:t>
            </a:r>
            <a:r>
              <a:rPr lang="uk-UA" altLang="ru-RU" sz="1800" i="1"/>
              <a:t> </a:t>
            </a:r>
            <a:r>
              <a:rPr lang="uk-UA" altLang="ru-RU" sz="1800"/>
              <a:t>стабілізаторів впливає на зміну обсягу виробництва, рівня цін і ставок відсотка. Стабілізатори при зміні попиту забезпечують більш плавну зміну випуску продукту. Дія автоматичних стабілізаторів відбивається на розмірі циклічного дефіциту/профіциту бюджету.</a:t>
            </a:r>
          </a:p>
          <a:p>
            <a:pPr eaLnBrk="1" hangingPunct="1">
              <a:lnSpc>
                <a:spcPct val="80000"/>
              </a:lnSpc>
              <a:buFont typeface="Wingdings" panose="05000000000000000000" pitchFamily="2" charset="2"/>
              <a:buNone/>
            </a:pPr>
            <a:r>
              <a:rPr lang="uk-UA" altLang="ru-RU" sz="1800"/>
              <a:t>		</a:t>
            </a:r>
            <a:r>
              <a:rPr lang="uk-UA" altLang="ru-RU" sz="1800" b="1" i="1"/>
              <a:t>Основні автоматичні стабілізатори:</a:t>
            </a:r>
          </a:p>
          <a:p>
            <a:pPr eaLnBrk="1" hangingPunct="1">
              <a:lnSpc>
                <a:spcPct val="80000"/>
              </a:lnSpc>
              <a:buFont typeface="Wingdings" panose="05000000000000000000" pitchFamily="2" charset="2"/>
              <a:buChar char="Ш"/>
            </a:pPr>
            <a:r>
              <a:rPr lang="uk-UA" altLang="ru-RU" sz="1800"/>
              <a:t>прогресивне оподаткування;</a:t>
            </a:r>
          </a:p>
          <a:p>
            <a:pPr eaLnBrk="1" hangingPunct="1">
              <a:lnSpc>
                <a:spcPct val="80000"/>
              </a:lnSpc>
              <a:buFont typeface="Wingdings" panose="05000000000000000000" pitchFamily="2" charset="2"/>
              <a:buChar char="Ш"/>
            </a:pPr>
            <a:r>
              <a:rPr lang="uk-UA" altLang="ru-RU" sz="1800"/>
              <a:t>трансфертні платежі.</a:t>
            </a:r>
          </a:p>
          <a:p>
            <a:pPr eaLnBrk="1" hangingPunct="1">
              <a:lnSpc>
                <a:spcPct val="80000"/>
              </a:lnSpc>
              <a:buFont typeface="Wingdings" panose="05000000000000000000" pitchFamily="2" charset="2"/>
              <a:buNone/>
            </a:pPr>
            <a:r>
              <a:rPr lang="uk-UA" altLang="ru-RU" sz="1800"/>
              <a:t>		Зміна вказаних величин внаслідок циклічних коливань сукупного доходу приводить до збільшення чистих податкових надходжень у періоди зростання ВВП і до їхнього зменшення у фазі економічного спаду.</a:t>
            </a:r>
            <a:endParaRPr lang="ru-RU" altLang="ru-RU" sz="1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367B97A4-D579-559E-4D9A-FB030841BED1}"/>
              </a:ext>
            </a:extLst>
          </p:cNvPr>
          <p:cNvSpPr>
            <a:spLocks noGrp="1" noChangeArrowheads="1"/>
          </p:cNvSpPr>
          <p:nvPr>
            <p:ph type="title"/>
          </p:nvPr>
        </p:nvSpPr>
        <p:spPr>
          <a:xfrm>
            <a:off x="457200" y="1310640"/>
            <a:ext cx="8229600" cy="216535"/>
          </a:xfrm>
        </p:spPr>
        <p:txBody>
          <a:bodyPr/>
          <a:lstStyle/>
          <a:p>
            <a:pPr algn="ctr" eaLnBrk="1" hangingPunct="1"/>
            <a:r>
              <a:rPr lang="ru-RU" altLang="ru-RU" sz="2800" b="1" i="1" dirty="0"/>
              <a:t>2. </a:t>
            </a:r>
            <a:r>
              <a:rPr lang="ru-RU" altLang="ru-RU" sz="2800" b="1" i="1" dirty="0" err="1"/>
              <a:t>Бюджетні</a:t>
            </a:r>
            <a:r>
              <a:rPr lang="ru-RU" altLang="ru-RU" sz="2800" b="1" i="1" dirty="0"/>
              <a:t> </a:t>
            </a:r>
            <a:r>
              <a:rPr lang="ru-RU" altLang="ru-RU" sz="2800" b="1" i="1" dirty="0" err="1"/>
              <a:t>дефіцити</a:t>
            </a:r>
            <a:r>
              <a:rPr lang="ru-RU" altLang="ru-RU" sz="2800" b="1" i="1" dirty="0"/>
              <a:t> і </a:t>
            </a:r>
            <a:r>
              <a:rPr lang="ru-RU" altLang="ru-RU" sz="2800" b="1" i="1" dirty="0" err="1"/>
              <a:t>надлишки</a:t>
            </a:r>
            <a:br>
              <a:rPr lang="ru-RU" altLang="ru-RU" sz="2800" b="1" i="1" dirty="0"/>
            </a:br>
            <a:br>
              <a:rPr lang="uk-UA" altLang="ru-RU" sz="4000" dirty="0"/>
            </a:br>
            <a:endParaRPr lang="ru-RU" altLang="ru-RU" sz="4000" dirty="0"/>
          </a:p>
        </p:txBody>
      </p:sp>
      <p:sp>
        <p:nvSpPr>
          <p:cNvPr id="15363" name="Rectangle 3">
            <a:extLst>
              <a:ext uri="{FF2B5EF4-FFF2-40B4-BE49-F238E27FC236}">
                <a16:creationId xmlns:a16="http://schemas.microsoft.com/office/drawing/2014/main" id="{E776FBB2-76AE-DCDF-AA85-293BDABDDE19}"/>
              </a:ext>
            </a:extLst>
          </p:cNvPr>
          <p:cNvSpPr>
            <a:spLocks noGrp="1" noChangeArrowheads="1"/>
          </p:cNvSpPr>
          <p:nvPr>
            <p:ph type="body" idx="1"/>
          </p:nvPr>
        </p:nvSpPr>
        <p:spPr>
          <a:xfrm>
            <a:off x="457200" y="1776413"/>
            <a:ext cx="8229600" cy="4473575"/>
          </a:xfrm>
        </p:spPr>
        <p:txBody>
          <a:bodyPr/>
          <a:lstStyle/>
          <a:p>
            <a:pPr eaLnBrk="1" hangingPunct="1">
              <a:lnSpc>
                <a:spcPct val="80000"/>
              </a:lnSpc>
              <a:buFont typeface="Wingdings" panose="05000000000000000000" pitchFamily="2" charset="2"/>
              <a:buNone/>
            </a:pPr>
            <a:r>
              <a:rPr lang="uk-UA" altLang="ru-RU" sz="2400" b="1" i="1"/>
              <a:t>		Бюджет </a:t>
            </a:r>
            <a:r>
              <a:rPr lang="uk-UA" altLang="ru-RU" sz="2400"/>
              <a:t>на певний рік показує планові видатки по урядових програмах та очікувані від податкової системи надходження. Типовий бюджет містить перелік спеціальних програм (освіта, оборона, добробут тощо) і податкових джерел. </a:t>
            </a:r>
          </a:p>
          <a:p>
            <a:pPr eaLnBrk="1" hangingPunct="1">
              <a:lnSpc>
                <a:spcPct val="80000"/>
              </a:lnSpc>
              <a:buFont typeface="Wingdings" panose="05000000000000000000" pitchFamily="2" charset="2"/>
              <a:buNone/>
            </a:pPr>
            <a:r>
              <a:rPr lang="uk-UA" altLang="ru-RU" sz="2400"/>
              <a:t>		Перевищення доходів над видатками, або </a:t>
            </a:r>
            <a:r>
              <a:rPr lang="uk-UA" altLang="ru-RU" sz="2400" b="1" i="1"/>
              <a:t>бюджетний надлишок</a:t>
            </a:r>
            <a:r>
              <a:rPr lang="uk-UA" altLang="ru-RU" sz="2400"/>
              <a:t>, виникає тоді, коли всі податки та інші надходження перевищують урядові видатки. </a:t>
            </a:r>
            <a:r>
              <a:rPr lang="uk-UA" altLang="ru-RU" sz="2400" b="1" i="1"/>
              <a:t>Дефіцит</a:t>
            </a:r>
            <a:r>
              <a:rPr lang="uk-UA" altLang="ru-RU" sz="2400"/>
              <a:t> бюджету виникає,  коли урядові видатки перевищують надходження. Коли ж видатки і надходження однакові, уряд має </a:t>
            </a:r>
            <a:r>
              <a:rPr lang="uk-UA" altLang="ru-RU" sz="2400" b="1" i="1"/>
              <a:t>збалансований бюджет.</a:t>
            </a:r>
            <a:r>
              <a:rPr lang="uk-UA" altLang="ru-RU" sz="2400"/>
              <a:t>  </a:t>
            </a:r>
            <a:endParaRPr lang="uk-UA" altLang="ru-RU" sz="2400" b="1" i="1"/>
          </a:p>
          <a:p>
            <a:pPr eaLnBrk="1" hangingPunct="1">
              <a:lnSpc>
                <a:spcPct val="80000"/>
              </a:lnSpc>
              <a:buFont typeface="Wingdings" panose="05000000000000000000" pitchFamily="2" charset="2"/>
              <a:buNone/>
            </a:pPr>
            <a:r>
              <a:rPr lang="uk-UA" altLang="ru-RU" sz="2400" b="1" i="1"/>
              <a:t>		Бюджети, як правило, зводяться з дефіцитом.</a:t>
            </a:r>
            <a:endParaRPr lang="ru-RU" altLang="ru-RU" sz="2400" b="1" i="1"/>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D3EC3160-7FF4-C844-610E-A32F311E4BF3}"/>
              </a:ext>
            </a:extLst>
          </p:cNvPr>
          <p:cNvSpPr>
            <a:spLocks noGrp="1" noChangeArrowheads="1"/>
          </p:cNvSpPr>
          <p:nvPr>
            <p:ph type="title"/>
          </p:nvPr>
        </p:nvSpPr>
        <p:spPr>
          <a:xfrm>
            <a:off x="457200" y="457200"/>
            <a:ext cx="8229600" cy="1069975"/>
          </a:xfrm>
        </p:spPr>
        <p:txBody>
          <a:bodyPr/>
          <a:lstStyle/>
          <a:p>
            <a:pPr algn="ctr" eaLnBrk="1" hangingPunct="1"/>
            <a:r>
              <a:rPr lang="uk-UA" altLang="ru-RU" sz="2800" b="1" i="1" dirty="0"/>
              <a:t> Бюджетний  дефіцит </a:t>
            </a:r>
            <a:br>
              <a:rPr lang="uk-UA" altLang="ru-RU" sz="2800" b="1" i="1" dirty="0"/>
            </a:br>
            <a:r>
              <a:rPr lang="uk-UA" altLang="ru-RU" sz="2800" b="1" i="1" dirty="0"/>
              <a:t>та управління державним боргом</a:t>
            </a:r>
            <a:br>
              <a:rPr lang="uk-UA" altLang="ru-RU" sz="4000" dirty="0"/>
            </a:br>
            <a:endParaRPr lang="ru-RU" altLang="ru-RU" sz="4000" dirty="0"/>
          </a:p>
        </p:txBody>
      </p:sp>
      <p:pic>
        <p:nvPicPr>
          <p:cNvPr id="16387" name="Picture 4">
            <a:extLst>
              <a:ext uri="{FF2B5EF4-FFF2-40B4-BE49-F238E27FC236}">
                <a16:creationId xmlns:a16="http://schemas.microsoft.com/office/drawing/2014/main" id="{AC03EC55-F31C-BBD4-BC04-F42414A3EAC5}"/>
              </a:ext>
            </a:extLst>
          </p:cNvPr>
          <p:cNvPicPr>
            <a:picLocks noGrp="1"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373063" y="1357313"/>
            <a:ext cx="8477250" cy="5226050"/>
          </a:xfr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3223F5FD-4D7B-8ACB-3F0E-6BFCBED2364A}"/>
              </a:ext>
            </a:extLst>
          </p:cNvPr>
          <p:cNvSpPr>
            <a:spLocks noGrp="1" noChangeArrowheads="1"/>
          </p:cNvSpPr>
          <p:nvPr>
            <p:ph type="title"/>
          </p:nvPr>
        </p:nvSpPr>
        <p:spPr>
          <a:xfrm>
            <a:off x="457200" y="937260"/>
            <a:ext cx="8229600" cy="578803"/>
          </a:xfrm>
        </p:spPr>
        <p:txBody>
          <a:bodyPr/>
          <a:lstStyle/>
          <a:p>
            <a:pPr algn="ctr" eaLnBrk="1" hangingPunct="1"/>
            <a:r>
              <a:rPr lang="ru-RU" altLang="ru-RU" sz="2400" b="1" i="1" dirty="0"/>
              <a:t>3. </a:t>
            </a:r>
            <a:r>
              <a:rPr lang="ru-RU" altLang="ru-RU" sz="2400" b="1" i="1" dirty="0" err="1"/>
              <a:t>Вплив</a:t>
            </a:r>
            <a:r>
              <a:rPr lang="ru-RU" altLang="ru-RU" sz="2400" b="1" i="1" dirty="0"/>
              <a:t> бюджетно-</a:t>
            </a:r>
            <a:r>
              <a:rPr lang="ru-RU" altLang="ru-RU" sz="2400" b="1" i="1" dirty="0" err="1"/>
              <a:t>податкової</a:t>
            </a:r>
            <a:r>
              <a:rPr lang="ru-RU" altLang="ru-RU" sz="2400" b="1" i="1" dirty="0"/>
              <a:t> </a:t>
            </a:r>
            <a:r>
              <a:rPr lang="ru-RU" altLang="ru-RU" sz="2400" b="1" i="1" dirty="0" err="1"/>
              <a:t>політики</a:t>
            </a:r>
            <a:r>
              <a:rPr lang="ru-RU" altLang="ru-RU" sz="2400" b="1" i="1" dirty="0"/>
              <a:t> на </a:t>
            </a:r>
            <a:r>
              <a:rPr lang="ru-RU" altLang="ru-RU" sz="2400" b="1" i="1" dirty="0" err="1"/>
              <a:t>економіку</a:t>
            </a:r>
            <a:br>
              <a:rPr lang="uk-UA" altLang="ru-RU" sz="4000" dirty="0"/>
            </a:br>
            <a:endParaRPr lang="ru-RU" altLang="ru-RU" sz="4000" dirty="0"/>
          </a:p>
        </p:txBody>
      </p:sp>
      <p:sp>
        <p:nvSpPr>
          <p:cNvPr id="17411" name="Rectangle 3">
            <a:extLst>
              <a:ext uri="{FF2B5EF4-FFF2-40B4-BE49-F238E27FC236}">
                <a16:creationId xmlns:a16="http://schemas.microsoft.com/office/drawing/2014/main" id="{721DBC05-C922-0ADB-FE08-4C66A656EB31}"/>
              </a:ext>
            </a:extLst>
          </p:cNvPr>
          <p:cNvSpPr>
            <a:spLocks noGrp="1" noChangeArrowheads="1"/>
          </p:cNvSpPr>
          <p:nvPr>
            <p:ph type="body" idx="1"/>
          </p:nvPr>
        </p:nvSpPr>
        <p:spPr>
          <a:xfrm>
            <a:off x="268288" y="1724025"/>
            <a:ext cx="8659812" cy="4730750"/>
          </a:xfrm>
        </p:spPr>
        <p:txBody>
          <a:bodyPr/>
          <a:lstStyle/>
          <a:p>
            <a:pPr eaLnBrk="1" hangingPunct="1">
              <a:lnSpc>
                <a:spcPct val="80000"/>
              </a:lnSpc>
              <a:buFont typeface="Wingdings" panose="05000000000000000000" pitchFamily="2" charset="2"/>
              <a:buNone/>
            </a:pPr>
            <a:r>
              <a:rPr lang="uk-UA" altLang="ru-RU" sz="2400" b="1" i="1" dirty="0"/>
              <a:t>		Для фінансування дефіциту бюджету</a:t>
            </a:r>
            <a:r>
              <a:rPr lang="uk-UA" altLang="ru-RU" sz="2400" dirty="0"/>
              <a:t> використовуються як інфляційні, так і неінфляційні джерела.</a:t>
            </a:r>
          </a:p>
          <a:p>
            <a:pPr eaLnBrk="1" hangingPunct="1">
              <a:lnSpc>
                <a:spcPct val="80000"/>
              </a:lnSpc>
              <a:buFont typeface="Wingdings" panose="05000000000000000000" pitchFamily="2" charset="2"/>
              <a:buNone/>
            </a:pPr>
            <a:r>
              <a:rPr lang="uk-UA" altLang="ru-RU" sz="2400" dirty="0"/>
              <a:t>	</a:t>
            </a:r>
            <a:r>
              <a:rPr lang="uk-UA" altLang="ru-RU" sz="2400" b="1" i="1" dirty="0"/>
              <a:t>Неінфляційні джерела:</a:t>
            </a:r>
            <a:endParaRPr lang="uk-UA" altLang="ru-RU" sz="2400" dirty="0"/>
          </a:p>
          <a:p>
            <a:pPr eaLnBrk="1" hangingPunct="1">
              <a:lnSpc>
                <a:spcPct val="80000"/>
              </a:lnSpc>
              <a:buFont typeface="Wingdings" panose="05000000000000000000" pitchFamily="2" charset="2"/>
              <a:buChar char="Ш"/>
            </a:pPr>
            <a:r>
              <a:rPr lang="uk-UA" altLang="ru-RU" sz="2400" dirty="0"/>
              <a:t>внутрішні та зовнішні позики на фінансових ринках(кредити комерційних банків, іноземних урядів та міжнародних організацій); </a:t>
            </a:r>
          </a:p>
          <a:p>
            <a:pPr eaLnBrk="1" hangingPunct="1">
              <a:lnSpc>
                <a:spcPct val="80000"/>
              </a:lnSpc>
              <a:buFont typeface="Wingdings" panose="05000000000000000000" pitchFamily="2" charset="2"/>
              <a:buChar char="Ш"/>
            </a:pPr>
            <a:r>
              <a:rPr lang="uk-UA" altLang="ru-RU" sz="2400" dirty="0"/>
              <a:t>продаж державних цінних паперів;</a:t>
            </a:r>
          </a:p>
          <a:p>
            <a:pPr eaLnBrk="1" hangingPunct="1">
              <a:lnSpc>
                <a:spcPct val="80000"/>
              </a:lnSpc>
              <a:buFont typeface="Wingdings" panose="05000000000000000000" pitchFamily="2" charset="2"/>
              <a:buChar char="Ш"/>
            </a:pPr>
            <a:r>
              <a:rPr lang="uk-UA" altLang="ru-RU" sz="2400" dirty="0"/>
              <a:t>фінансування у вигляді безоплатної допомоги.</a:t>
            </a:r>
            <a:endParaRPr lang="uk-UA" altLang="ru-RU" sz="2400" b="1" i="1" dirty="0"/>
          </a:p>
          <a:p>
            <a:pPr eaLnBrk="1" hangingPunct="1">
              <a:lnSpc>
                <a:spcPct val="80000"/>
              </a:lnSpc>
              <a:buFont typeface="Wingdings" panose="05000000000000000000" pitchFamily="2" charset="2"/>
              <a:buNone/>
            </a:pPr>
            <a:r>
              <a:rPr lang="uk-UA" altLang="ru-RU" sz="2400" b="1" i="1" dirty="0"/>
              <a:t>Зменшити дефіцит бюджету уряд може:</a:t>
            </a:r>
            <a:endParaRPr lang="uk-UA" altLang="ru-RU" sz="2400" dirty="0"/>
          </a:p>
          <a:p>
            <a:pPr eaLnBrk="1" hangingPunct="1">
              <a:lnSpc>
                <a:spcPct val="80000"/>
              </a:lnSpc>
              <a:buFont typeface="Wingdings" panose="05000000000000000000" pitchFamily="2" charset="2"/>
              <a:buNone/>
            </a:pPr>
            <a:r>
              <a:rPr lang="uk-UA" altLang="ru-RU" sz="2400" dirty="0"/>
              <a:t>а) шляхом накопичення заборгованості – прострочування платежів по боргах;</a:t>
            </a:r>
          </a:p>
          <a:p>
            <a:pPr eaLnBrk="1" hangingPunct="1">
              <a:lnSpc>
                <a:spcPct val="80000"/>
              </a:lnSpc>
              <a:buFont typeface="Wingdings" panose="05000000000000000000" pitchFamily="2" charset="2"/>
              <a:buNone/>
            </a:pPr>
            <a:r>
              <a:rPr lang="uk-UA" altLang="ru-RU" sz="2400" dirty="0"/>
              <a:t>б) за рахунок збільшення податків.</a:t>
            </a:r>
            <a:endParaRPr lang="ru-RU" altLang="ru-RU"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CC33188-261F-B3AE-7D8F-23D22CEF23F6}"/>
              </a:ext>
            </a:extLst>
          </p:cNvPr>
          <p:cNvSpPr>
            <a:spLocks noGrp="1" noChangeArrowheads="1"/>
          </p:cNvSpPr>
          <p:nvPr>
            <p:ph type="title"/>
          </p:nvPr>
        </p:nvSpPr>
        <p:spPr>
          <a:xfrm>
            <a:off x="457200" y="166688"/>
            <a:ext cx="8229600" cy="1371600"/>
          </a:xfrm>
        </p:spPr>
        <p:txBody>
          <a:bodyPr/>
          <a:lstStyle/>
          <a:p>
            <a:pPr algn="ctr" eaLnBrk="1" hangingPunct="1"/>
            <a:br>
              <a:rPr lang="uk-UA" altLang="ru-RU" sz="2400" b="1" i="1" dirty="0"/>
            </a:br>
            <a:r>
              <a:rPr lang="uk-UA" altLang="ru-RU" sz="2400" b="1" i="1" dirty="0"/>
              <a:t>	Інфляційні джерела фінансування дефіциту державного бюджету</a:t>
            </a:r>
            <a:endParaRPr lang="ru-RU" altLang="ru-RU" sz="2400" b="1" i="1" dirty="0"/>
          </a:p>
        </p:txBody>
      </p:sp>
      <p:sp>
        <p:nvSpPr>
          <p:cNvPr id="18435" name="Rectangle 3">
            <a:extLst>
              <a:ext uri="{FF2B5EF4-FFF2-40B4-BE49-F238E27FC236}">
                <a16:creationId xmlns:a16="http://schemas.microsoft.com/office/drawing/2014/main" id="{48BE3AC7-C46B-61F4-9D1B-8B1AD6850F87}"/>
              </a:ext>
            </a:extLst>
          </p:cNvPr>
          <p:cNvSpPr>
            <a:spLocks noGrp="1" noChangeArrowheads="1"/>
          </p:cNvSpPr>
          <p:nvPr>
            <p:ph type="body" idx="1"/>
          </p:nvPr>
        </p:nvSpPr>
        <p:spPr>
          <a:xfrm>
            <a:off x="225425" y="1733550"/>
            <a:ext cx="8756650" cy="4732338"/>
          </a:xfrm>
        </p:spPr>
        <p:txBody>
          <a:bodyPr/>
          <a:lstStyle/>
          <a:p>
            <a:pPr eaLnBrk="1" hangingPunct="1">
              <a:lnSpc>
                <a:spcPct val="80000"/>
              </a:lnSpc>
              <a:buFont typeface="Wingdings" panose="05000000000000000000" pitchFamily="2" charset="2"/>
              <a:buNone/>
            </a:pPr>
            <a:r>
              <a:rPr lang="uk-UA" altLang="ru-RU" sz="2000"/>
              <a:t>		Інфляційним джерелом фінансування бюджетного дефіциту є </a:t>
            </a:r>
            <a:r>
              <a:rPr lang="uk-UA" altLang="ru-RU" sz="2000" b="1" i="1"/>
              <a:t>монетизація дефіциту</a:t>
            </a:r>
            <a:r>
              <a:rPr lang="uk-UA" altLang="ru-RU" sz="2000"/>
              <a:t> ( кредитно-грошова емісія.)	При монетизації дефіциту держава отримує </a:t>
            </a:r>
            <a:r>
              <a:rPr lang="uk-UA" altLang="ru-RU" sz="2000" b="1" i="1"/>
              <a:t>сеньйораж</a:t>
            </a:r>
            <a:r>
              <a:rPr lang="uk-UA" altLang="ru-RU" sz="2000"/>
              <a:t> – доход від друкування грошей.</a:t>
            </a:r>
          </a:p>
          <a:p>
            <a:pPr eaLnBrk="1" hangingPunct="1">
              <a:lnSpc>
                <a:spcPct val="80000"/>
              </a:lnSpc>
              <a:buFont typeface="Wingdings" panose="05000000000000000000" pitchFamily="2" charset="2"/>
              <a:buNone/>
            </a:pPr>
            <a:r>
              <a:rPr lang="uk-UA" altLang="ru-RU" sz="2000"/>
              <a:t>		Сеньйораж виникає в умовах перевищення приросту грошової маси над приростом реального ВВП, наслідком чого є зростання середнього рівня цін. Тобто настає інфляція. З огляду на це всі економічні агенти змушені сплачувати так званий </a:t>
            </a:r>
            <a:r>
              <a:rPr lang="uk-UA" altLang="ru-RU" sz="2000" b="1" i="1"/>
              <a:t>інфляційний податок</a:t>
            </a:r>
            <a:r>
              <a:rPr lang="uk-UA" altLang="ru-RU" sz="2000"/>
              <a:t>, так як через вищі ціни перерозподіляється частина їхніх доходів на користь держави.</a:t>
            </a:r>
          </a:p>
          <a:p>
            <a:pPr eaLnBrk="1" hangingPunct="1">
              <a:lnSpc>
                <a:spcPct val="80000"/>
              </a:lnSpc>
              <a:buFont typeface="Wingdings" panose="05000000000000000000" pitchFamily="2" charset="2"/>
              <a:buNone/>
            </a:pPr>
            <a:r>
              <a:rPr lang="uk-UA" altLang="ru-RU" sz="2000"/>
              <a:t>		В умовах підвищення рівня інфляції виникає </a:t>
            </a:r>
            <a:r>
              <a:rPr lang="uk-UA" altLang="ru-RU" sz="2000" b="1" i="1"/>
              <a:t>ефект Олівера-Ганзі</a:t>
            </a:r>
            <a:r>
              <a:rPr lang="uk-UA" altLang="ru-RU" sz="2000"/>
              <a:t> – свідоме затягування платниками податків термінів внесення податків в державний бюджет, так як за цей час відбувається знецінення грошей і виграє платник податків.В результаті цього дефіцит бюджету і загальна нестійкість фінансової системи можуть збільшитися.</a:t>
            </a:r>
            <a:endParaRPr lang="ru-RU" altLang="ru-RU" sz="20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7C5A6B39-001B-C9C8-257D-5ED90737B772}"/>
              </a:ext>
            </a:extLst>
          </p:cNvPr>
          <p:cNvSpPr>
            <a:spLocks noGrp="1" noChangeArrowheads="1"/>
          </p:cNvSpPr>
          <p:nvPr>
            <p:ph type="title"/>
          </p:nvPr>
        </p:nvSpPr>
        <p:spPr>
          <a:xfrm>
            <a:off x="457200" y="514350"/>
            <a:ext cx="8229600" cy="673100"/>
          </a:xfrm>
        </p:spPr>
        <p:txBody>
          <a:bodyPr/>
          <a:lstStyle/>
          <a:p>
            <a:pPr algn="ctr" eaLnBrk="1" hangingPunct="1"/>
            <a:r>
              <a:rPr lang="uk-UA" altLang="ru-RU" sz="2400" b="1" i="1" dirty="0"/>
              <a:t> Вплив бюджетного дефіциту  на економіку. </a:t>
            </a:r>
            <a:br>
              <a:rPr lang="uk-UA" altLang="ru-RU" sz="2400" b="1" i="1" dirty="0"/>
            </a:br>
            <a:r>
              <a:rPr lang="uk-UA" altLang="ru-RU" sz="2400" b="1" i="1" dirty="0"/>
              <a:t>	Ефект “ витіснення ” </a:t>
            </a:r>
            <a:br>
              <a:rPr lang="uk-UA" altLang="ru-RU" sz="2400" b="1" i="1" dirty="0"/>
            </a:br>
            <a:r>
              <a:rPr lang="uk-UA" altLang="ru-RU" sz="1800" b="1" dirty="0"/>
              <a:t>	</a:t>
            </a:r>
            <a:endParaRPr lang="ru-RU" altLang="ru-RU" sz="1800" b="1" dirty="0"/>
          </a:p>
        </p:txBody>
      </p:sp>
      <p:sp>
        <p:nvSpPr>
          <p:cNvPr id="19459" name="Rectangle 3">
            <a:extLst>
              <a:ext uri="{FF2B5EF4-FFF2-40B4-BE49-F238E27FC236}">
                <a16:creationId xmlns:a16="http://schemas.microsoft.com/office/drawing/2014/main" id="{94D7CD3E-70C2-5C54-48F4-7FC9267DD536}"/>
              </a:ext>
            </a:extLst>
          </p:cNvPr>
          <p:cNvSpPr>
            <a:spLocks noGrp="1" noChangeArrowheads="1"/>
          </p:cNvSpPr>
          <p:nvPr>
            <p:ph type="body" idx="1"/>
          </p:nvPr>
        </p:nvSpPr>
        <p:spPr>
          <a:xfrm>
            <a:off x="457200" y="1731963"/>
            <a:ext cx="8229600" cy="4443412"/>
          </a:xfrm>
        </p:spPr>
        <p:txBody>
          <a:bodyPr/>
          <a:lstStyle/>
          <a:p>
            <a:pPr eaLnBrk="1" hangingPunct="1">
              <a:lnSpc>
                <a:spcPct val="90000"/>
              </a:lnSpc>
              <a:buFont typeface="Wingdings" panose="05000000000000000000" pitchFamily="2" charset="2"/>
              <a:buNone/>
            </a:pPr>
            <a:r>
              <a:rPr lang="uk-UA" altLang="ru-RU" sz="2400"/>
              <a:t>		Короткостроковим наслідком бюджетного дефіциту на економіку є проблема “витіснення”.</a:t>
            </a:r>
          </a:p>
          <a:p>
            <a:pPr eaLnBrk="1" hangingPunct="1">
              <a:lnSpc>
                <a:spcPct val="90000"/>
              </a:lnSpc>
              <a:buFont typeface="Wingdings" panose="05000000000000000000" pitchFamily="2" charset="2"/>
              <a:buNone/>
            </a:pPr>
            <a:r>
              <a:rPr lang="uk-UA" altLang="ru-RU" sz="2400"/>
              <a:t>		</a:t>
            </a:r>
            <a:r>
              <a:rPr lang="uk-UA" altLang="ru-RU" sz="2400" b="1" i="1"/>
              <a:t>Ефект “витіснення”</a:t>
            </a:r>
            <a:r>
              <a:rPr lang="uk-UA" altLang="ru-RU" sz="2400"/>
              <a:t> виникає через підвищення ринкових процентних ставок, яке трапляється у випадку фінансування бюджетного дефіциту за допомогою випуску державних цінних паперів на відкритому ринку країни. При борговому фінансуванні бюджетного дефіциту ставки процента зростають найбільше в тому випадку, коли поєднуються стимулююча фіскальна і антиінфляційна грошово-кредитна політика.</a:t>
            </a:r>
            <a:endParaRPr lang="ru-RU" altLang="ru-RU"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5836671A-FDD4-6D2C-9FD0-9C0C6B9D4201}"/>
              </a:ext>
            </a:extLst>
          </p:cNvPr>
          <p:cNvSpPr>
            <a:spLocks noGrp="1" noChangeArrowheads="1"/>
          </p:cNvSpPr>
          <p:nvPr>
            <p:ph type="title"/>
          </p:nvPr>
        </p:nvSpPr>
        <p:spPr>
          <a:xfrm>
            <a:off x="628650" y="588963"/>
            <a:ext cx="8229600" cy="703262"/>
          </a:xfrm>
        </p:spPr>
        <p:txBody>
          <a:bodyPr/>
          <a:lstStyle/>
          <a:p>
            <a:pPr algn="ctr" eaLnBrk="1" hangingPunct="1"/>
            <a:r>
              <a:rPr lang="uk-UA" altLang="ru-RU" sz="2400" b="1" i="1" dirty="0"/>
              <a:t> Вплив бюджетного дефіциту  на економіку. </a:t>
            </a:r>
            <a:br>
              <a:rPr lang="uk-UA" altLang="ru-RU" sz="2400" b="1" i="1" dirty="0"/>
            </a:br>
            <a:r>
              <a:rPr lang="uk-UA" altLang="ru-RU" sz="2400" b="1" i="1" dirty="0"/>
              <a:t>	Державний борг</a:t>
            </a:r>
            <a:br>
              <a:rPr lang="uk-UA" altLang="ru-RU" sz="2400" b="1" i="1" dirty="0"/>
            </a:br>
            <a:r>
              <a:rPr lang="uk-UA" altLang="ru-RU" sz="1800" b="1" dirty="0"/>
              <a:t>	</a:t>
            </a:r>
            <a:endParaRPr lang="ru-RU" altLang="ru-RU" sz="1800" b="1" dirty="0"/>
          </a:p>
        </p:txBody>
      </p:sp>
      <p:sp>
        <p:nvSpPr>
          <p:cNvPr id="20483" name="Rectangle 3">
            <a:extLst>
              <a:ext uri="{FF2B5EF4-FFF2-40B4-BE49-F238E27FC236}">
                <a16:creationId xmlns:a16="http://schemas.microsoft.com/office/drawing/2014/main" id="{26E452F4-D518-7085-55D3-728666FBADBF}"/>
              </a:ext>
            </a:extLst>
          </p:cNvPr>
          <p:cNvSpPr>
            <a:spLocks noGrp="1" noChangeArrowheads="1"/>
          </p:cNvSpPr>
          <p:nvPr>
            <p:ph type="body" idx="1"/>
          </p:nvPr>
        </p:nvSpPr>
        <p:spPr>
          <a:xfrm>
            <a:off x="457200" y="1292225"/>
            <a:ext cx="8229600" cy="4989513"/>
          </a:xfrm>
        </p:spPr>
        <p:txBody>
          <a:bodyPr/>
          <a:lstStyle/>
          <a:p>
            <a:pPr eaLnBrk="1" hangingPunct="1">
              <a:lnSpc>
                <a:spcPct val="80000"/>
              </a:lnSpc>
              <a:buFont typeface="Wingdings" panose="05000000000000000000" pitchFamily="2" charset="2"/>
              <a:buNone/>
            </a:pPr>
            <a:r>
              <a:rPr lang="uk-UA" altLang="ru-RU" sz="2000"/>
              <a:t>		</a:t>
            </a:r>
            <a:r>
              <a:rPr lang="uk-UA" altLang="ru-RU" sz="2000" b="1" i="1"/>
              <a:t>Довгострокові наслідки державного боргу</a:t>
            </a:r>
            <a:r>
              <a:rPr lang="uk-UA" altLang="ru-RU" sz="2000"/>
              <a:t> пов’язані з його впливом на нагромадження капіталу і споживання майбутніх поколінь, тобто на довгострокове економічне зростання.</a:t>
            </a:r>
          </a:p>
          <a:p>
            <a:pPr eaLnBrk="1" hangingPunct="1">
              <a:lnSpc>
                <a:spcPct val="80000"/>
              </a:lnSpc>
              <a:buFont typeface="Wingdings" panose="05000000000000000000" pitchFamily="2" charset="2"/>
              <a:buNone/>
            </a:pPr>
            <a:r>
              <a:rPr lang="uk-UA" altLang="ru-RU" sz="2000"/>
              <a:t>		При зростанні відсоткових ставок приватні інвестиції скорочуються, а збільшуються приватні заощадження, так як не вигідно інвестувати, а при високому проценті вигідно нести до банку, та купляти ОВДП. Отже, приватні заощадження починають розміщуватися в державні боргові зобов’язання. Зростання боргу зменшує виробничі потужності, призначені майбутньому поколінню, отже воно буде мати нижчий рівень доходу.</a:t>
            </a:r>
          </a:p>
          <a:p>
            <a:pPr eaLnBrk="1" hangingPunct="1">
              <a:lnSpc>
                <a:spcPct val="80000"/>
              </a:lnSpc>
              <a:buFont typeface="Wingdings" panose="05000000000000000000" pitchFamily="2" charset="2"/>
              <a:buNone/>
            </a:pPr>
            <a:r>
              <a:rPr lang="uk-UA" altLang="ru-RU" sz="2000"/>
              <a:t>		Якщо одночасно із заміщенням приватного капіталу зростають податки, то, відбувається подальше скорочення виробництва. Отже, до довгострокового боргу належить і негативний вплив податків на економічні стимули. Збільшення податків депресивно впливає на стимули до праці, до інновацій. Тому наявність великого державного боргу уповільнює економічне зростання.</a:t>
            </a:r>
            <a:endParaRPr lang="ru-RU" altLang="ru-RU" sz="20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552D42E2-1D82-88E4-D67B-8AD657B6CAA3}"/>
              </a:ext>
            </a:extLst>
          </p:cNvPr>
          <p:cNvSpPr>
            <a:spLocks noGrp="1" noChangeArrowheads="1"/>
          </p:cNvSpPr>
          <p:nvPr>
            <p:ph type="title"/>
          </p:nvPr>
        </p:nvSpPr>
        <p:spPr/>
        <p:txBody>
          <a:bodyPr/>
          <a:lstStyle/>
          <a:p>
            <a:pPr eaLnBrk="1" hangingPunct="1">
              <a:defRPr/>
            </a:pPr>
            <a:r>
              <a:rPr lang="uk-UA" altLang="ru-RU"/>
              <a:t>Дякуємо за увагу!</a:t>
            </a:r>
            <a:endParaRPr lang="ru-RU" altLang="ru-RU"/>
          </a:p>
        </p:txBody>
      </p:sp>
      <p:sp>
        <p:nvSpPr>
          <p:cNvPr id="29699" name="Rectangle 3">
            <a:extLst>
              <a:ext uri="{FF2B5EF4-FFF2-40B4-BE49-F238E27FC236}">
                <a16:creationId xmlns:a16="http://schemas.microsoft.com/office/drawing/2014/main" id="{3295F284-91A2-9247-F50A-022F29EE17DF}"/>
              </a:ext>
            </a:extLst>
          </p:cNvPr>
          <p:cNvSpPr>
            <a:spLocks noGrp="1" noChangeArrowheads="1"/>
          </p:cNvSpPr>
          <p:nvPr>
            <p:ph type="body" idx="1"/>
          </p:nvPr>
        </p:nvSpPr>
        <p:spPr/>
        <p:txBody>
          <a:bodyPr/>
          <a:lstStyle/>
          <a:p>
            <a:pPr algn="ctr" eaLnBrk="1" hangingPunct="1">
              <a:buFont typeface="Wingdings" panose="05000000000000000000" pitchFamily="2" charset="2"/>
              <a:buNone/>
              <a:defRPr/>
            </a:pPr>
            <a:endParaRPr lang="uk-UA" altLang="ru-RU" sz="4000"/>
          </a:p>
          <a:p>
            <a:pPr algn="ctr" eaLnBrk="1" hangingPunct="1">
              <a:buFont typeface="Wingdings" panose="05000000000000000000" pitchFamily="2" charset="2"/>
              <a:buNone/>
              <a:defRPr/>
            </a:pPr>
            <a:r>
              <a:rPr lang="uk-UA" altLang="ru-RU" sz="4400"/>
              <a:t>Бажаю успіхів </a:t>
            </a:r>
          </a:p>
          <a:p>
            <a:pPr algn="ctr" eaLnBrk="1" hangingPunct="1">
              <a:buFont typeface="Wingdings" panose="05000000000000000000" pitchFamily="2" charset="2"/>
              <a:buNone/>
              <a:defRPr/>
            </a:pPr>
            <a:r>
              <a:rPr lang="uk-UA" altLang="ru-RU" sz="4400"/>
              <a:t>у засвоєнні матеріалу</a:t>
            </a:r>
            <a:endParaRPr lang="ru-RU" altLang="ru-RU" sz="4400"/>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A511BA0-64B0-EB12-7BD8-39EA12C0BF05}"/>
              </a:ext>
            </a:extLst>
          </p:cNvPr>
          <p:cNvSpPr>
            <a:spLocks noGrp="1" noChangeArrowheads="1"/>
          </p:cNvSpPr>
          <p:nvPr>
            <p:ph type="title"/>
          </p:nvPr>
        </p:nvSpPr>
        <p:spPr>
          <a:xfrm>
            <a:off x="457200" y="457200"/>
            <a:ext cx="8229600" cy="1066800"/>
          </a:xfrm>
        </p:spPr>
        <p:txBody>
          <a:bodyPr/>
          <a:lstStyle/>
          <a:p>
            <a:pPr algn="ctr" eaLnBrk="1" hangingPunct="1"/>
            <a:r>
              <a:rPr lang="ru-RU" altLang="ru-RU" sz="2400" b="1" i="1" dirty="0"/>
              <a:t>1. </a:t>
            </a:r>
            <a:r>
              <a:rPr lang="ru-RU" altLang="ru-RU" sz="2400" b="1" i="1" dirty="0" err="1"/>
              <a:t>Цілі</a:t>
            </a:r>
            <a:r>
              <a:rPr lang="ru-RU" altLang="ru-RU" sz="2400" b="1" i="1" dirty="0"/>
              <a:t> бюджетно-</a:t>
            </a:r>
            <a:r>
              <a:rPr lang="ru-RU" altLang="ru-RU" sz="2400" b="1" i="1" dirty="0" err="1"/>
              <a:t>податкової</a:t>
            </a:r>
            <a:r>
              <a:rPr lang="ru-RU" altLang="ru-RU" sz="2400" b="1" i="1" dirty="0"/>
              <a:t> </a:t>
            </a:r>
            <a:r>
              <a:rPr lang="ru-RU" altLang="ru-RU" sz="2400" b="1" i="1" dirty="0" err="1"/>
              <a:t>політики</a:t>
            </a:r>
            <a:r>
              <a:rPr lang="ru-RU" altLang="ru-RU" sz="2400" b="1" i="1" dirty="0"/>
              <a:t> та </a:t>
            </a:r>
            <a:r>
              <a:rPr lang="ru-RU" altLang="ru-RU" sz="2400" b="1" i="1" dirty="0" err="1"/>
              <a:t>її</a:t>
            </a:r>
            <a:r>
              <a:rPr lang="ru-RU" altLang="ru-RU" sz="2400" b="1" i="1" dirty="0"/>
              <a:t> </a:t>
            </a:r>
            <a:r>
              <a:rPr lang="ru-RU" altLang="ru-RU" sz="2400" b="1" i="1" dirty="0" err="1"/>
              <a:t>інструменти</a:t>
            </a:r>
            <a:r>
              <a:rPr lang="ru-RU" altLang="ru-RU" sz="2400" b="1" i="1" dirty="0"/>
              <a:t>. </a:t>
            </a:r>
            <a:r>
              <a:rPr lang="ru-RU" altLang="ru-RU" sz="2400" b="1" i="1" dirty="0" err="1"/>
              <a:t>Види</a:t>
            </a:r>
            <a:r>
              <a:rPr lang="ru-RU" altLang="ru-RU" sz="2400" b="1" i="1" dirty="0"/>
              <a:t> бюджетно-</a:t>
            </a:r>
            <a:r>
              <a:rPr lang="ru-RU" altLang="ru-RU" sz="2400" b="1" i="1" dirty="0" err="1"/>
              <a:t>податкової</a:t>
            </a:r>
            <a:r>
              <a:rPr lang="ru-RU" altLang="ru-RU" sz="2400" b="1" i="1" dirty="0"/>
              <a:t> </a:t>
            </a:r>
            <a:r>
              <a:rPr lang="ru-RU" altLang="ru-RU" sz="2400" b="1" i="1" dirty="0" err="1"/>
              <a:t>політики</a:t>
            </a:r>
            <a:endParaRPr lang="ru-RU" altLang="ru-RU" sz="2400" b="1" i="1" dirty="0"/>
          </a:p>
        </p:txBody>
      </p:sp>
      <p:sp>
        <p:nvSpPr>
          <p:cNvPr id="6147" name="Rectangle 3">
            <a:extLst>
              <a:ext uri="{FF2B5EF4-FFF2-40B4-BE49-F238E27FC236}">
                <a16:creationId xmlns:a16="http://schemas.microsoft.com/office/drawing/2014/main" id="{4391D2B9-B276-33A1-1766-3ACF4EBC7671}"/>
              </a:ext>
            </a:extLst>
          </p:cNvPr>
          <p:cNvSpPr>
            <a:spLocks noGrp="1" noChangeArrowheads="1"/>
          </p:cNvSpPr>
          <p:nvPr>
            <p:ph type="body" idx="1"/>
          </p:nvPr>
        </p:nvSpPr>
        <p:spPr>
          <a:xfrm>
            <a:off x="457200" y="1524000"/>
            <a:ext cx="8229600" cy="4343400"/>
          </a:xfrm>
        </p:spPr>
        <p:txBody>
          <a:bodyPr/>
          <a:lstStyle/>
          <a:p>
            <a:pPr eaLnBrk="1" hangingPunct="1">
              <a:lnSpc>
                <a:spcPct val="80000"/>
              </a:lnSpc>
              <a:buFont typeface="Wingdings" panose="05000000000000000000" pitchFamily="2" charset="2"/>
              <a:buNone/>
            </a:pPr>
            <a:r>
              <a:rPr lang="uk-UA" altLang="ru-RU" sz="1800" b="1" i="1" dirty="0"/>
              <a:t>		Бюджетно-податкова (фіскальна) політика</a:t>
            </a:r>
            <a:r>
              <a:rPr lang="uk-UA" altLang="ru-RU" sz="1800" dirty="0"/>
              <a:t> – це заходи уряду, спрямовані на забезпечення повної зайнятості та виробництво неінфляційного ВВП шляхом зміни державних видатків, системи оподаткування та підходів до формування державного бюджету в цілому.</a:t>
            </a:r>
          </a:p>
          <a:p>
            <a:pPr eaLnBrk="1" hangingPunct="1">
              <a:lnSpc>
                <a:spcPct val="80000"/>
              </a:lnSpc>
              <a:buFont typeface="Wingdings" panose="05000000000000000000" pitchFamily="2" charset="2"/>
              <a:buNone/>
            </a:pPr>
            <a:r>
              <a:rPr lang="uk-UA" altLang="ru-RU" sz="1800" dirty="0"/>
              <a:t>		Кейнсіанський хрест показує, як встановлюється рівноважний рівень виробництва. Так як за Кейнсом рівноважний рівень національного виробництва може бути досягнутий поза станом повної зайнятості ресурсів, то внаслідок того, що рівноважний обсяг не відповідає потенційному утворюється розрив (</a:t>
            </a:r>
            <a:r>
              <a:rPr lang="uk-UA" altLang="ru-RU" sz="1800" dirty="0" err="1"/>
              <a:t>рецесійний</a:t>
            </a:r>
            <a:r>
              <a:rPr lang="uk-UA" altLang="ru-RU" sz="1800"/>
              <a:t> – коли рівноважний менше потенційного, інфляційний – коли рівноважний більше потенційного).</a:t>
            </a:r>
          </a:p>
          <a:p>
            <a:pPr eaLnBrk="1" hangingPunct="1">
              <a:lnSpc>
                <a:spcPct val="80000"/>
              </a:lnSpc>
              <a:buFont typeface="Wingdings" panose="05000000000000000000" pitchFamily="2" charset="2"/>
              <a:buNone/>
            </a:pPr>
            <a:r>
              <a:rPr lang="uk-UA" altLang="ru-RU" sz="1800" dirty="0"/>
              <a:t>		Такі розриви в економіці можуть бути ліквідовані за допомогою інструментів державного регулювання економіки: зміни величини державних видатків і величини податків, тобто за допомогою бюджетно-податкової політики.</a:t>
            </a:r>
            <a:endParaRPr lang="ru-RU" altLang="ru-RU"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B146A26-CAF6-C888-586E-5B578326F3BF}"/>
              </a:ext>
            </a:extLst>
          </p:cNvPr>
          <p:cNvSpPr>
            <a:spLocks noGrp="1" noChangeArrowheads="1"/>
          </p:cNvSpPr>
          <p:nvPr>
            <p:ph type="title"/>
          </p:nvPr>
        </p:nvSpPr>
        <p:spPr>
          <a:xfrm>
            <a:off x="457200" y="457200"/>
            <a:ext cx="8229600" cy="1027113"/>
          </a:xfrm>
        </p:spPr>
        <p:txBody>
          <a:bodyPr/>
          <a:lstStyle/>
          <a:p>
            <a:pPr algn="ctr" eaLnBrk="1" hangingPunct="1"/>
            <a:r>
              <a:rPr lang="uk-UA" altLang="ru-RU" sz="3200" b="1" i="1" dirty="0"/>
              <a:t>Політика державних видатків</a:t>
            </a:r>
            <a:endParaRPr lang="ru-RU" altLang="ru-RU" dirty="0"/>
          </a:p>
        </p:txBody>
      </p:sp>
      <p:sp>
        <p:nvSpPr>
          <p:cNvPr id="7171" name="Rectangle 3">
            <a:extLst>
              <a:ext uri="{FF2B5EF4-FFF2-40B4-BE49-F238E27FC236}">
                <a16:creationId xmlns:a16="http://schemas.microsoft.com/office/drawing/2014/main" id="{F9824BB1-282A-BA6D-93BC-F7A91F29DAFD}"/>
              </a:ext>
            </a:extLst>
          </p:cNvPr>
          <p:cNvSpPr>
            <a:spLocks noGrp="1" noChangeArrowheads="1"/>
          </p:cNvSpPr>
          <p:nvPr>
            <p:ph type="body" idx="1"/>
          </p:nvPr>
        </p:nvSpPr>
        <p:spPr>
          <a:xfrm>
            <a:off x="457200" y="1484313"/>
            <a:ext cx="8229600" cy="4819650"/>
          </a:xfrm>
        </p:spPr>
        <p:txBody>
          <a:bodyPr/>
          <a:lstStyle/>
          <a:p>
            <a:pPr algn="just" eaLnBrk="1" hangingPunct="1">
              <a:lnSpc>
                <a:spcPct val="80000"/>
              </a:lnSpc>
              <a:buFont typeface="Wingdings" panose="05000000000000000000" pitchFamily="2" charset="2"/>
              <a:buNone/>
            </a:pPr>
            <a:r>
              <a:rPr lang="uk-UA" altLang="ru-RU" sz="2400" b="1" i="1"/>
              <a:t>		Державні видатки</a:t>
            </a:r>
            <a:r>
              <a:rPr lang="uk-UA" altLang="ru-RU" sz="2400"/>
              <a:t> це витрати, пов’язані з діяльністю держави. За допомогою держави впроваджується виробництво і споживання суспільних благ. Крім цього, деякі державні видатки спрямовуються прямими трансфертними платежами приватному сектору (соціальна допомога, пенсії, страхування по безробіттю), які не збільшують приватного споживання, але змінюють його структуру. Таким чином, державні видатки визначають відносні розміри приватного і суспільного споживання ВВП.</a:t>
            </a:r>
          </a:p>
          <a:p>
            <a:pPr algn="just" eaLnBrk="1" hangingPunct="1">
              <a:lnSpc>
                <a:spcPct val="80000"/>
              </a:lnSpc>
              <a:buFont typeface="Wingdings" panose="05000000000000000000" pitchFamily="2" charset="2"/>
              <a:buNone/>
            </a:pPr>
            <a:r>
              <a:rPr lang="uk-UA" altLang="ru-RU" sz="2400"/>
              <a:t>		Оскільки державні видатки впливають на рівень цін, розміщення ресурсів, розподіл доходів, зайнятість і виробництво, вони є важливим інструментом короткострокової макроекономічної політики.</a:t>
            </a:r>
            <a:endParaRPr lang="ru-RU" altLang="ru-RU" sz="2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8441C149-162D-2C3F-ADCC-2974EA00DA27}"/>
              </a:ext>
            </a:extLst>
          </p:cNvPr>
          <p:cNvSpPr>
            <a:spLocks noGrp="1" noChangeArrowheads="1"/>
          </p:cNvSpPr>
          <p:nvPr>
            <p:ph type="title"/>
          </p:nvPr>
        </p:nvSpPr>
        <p:spPr>
          <a:xfrm>
            <a:off x="457200" y="0"/>
            <a:ext cx="8229600" cy="1371600"/>
          </a:xfrm>
        </p:spPr>
        <p:txBody>
          <a:bodyPr/>
          <a:lstStyle/>
          <a:p>
            <a:pPr algn="ctr" eaLnBrk="1" hangingPunct="1"/>
            <a:r>
              <a:rPr lang="uk-UA" altLang="ru-RU" sz="3200" b="1" i="1" dirty="0"/>
              <a:t>Політика державних видатків</a:t>
            </a:r>
            <a:endParaRPr lang="ru-RU" altLang="ru-RU" sz="3200" b="1" i="1" dirty="0"/>
          </a:p>
        </p:txBody>
      </p:sp>
      <p:sp>
        <p:nvSpPr>
          <p:cNvPr id="8195" name="Rectangle 3">
            <a:extLst>
              <a:ext uri="{FF2B5EF4-FFF2-40B4-BE49-F238E27FC236}">
                <a16:creationId xmlns:a16="http://schemas.microsoft.com/office/drawing/2014/main" id="{A0F6A4AD-A8CA-20C0-7108-1C11AE1D2EB3}"/>
              </a:ext>
            </a:extLst>
          </p:cNvPr>
          <p:cNvSpPr>
            <a:spLocks noGrp="1" noChangeArrowheads="1"/>
          </p:cNvSpPr>
          <p:nvPr>
            <p:ph type="body" idx="1"/>
          </p:nvPr>
        </p:nvSpPr>
        <p:spPr>
          <a:xfrm>
            <a:off x="457200" y="1612900"/>
            <a:ext cx="8229600" cy="4906963"/>
          </a:xfrm>
        </p:spPr>
        <p:txBody>
          <a:bodyPr/>
          <a:lstStyle/>
          <a:p>
            <a:pPr eaLnBrk="1" hangingPunct="1">
              <a:lnSpc>
                <a:spcPct val="90000"/>
              </a:lnSpc>
              <a:buFont typeface="Wingdings" panose="05000000000000000000" pitchFamily="2" charset="2"/>
              <a:buNone/>
            </a:pPr>
            <a:r>
              <a:rPr lang="uk-UA" altLang="ru-RU" sz="2400" b="1" i="1"/>
              <a:t>Сукупні державні видатки</a:t>
            </a:r>
            <a:r>
              <a:rPr lang="uk-UA" altLang="ru-RU" sz="2400"/>
              <a:t> (GР – Government purchases) поділяються на чотири категорії, їх можна розрахувати такою формулою:</a:t>
            </a:r>
          </a:p>
          <a:p>
            <a:pPr eaLnBrk="1" hangingPunct="1">
              <a:lnSpc>
                <a:spcPct val="90000"/>
              </a:lnSpc>
              <a:buFont typeface="Wingdings" panose="05000000000000000000" pitchFamily="2" charset="2"/>
              <a:buNone/>
            </a:pPr>
            <a:r>
              <a:rPr lang="uk-UA" altLang="ru-RU" sz="2400"/>
              <a:t>GР = Сg + Тr + іЧ Dg + Ig,</a:t>
            </a:r>
          </a:p>
          <a:p>
            <a:pPr eaLnBrk="1" hangingPunct="1">
              <a:lnSpc>
                <a:spcPct val="90000"/>
              </a:lnSpc>
              <a:buFont typeface="Wingdings" panose="05000000000000000000" pitchFamily="2" charset="2"/>
              <a:buNone/>
            </a:pPr>
            <a:r>
              <a:rPr lang="uk-UA" altLang="ru-RU" sz="2400"/>
              <a:t>де </a:t>
            </a:r>
            <a:r>
              <a:rPr lang="uk-UA" altLang="ru-RU" sz="2400" i="1"/>
              <a:t>Сg –</a:t>
            </a:r>
            <a:r>
              <a:rPr lang="uk-UA" altLang="ru-RU" sz="2400"/>
              <a:t> споживання в державному секторі (заробітна плата робітникам державного сектора, платежі за товари, що купуються для поточного споживання);</a:t>
            </a:r>
            <a:endParaRPr lang="uk-UA" altLang="ru-RU" sz="2400" i="1"/>
          </a:p>
          <a:p>
            <a:pPr eaLnBrk="1" hangingPunct="1">
              <a:lnSpc>
                <a:spcPct val="90000"/>
              </a:lnSpc>
              <a:buFont typeface="Wingdings" panose="05000000000000000000" pitchFamily="2" charset="2"/>
              <a:buNone/>
            </a:pPr>
            <a:r>
              <a:rPr lang="uk-UA" altLang="ru-RU" sz="2400" i="1"/>
              <a:t>Тr –</a:t>
            </a:r>
            <a:r>
              <a:rPr lang="uk-UA" altLang="ru-RU" sz="2400"/>
              <a:t> трансферти приватному сектору;</a:t>
            </a:r>
            <a:endParaRPr lang="uk-UA" altLang="ru-RU" sz="2400" i="1"/>
          </a:p>
          <a:p>
            <a:pPr eaLnBrk="1" hangingPunct="1">
              <a:lnSpc>
                <a:spcPct val="90000"/>
              </a:lnSpc>
              <a:buFont typeface="Wingdings" panose="05000000000000000000" pitchFamily="2" charset="2"/>
              <a:buNone/>
            </a:pPr>
            <a:r>
              <a:rPr lang="uk-UA" altLang="ru-RU" sz="2400" i="1"/>
              <a:t>іЧ Dg – </a:t>
            </a:r>
            <a:r>
              <a:rPr lang="uk-UA" altLang="ru-RU" sz="2400"/>
              <a:t>проценти з державного боргу;</a:t>
            </a:r>
            <a:endParaRPr lang="uk-UA" altLang="ru-RU" sz="2400" i="1"/>
          </a:p>
          <a:p>
            <a:pPr eaLnBrk="1" hangingPunct="1">
              <a:lnSpc>
                <a:spcPct val="90000"/>
              </a:lnSpc>
              <a:buFont typeface="Wingdings" panose="05000000000000000000" pitchFamily="2" charset="2"/>
              <a:buNone/>
            </a:pPr>
            <a:r>
              <a:rPr lang="uk-UA" altLang="ru-RU" sz="2400" i="1"/>
              <a:t>Ig</a:t>
            </a:r>
            <a:r>
              <a:rPr lang="uk-UA" altLang="ru-RU" sz="2400"/>
              <a:t> – державні інвестиції.</a:t>
            </a:r>
          </a:p>
          <a:p>
            <a:pPr eaLnBrk="1" hangingPunct="1">
              <a:lnSpc>
                <a:spcPct val="90000"/>
              </a:lnSpc>
              <a:buFont typeface="Wingdings" panose="05000000000000000000" pitchFamily="2" charset="2"/>
              <a:buNone/>
            </a:pPr>
            <a:r>
              <a:rPr lang="uk-UA" altLang="ru-RU" sz="2400"/>
              <a:t>Три перші категорії витрат утворюють поточні видатки держави (</a:t>
            </a:r>
            <a:r>
              <a:rPr lang="uk-UA" altLang="ru-RU" sz="2400" i="1"/>
              <a:t>Сg, Тr, іЧDg</a:t>
            </a:r>
            <a:r>
              <a:rPr lang="uk-UA" altLang="ru-RU" sz="2400"/>
              <a:t>), остання категорія – державні капітальні видатки </a:t>
            </a:r>
            <a:r>
              <a:rPr lang="uk-UA" altLang="ru-RU" sz="2400" i="1"/>
              <a:t>(Ig).</a:t>
            </a:r>
            <a:endParaRPr lang="ru-RU" altLang="ru-RU" sz="2400" i="1"/>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671AA50-D5D7-8BE2-9FE1-96405728BC6D}"/>
              </a:ext>
            </a:extLst>
          </p:cNvPr>
          <p:cNvSpPr>
            <a:spLocks noGrp="1" noChangeArrowheads="1"/>
          </p:cNvSpPr>
          <p:nvPr>
            <p:ph type="title"/>
          </p:nvPr>
        </p:nvSpPr>
        <p:spPr>
          <a:xfrm>
            <a:off x="457200" y="457200"/>
            <a:ext cx="8229600" cy="995363"/>
          </a:xfrm>
        </p:spPr>
        <p:txBody>
          <a:bodyPr/>
          <a:lstStyle/>
          <a:p>
            <a:pPr algn="ctr" eaLnBrk="1" hangingPunct="1"/>
            <a:r>
              <a:rPr lang="uk-UA" altLang="ru-RU" sz="2800" b="1" i="1" dirty="0"/>
              <a:t>Податкова політика </a:t>
            </a:r>
            <a:br>
              <a:rPr lang="uk-UA" altLang="ru-RU" sz="2800" b="1" i="1" dirty="0"/>
            </a:br>
            <a:r>
              <a:rPr lang="uk-UA" altLang="ru-RU" sz="2800" b="1" i="1" dirty="0"/>
              <a:t>та її вплив на доходи бюджету</a:t>
            </a:r>
            <a:br>
              <a:rPr lang="uk-UA" altLang="ru-RU" sz="4000" dirty="0"/>
            </a:br>
            <a:endParaRPr lang="ru-RU" altLang="ru-RU" sz="4000" dirty="0"/>
          </a:p>
        </p:txBody>
      </p:sp>
      <p:sp>
        <p:nvSpPr>
          <p:cNvPr id="9219" name="Rectangle 3">
            <a:extLst>
              <a:ext uri="{FF2B5EF4-FFF2-40B4-BE49-F238E27FC236}">
                <a16:creationId xmlns:a16="http://schemas.microsoft.com/office/drawing/2014/main" id="{8D6EC0CC-D1EA-758B-7709-0BFB3E894918}"/>
              </a:ext>
            </a:extLst>
          </p:cNvPr>
          <p:cNvSpPr>
            <a:spLocks noGrp="1" noChangeArrowheads="1"/>
          </p:cNvSpPr>
          <p:nvPr>
            <p:ph type="body" idx="1"/>
          </p:nvPr>
        </p:nvSpPr>
        <p:spPr>
          <a:xfrm>
            <a:off x="457200" y="1216025"/>
            <a:ext cx="8229600" cy="5207000"/>
          </a:xfrm>
        </p:spPr>
        <p:txBody>
          <a:bodyPr/>
          <a:lstStyle/>
          <a:p>
            <a:pPr eaLnBrk="1" hangingPunct="1">
              <a:lnSpc>
                <a:spcPct val="90000"/>
              </a:lnSpc>
              <a:buFont typeface="Wingdings" panose="05000000000000000000" pitchFamily="2" charset="2"/>
              <a:buNone/>
            </a:pPr>
            <a:r>
              <a:rPr lang="uk-UA" altLang="ru-RU" sz="2400" b="1" i="1"/>
              <a:t>		Податки </a:t>
            </a:r>
            <a:r>
              <a:rPr lang="uk-UA" altLang="ru-RU" sz="2400"/>
              <a:t>– це частина доходу, що сплачується фірмами та домогосподарствами у розмірі, встановленому законом. В широкому понятті під податками розуміють всі фіскальні вилучення, встановлені державою, в тому числі відрахування до цільових позабюджетних фондів (наприклад, внески до державного пенсійного фонду).</a:t>
            </a:r>
          </a:p>
          <a:p>
            <a:pPr eaLnBrk="1" hangingPunct="1">
              <a:lnSpc>
                <a:spcPct val="90000"/>
              </a:lnSpc>
              <a:buFont typeface="Wingdings" panose="05000000000000000000" pitchFamily="2" charset="2"/>
              <a:buNone/>
            </a:pPr>
            <a:r>
              <a:rPr lang="uk-UA" altLang="ru-RU" sz="2400"/>
              <a:t>		Податки впливають на економіку через використовуваний дохід, який використовують економічні агенти. У залежності від системи оподаткування, вплив податкової політики на макроекономічні змінні може проявлятися по-різному. В цілому зниження податків стимулює зростання приватних витрат і сукупної пропозиції. Зростання податків, навпаки, призводить до їхнього скорочення.</a:t>
            </a:r>
            <a:endParaRPr lang="ru-RU" altLang="ru-RU" sz="24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2B20A699-B9E9-2F67-9FD2-655E1F5939A4}"/>
              </a:ext>
            </a:extLst>
          </p:cNvPr>
          <p:cNvSpPr>
            <a:spLocks noGrp="1" noChangeArrowheads="1"/>
          </p:cNvSpPr>
          <p:nvPr>
            <p:ph type="title"/>
          </p:nvPr>
        </p:nvSpPr>
        <p:spPr>
          <a:xfrm>
            <a:off x="457200" y="457200"/>
            <a:ext cx="8229600" cy="973138"/>
          </a:xfrm>
        </p:spPr>
        <p:txBody>
          <a:bodyPr/>
          <a:lstStyle/>
          <a:p>
            <a:pPr algn="ctr" eaLnBrk="1" hangingPunct="1"/>
            <a:r>
              <a:rPr lang="uk-UA" altLang="ru-RU" sz="2800" b="1" i="1" dirty="0"/>
              <a:t>Податкова політика</a:t>
            </a:r>
            <a:br>
              <a:rPr lang="uk-UA" altLang="ru-RU" sz="2800" b="1" i="1" dirty="0"/>
            </a:br>
            <a:r>
              <a:rPr lang="uk-UA" altLang="ru-RU" sz="2800" b="1" i="1" dirty="0"/>
              <a:t> та її вплив на доходи бюджету</a:t>
            </a:r>
            <a:endParaRPr lang="ru-RU" altLang="ru-RU" sz="2800" b="1" i="1" dirty="0"/>
          </a:p>
        </p:txBody>
      </p:sp>
      <p:sp>
        <p:nvSpPr>
          <p:cNvPr id="10243" name="Rectangle 3">
            <a:extLst>
              <a:ext uri="{FF2B5EF4-FFF2-40B4-BE49-F238E27FC236}">
                <a16:creationId xmlns:a16="http://schemas.microsoft.com/office/drawing/2014/main" id="{D5586B56-B054-57DD-1FA4-29FF0B40BE22}"/>
              </a:ext>
            </a:extLst>
          </p:cNvPr>
          <p:cNvSpPr>
            <a:spLocks noGrp="1" noChangeArrowheads="1"/>
          </p:cNvSpPr>
          <p:nvPr>
            <p:ph type="body" idx="1"/>
          </p:nvPr>
        </p:nvSpPr>
        <p:spPr>
          <a:xfrm>
            <a:off x="225425" y="1430338"/>
            <a:ext cx="8670925" cy="5099050"/>
          </a:xfrm>
        </p:spPr>
        <p:txBody>
          <a:bodyPr/>
          <a:lstStyle/>
          <a:p>
            <a:pPr eaLnBrk="1" hangingPunct="1">
              <a:lnSpc>
                <a:spcPct val="80000"/>
              </a:lnSpc>
              <a:buFont typeface="Wingdings" panose="05000000000000000000" pitchFamily="2" charset="2"/>
              <a:buNone/>
            </a:pPr>
            <a:r>
              <a:rPr lang="uk-UA" altLang="ru-RU" sz="2000"/>
              <a:t>		</a:t>
            </a:r>
            <a:r>
              <a:rPr lang="uk-UA" altLang="ru-RU" sz="2000">
                <a:latin typeface="Times New Roman" panose="02020603050405020304" pitchFamily="18" charset="0"/>
              </a:rPr>
              <a:t>В системі оподаткування розрізняють прямі і непрямі податки. </a:t>
            </a:r>
            <a:r>
              <a:rPr lang="uk-UA" altLang="ru-RU" sz="2000" b="1" i="1">
                <a:latin typeface="Times New Roman" panose="02020603050405020304" pitchFamily="18" charset="0"/>
              </a:rPr>
              <a:t>Прямі податки</a:t>
            </a:r>
            <a:r>
              <a:rPr lang="uk-UA" altLang="ru-RU" sz="2000">
                <a:latin typeface="Times New Roman" panose="02020603050405020304" pitchFamily="18" charset="0"/>
              </a:rPr>
              <a:t> встановлюються до доходів: прибутковий податок з громадян, податок з прибутків підприємств тощо. </a:t>
            </a:r>
            <a:r>
              <a:rPr lang="uk-UA" altLang="ru-RU" sz="2000" b="1" i="1">
                <a:latin typeface="Times New Roman" panose="02020603050405020304" pitchFamily="18" charset="0"/>
              </a:rPr>
              <a:t>Непрямі податки </a:t>
            </a:r>
            <a:r>
              <a:rPr lang="uk-UA" altLang="ru-RU" sz="2000">
                <a:latin typeface="Times New Roman" panose="02020603050405020304" pitchFamily="18" charset="0"/>
              </a:rPr>
              <a:t>включаються в ціну товару: податок на додану вартість, акцизи, мито.</a:t>
            </a:r>
          </a:p>
          <a:p>
            <a:pPr eaLnBrk="1" hangingPunct="1">
              <a:lnSpc>
                <a:spcPct val="80000"/>
              </a:lnSpc>
              <a:buFont typeface="Wingdings" panose="05000000000000000000" pitchFamily="2" charset="2"/>
              <a:buNone/>
            </a:pPr>
            <a:r>
              <a:rPr lang="uk-UA" altLang="ru-RU" sz="2000">
                <a:latin typeface="Times New Roman" panose="02020603050405020304" pitchFamily="18" charset="0"/>
              </a:rPr>
              <a:t>		Розмір податку, який законодавчо встановлюється на одиницю оподаткування, називається </a:t>
            </a:r>
            <a:r>
              <a:rPr lang="uk-UA" altLang="ru-RU" sz="2000" b="1" i="1">
                <a:latin typeface="Times New Roman" panose="02020603050405020304" pitchFamily="18" charset="0"/>
              </a:rPr>
              <a:t>податковою ставкою.</a:t>
            </a:r>
            <a:endParaRPr lang="uk-UA" altLang="ru-RU" sz="2000">
              <a:latin typeface="Times New Roman" panose="02020603050405020304" pitchFamily="18" charset="0"/>
            </a:endParaRPr>
          </a:p>
          <a:p>
            <a:pPr eaLnBrk="1" hangingPunct="1">
              <a:lnSpc>
                <a:spcPct val="80000"/>
              </a:lnSpc>
              <a:buFont typeface="Wingdings" panose="05000000000000000000" pitchFamily="2" charset="2"/>
              <a:buNone/>
            </a:pPr>
            <a:r>
              <a:rPr lang="uk-UA" altLang="ru-RU" sz="2000">
                <a:latin typeface="Times New Roman" panose="02020603050405020304" pitchFamily="18" charset="0"/>
              </a:rPr>
              <a:t>		Для стимулювання зростання приватних витрат і сукупної пропозиції інколи застосовують </a:t>
            </a:r>
            <a:r>
              <a:rPr lang="uk-UA" altLang="ru-RU" sz="2000" b="1" i="1">
                <a:latin typeface="Times New Roman" panose="02020603050405020304" pitchFamily="18" charset="0"/>
              </a:rPr>
              <a:t>податкові пільги</a:t>
            </a:r>
            <a:r>
              <a:rPr lang="uk-UA" altLang="ru-RU" sz="2000">
                <a:latin typeface="Times New Roman" panose="02020603050405020304" pitchFamily="18" charset="0"/>
              </a:rPr>
              <a:t>, тобто зменшення податкових ставок або повне звільнення від податків окремих підприємств чи виробництв залежно від їхнього профілю, характеру виробленої продукції і виконаних робіт, використаної робочої сили, зони розміщення.</a:t>
            </a:r>
          </a:p>
          <a:p>
            <a:pPr eaLnBrk="1" hangingPunct="1">
              <a:lnSpc>
                <a:spcPct val="80000"/>
              </a:lnSpc>
              <a:buFont typeface="Wingdings" panose="05000000000000000000" pitchFamily="2" charset="2"/>
              <a:buNone/>
            </a:pPr>
            <a:r>
              <a:rPr lang="uk-UA" altLang="ru-RU" sz="2000">
                <a:latin typeface="Times New Roman" panose="02020603050405020304" pitchFamily="18" charset="0"/>
              </a:rPr>
              <a:t>		Роль податків в житті суспільства характеризує підсумковий показник </a:t>
            </a:r>
            <a:r>
              <a:rPr lang="uk-UA" altLang="ru-RU" sz="2000" i="1">
                <a:latin typeface="Times New Roman" panose="02020603050405020304" pitchFamily="18" charset="0"/>
              </a:rPr>
              <a:t>– </a:t>
            </a:r>
            <a:r>
              <a:rPr lang="uk-UA" altLang="ru-RU" sz="2000" b="1" i="1">
                <a:latin typeface="Times New Roman" panose="02020603050405020304" pitchFamily="18" charset="0"/>
              </a:rPr>
              <a:t>податковий тягар </a:t>
            </a:r>
            <a:r>
              <a:rPr lang="uk-UA" altLang="ru-RU" sz="2000">
                <a:latin typeface="Times New Roman" panose="02020603050405020304" pitchFamily="18" charset="0"/>
              </a:rPr>
              <a:t>і визначається як відношення суми податкових зборів до сукупного національного продукту. Він відображає ту частину виробленого суспільством продукту, яка перерозподіляється через бюджетні механізми.</a:t>
            </a:r>
            <a:endParaRPr lang="ru-RU" altLang="ru-RU" sz="200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a:extLst>
              <a:ext uri="{FF2B5EF4-FFF2-40B4-BE49-F238E27FC236}">
                <a16:creationId xmlns:a16="http://schemas.microsoft.com/office/drawing/2014/main" id="{02C6D4BB-29FD-0DAD-95D8-FAB23BE3A54A}"/>
              </a:ext>
            </a:extLst>
          </p:cNvPr>
          <p:cNvSpPr>
            <a:spLocks noGrp="1" noChangeArrowheads="1"/>
          </p:cNvSpPr>
          <p:nvPr>
            <p:ph type="title"/>
          </p:nvPr>
        </p:nvSpPr>
        <p:spPr>
          <a:xfrm>
            <a:off x="457200" y="457200"/>
            <a:ext cx="8229600" cy="941388"/>
          </a:xfrm>
        </p:spPr>
        <p:txBody>
          <a:bodyPr/>
          <a:lstStyle/>
          <a:p>
            <a:pPr algn="ctr" eaLnBrk="1" hangingPunct="1"/>
            <a:r>
              <a:rPr lang="uk-UA" altLang="ru-RU" sz="2800" b="1" i="1" dirty="0"/>
              <a:t>Податкова політика</a:t>
            </a:r>
            <a:br>
              <a:rPr lang="uk-UA" altLang="ru-RU" sz="2800" b="1" i="1" dirty="0"/>
            </a:br>
            <a:r>
              <a:rPr lang="uk-UA" altLang="ru-RU" sz="2800" b="1" i="1" dirty="0"/>
              <a:t> та її вплив на доходи бюджету</a:t>
            </a:r>
            <a:endParaRPr lang="ru-RU" altLang="ru-RU" sz="2800" b="1" i="1" dirty="0"/>
          </a:p>
        </p:txBody>
      </p:sp>
      <p:sp>
        <p:nvSpPr>
          <p:cNvPr id="11267" name="Rectangle 5">
            <a:extLst>
              <a:ext uri="{FF2B5EF4-FFF2-40B4-BE49-F238E27FC236}">
                <a16:creationId xmlns:a16="http://schemas.microsoft.com/office/drawing/2014/main" id="{1401FF5D-A714-0FAC-3FAF-24B3885E3043}"/>
              </a:ext>
            </a:extLst>
          </p:cNvPr>
          <p:cNvSpPr>
            <a:spLocks noGrp="1" noChangeArrowheads="1"/>
          </p:cNvSpPr>
          <p:nvPr>
            <p:ph type="body" sz="half" idx="1"/>
          </p:nvPr>
        </p:nvSpPr>
        <p:spPr>
          <a:xfrm>
            <a:off x="0" y="1398588"/>
            <a:ext cx="4948238" cy="5292725"/>
          </a:xfrm>
        </p:spPr>
        <p:txBody>
          <a:bodyPr/>
          <a:lstStyle/>
          <a:p>
            <a:pPr eaLnBrk="1" hangingPunct="1">
              <a:lnSpc>
                <a:spcPct val="80000"/>
              </a:lnSpc>
              <a:buFont typeface="Wingdings" panose="05000000000000000000" pitchFamily="2" charset="2"/>
              <a:buNone/>
            </a:pPr>
            <a:r>
              <a:rPr lang="uk-UA" altLang="ru-RU" sz="1600"/>
              <a:t>		Залежність доходів держави від рівня податків неоднозначна. У довгостроковому періоді вона описується так званою “кривою Лаффера”.</a:t>
            </a:r>
            <a:endParaRPr lang="uk-UA" altLang="ru-RU" sz="1600" b="1" i="1"/>
          </a:p>
          <a:p>
            <a:pPr eaLnBrk="1" hangingPunct="1">
              <a:lnSpc>
                <a:spcPct val="80000"/>
              </a:lnSpc>
              <a:buFont typeface="Wingdings" panose="05000000000000000000" pitchFamily="2" charset="2"/>
              <a:buNone/>
            </a:pPr>
            <a:r>
              <a:rPr lang="uk-UA" altLang="ru-RU" sz="1600" b="1" i="1"/>
              <a:t>		Крива Лаффера</a:t>
            </a:r>
            <a:r>
              <a:rPr lang="uk-UA" altLang="ru-RU" sz="1600"/>
              <a:t> – описує залежність доходів держави від рівня податків, згідно з якою обсяг податкових надходжень залежить від середньої ставки податку і величини доходу (ВВП). Якщо ставка оподаткування дорівнює нулеві, то держава не отримує податків. Підвищення ставки податку від 0% до певного рівня m супроводжується збільшенням податкових надходжень до бюджету, оптимальним вважається рівень </a:t>
            </a:r>
          </a:p>
          <a:p>
            <a:pPr eaLnBrk="1" hangingPunct="1">
              <a:lnSpc>
                <a:spcPct val="80000"/>
              </a:lnSpc>
              <a:buFont typeface="Wingdings" panose="05000000000000000000" pitchFamily="2" charset="2"/>
              <a:buNone/>
            </a:pPr>
            <a:r>
              <a:rPr lang="uk-UA" altLang="ru-RU" sz="1600"/>
              <a:t>	30-40%. </a:t>
            </a:r>
          </a:p>
          <a:p>
            <a:pPr eaLnBrk="1" hangingPunct="1">
              <a:lnSpc>
                <a:spcPct val="80000"/>
              </a:lnSpc>
              <a:buFont typeface="Wingdings" panose="05000000000000000000" pitchFamily="2" charset="2"/>
              <a:buNone/>
            </a:pPr>
            <a:r>
              <a:rPr lang="uk-UA" altLang="ru-RU" sz="1600"/>
              <a:t>		Проте, на практиці буває важко визначити, чи знаходиться економіка далі чи ближче точки m на кривій Лаффера. Якщо економіка стартує в точці n, то зниження податкових ставок дійсно може збільшити податкові надходження. Але якщо рух почнеться із точки е, то неминучий ріст дефіциту бюджету внаслідок падіння податкових надходжень зі всіма негативними наслідками, що випливають звідси.</a:t>
            </a:r>
            <a:endParaRPr lang="ru-RU" altLang="ru-RU" sz="1600"/>
          </a:p>
        </p:txBody>
      </p:sp>
      <p:pic>
        <p:nvPicPr>
          <p:cNvPr id="11268" name="Рисунок 6" descr="http://posibnyky.vntu.edu.ua/makro_ek/7_src/7_image011.png">
            <a:extLst>
              <a:ext uri="{FF2B5EF4-FFF2-40B4-BE49-F238E27FC236}">
                <a16:creationId xmlns:a16="http://schemas.microsoft.com/office/drawing/2014/main" id="{DAA087CE-0803-CE6C-53E3-751BC778C35B}"/>
              </a:ext>
            </a:extLst>
          </p:cNvPr>
          <p:cNvPicPr>
            <a:picLocks noGrp="1" noChangeAspect="1" noChangeArrowheads="1"/>
          </p:cNvPicPr>
          <p:nvPr>
            <p:ph type="body" sz="half" idx="2"/>
          </p:nvPr>
        </p:nvPicPr>
        <p:blipFill>
          <a:blip r:embed="rId2">
            <a:extLst>
              <a:ext uri="{28A0092B-C50C-407E-A947-70E740481C1C}">
                <a14:useLocalDpi xmlns:a14="http://schemas.microsoft.com/office/drawing/2010/main" val="0"/>
              </a:ext>
            </a:extLst>
          </a:blip>
          <a:srcRect/>
          <a:stretch>
            <a:fillRect/>
          </a:stretch>
        </p:blipFill>
        <p:spPr>
          <a:xfrm>
            <a:off x="4762500" y="2362200"/>
            <a:ext cx="4116388" cy="3276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55FA0858-105B-5868-C76D-41D2A1E91961}"/>
              </a:ext>
            </a:extLst>
          </p:cNvPr>
          <p:cNvSpPr>
            <a:spLocks noGrp="1" noChangeArrowheads="1"/>
          </p:cNvSpPr>
          <p:nvPr>
            <p:ph type="title"/>
          </p:nvPr>
        </p:nvSpPr>
        <p:spPr>
          <a:xfrm>
            <a:off x="457200" y="258763"/>
            <a:ext cx="8229600" cy="1333500"/>
          </a:xfrm>
        </p:spPr>
        <p:txBody>
          <a:bodyPr/>
          <a:lstStyle/>
          <a:p>
            <a:pPr algn="ctr" eaLnBrk="1" hangingPunct="1"/>
            <a:r>
              <a:rPr lang="uk-UA" altLang="ru-RU" dirty="0"/>
              <a:t> </a:t>
            </a:r>
            <a:r>
              <a:rPr lang="uk-UA" altLang="ru-RU" sz="3200" b="1" i="1" dirty="0"/>
              <a:t> Види та ефективність</a:t>
            </a:r>
            <a:br>
              <a:rPr lang="uk-UA" altLang="ru-RU" sz="3200" b="1" i="1" dirty="0"/>
            </a:br>
            <a:r>
              <a:rPr lang="uk-UA" altLang="ru-RU" sz="3200" b="1" i="1" dirty="0"/>
              <a:t> бюджетно-податкової політики</a:t>
            </a:r>
            <a:endParaRPr lang="ru-RU" altLang="ru-RU" sz="3200" b="1" i="1" dirty="0"/>
          </a:p>
        </p:txBody>
      </p:sp>
      <p:sp>
        <p:nvSpPr>
          <p:cNvPr id="12291" name="Rectangle 3">
            <a:extLst>
              <a:ext uri="{FF2B5EF4-FFF2-40B4-BE49-F238E27FC236}">
                <a16:creationId xmlns:a16="http://schemas.microsoft.com/office/drawing/2014/main" id="{0FA13B58-713C-F9CB-E5E7-46B757B36BCF}"/>
              </a:ext>
            </a:extLst>
          </p:cNvPr>
          <p:cNvSpPr>
            <a:spLocks noGrp="1" noChangeArrowheads="1"/>
          </p:cNvSpPr>
          <p:nvPr>
            <p:ph type="body" idx="1"/>
          </p:nvPr>
        </p:nvSpPr>
        <p:spPr>
          <a:xfrm>
            <a:off x="322263" y="1592263"/>
            <a:ext cx="8612187" cy="4722812"/>
          </a:xfrm>
        </p:spPr>
        <p:txBody>
          <a:bodyPr/>
          <a:lstStyle/>
          <a:p>
            <a:pPr eaLnBrk="1" hangingPunct="1">
              <a:lnSpc>
                <a:spcPct val="80000"/>
              </a:lnSpc>
              <a:buFont typeface="Wingdings" panose="05000000000000000000" pitchFamily="2" charset="2"/>
              <a:buNone/>
            </a:pPr>
            <a:r>
              <a:rPr lang="uk-UA" altLang="ru-RU" sz="2000"/>
              <a:t>		Фіскальної політики держави може бути наступних видів:</a:t>
            </a:r>
            <a:endParaRPr lang="uk-UA" altLang="ru-RU" sz="2000" b="1" i="1"/>
          </a:p>
          <a:p>
            <a:pPr eaLnBrk="1" hangingPunct="1">
              <a:lnSpc>
                <a:spcPct val="80000"/>
              </a:lnSpc>
              <a:buFont typeface="Wingdings" panose="05000000000000000000" pitchFamily="2" charset="2"/>
              <a:buChar char="Ш"/>
            </a:pPr>
            <a:r>
              <a:rPr lang="uk-UA" altLang="ru-RU" sz="2000" b="1" i="1"/>
              <a:t>дискреційна політика,</a:t>
            </a:r>
            <a:r>
              <a:rPr lang="uk-UA" altLang="ru-RU" sz="2000" i="1"/>
              <a:t> </a:t>
            </a:r>
            <a:r>
              <a:rPr lang="uk-UA" altLang="ru-RU" sz="2000"/>
              <a:t>що розглядає регулювання державою своїх витрат і оподаткування. Ріст/зниження державних витрат збільшує/зменшує сукупний попит. Зайнятість зростає/падає – випуск продукту зростає/падає. Ріст/зниження податків зменшує/збільшує прибуток, що веде до зниження/збільшення сукупного попиту, зайнятості, і випуск продукту падає/зростає;</a:t>
            </a:r>
            <a:endParaRPr lang="uk-UA" altLang="ru-RU" sz="2000" b="1" i="1"/>
          </a:p>
          <a:p>
            <a:pPr eaLnBrk="1" hangingPunct="1">
              <a:lnSpc>
                <a:spcPct val="80000"/>
              </a:lnSpc>
              <a:buFont typeface="Wingdings" panose="05000000000000000000" pitchFamily="2" charset="2"/>
              <a:buChar char="Ш"/>
            </a:pPr>
            <a:r>
              <a:rPr lang="uk-UA" altLang="ru-RU" sz="2000" b="1" i="1"/>
              <a:t>недискреційна політика</a:t>
            </a:r>
            <a:r>
              <a:rPr lang="uk-UA" altLang="ru-RU" sz="2000"/>
              <a:t> (політика автоматичних стабілізаторів), що регулює доходи і витрати незалежно від оперативних дій держави.</a:t>
            </a:r>
            <a:endParaRPr lang="uk-UA" altLang="ru-RU" sz="2000" b="1" i="1"/>
          </a:p>
          <a:p>
            <a:pPr eaLnBrk="1" hangingPunct="1">
              <a:lnSpc>
                <a:spcPct val="80000"/>
              </a:lnSpc>
              <a:buFont typeface="Wingdings" panose="05000000000000000000" pitchFamily="2" charset="2"/>
              <a:buNone/>
            </a:pPr>
            <a:r>
              <a:rPr lang="uk-UA" altLang="ru-RU" sz="2000" b="1" i="1"/>
              <a:t>		Дискреційна фіскальна (бюджетно-податкова) політика</a:t>
            </a:r>
            <a:r>
              <a:rPr lang="uk-UA" altLang="ru-RU" sz="2000" i="1"/>
              <a:t> </a:t>
            </a:r>
            <a:r>
              <a:rPr lang="uk-UA" altLang="ru-RU" sz="2000"/>
              <a:t>передбачає проведення заходів уряду, що спрямовані на забезпечення повної зайнятості та виробництва не інфляційного ВВП шляхом зміни державних видатків, системи оподаткування та підходів до формування державного бюджету в цілому.</a:t>
            </a:r>
            <a:endParaRPr lang="ru-RU" altLang="ru-RU" sz="20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E95335F-D76D-772C-C586-880F649C44B2}"/>
              </a:ext>
            </a:extLst>
          </p:cNvPr>
          <p:cNvSpPr>
            <a:spLocks noGrp="1" noChangeArrowheads="1"/>
          </p:cNvSpPr>
          <p:nvPr>
            <p:ph type="title"/>
          </p:nvPr>
        </p:nvSpPr>
        <p:spPr>
          <a:xfrm>
            <a:off x="457200" y="220663"/>
            <a:ext cx="8229600" cy="1371600"/>
          </a:xfrm>
        </p:spPr>
        <p:txBody>
          <a:bodyPr/>
          <a:lstStyle/>
          <a:p>
            <a:pPr algn="ctr" eaLnBrk="1" hangingPunct="1"/>
            <a:r>
              <a:rPr lang="uk-UA" altLang="ru-RU" dirty="0"/>
              <a:t> </a:t>
            </a:r>
            <a:r>
              <a:rPr lang="uk-UA" altLang="ru-RU" sz="3200" b="1" i="1" dirty="0"/>
              <a:t> Види та ефективність</a:t>
            </a:r>
            <a:br>
              <a:rPr lang="uk-UA" altLang="ru-RU" sz="3200" b="1" i="1" dirty="0"/>
            </a:br>
            <a:r>
              <a:rPr lang="uk-UA" altLang="ru-RU" sz="3200" b="1" i="1" dirty="0"/>
              <a:t> бюджетно-податкової політики</a:t>
            </a:r>
            <a:endParaRPr lang="ru-RU" altLang="ru-RU" sz="3200" b="1" i="1" dirty="0"/>
          </a:p>
        </p:txBody>
      </p:sp>
      <p:sp>
        <p:nvSpPr>
          <p:cNvPr id="13315" name="Rectangle 3">
            <a:extLst>
              <a:ext uri="{FF2B5EF4-FFF2-40B4-BE49-F238E27FC236}">
                <a16:creationId xmlns:a16="http://schemas.microsoft.com/office/drawing/2014/main" id="{060ECD4E-CE70-10D3-4C5D-E4B8391AABD5}"/>
              </a:ext>
            </a:extLst>
          </p:cNvPr>
          <p:cNvSpPr>
            <a:spLocks noGrp="1" noChangeArrowheads="1"/>
          </p:cNvSpPr>
          <p:nvPr>
            <p:ph type="body" idx="1"/>
          </p:nvPr>
        </p:nvSpPr>
        <p:spPr>
          <a:xfrm>
            <a:off x="150813" y="1592263"/>
            <a:ext cx="8831262" cy="5067300"/>
          </a:xfrm>
        </p:spPr>
        <p:txBody>
          <a:bodyPr/>
          <a:lstStyle/>
          <a:p>
            <a:pPr eaLnBrk="1" hangingPunct="1">
              <a:lnSpc>
                <a:spcPct val="80000"/>
              </a:lnSpc>
              <a:buFont typeface="Wingdings" panose="05000000000000000000" pitchFamily="2" charset="2"/>
              <a:buNone/>
            </a:pPr>
            <a:r>
              <a:rPr lang="uk-UA" altLang="ru-RU" sz="1800" b="1" i="1"/>
              <a:t>		Дискреційна фіскальна політика поділяється на:</a:t>
            </a:r>
          </a:p>
          <a:p>
            <a:pPr eaLnBrk="1" hangingPunct="1">
              <a:lnSpc>
                <a:spcPct val="80000"/>
              </a:lnSpc>
              <a:buFont typeface="Wingdings" panose="05000000000000000000" pitchFamily="2" charset="2"/>
              <a:buChar char="Ш"/>
            </a:pPr>
            <a:r>
              <a:rPr lang="uk-UA" altLang="ru-RU" sz="1800" b="1" i="1"/>
              <a:t>стимулюючу,</a:t>
            </a:r>
            <a:r>
              <a:rPr lang="uk-UA" altLang="ru-RU" sz="1800" i="1"/>
              <a:t> </a:t>
            </a:r>
            <a:r>
              <a:rPr lang="uk-UA" altLang="ru-RU" sz="1800"/>
              <a:t>що збільшує сукупний попит за допомогою зростання державних витрат і зниження податків;</a:t>
            </a:r>
            <a:endParaRPr lang="uk-UA" altLang="ru-RU" sz="1800" b="1" i="1"/>
          </a:p>
          <a:p>
            <a:pPr eaLnBrk="1" hangingPunct="1">
              <a:lnSpc>
                <a:spcPct val="80000"/>
              </a:lnSpc>
              <a:buFont typeface="Wingdings" panose="05000000000000000000" pitchFamily="2" charset="2"/>
              <a:buChar char="Ш"/>
            </a:pPr>
            <a:r>
              <a:rPr lang="uk-UA" altLang="ru-RU" sz="1800" b="1" i="1"/>
              <a:t>обмежувальну,</a:t>
            </a:r>
            <a:r>
              <a:rPr lang="uk-UA" altLang="ru-RU" sz="1800" i="1"/>
              <a:t> </a:t>
            </a:r>
            <a:r>
              <a:rPr lang="uk-UA" altLang="ru-RU" sz="1800"/>
              <a:t>що стримує сукупний попит за допомогою зниження державних витрат і підвищення податків.</a:t>
            </a:r>
            <a:endParaRPr lang="uk-UA" altLang="ru-RU" sz="1800" b="1" i="1"/>
          </a:p>
          <a:p>
            <a:pPr eaLnBrk="1" hangingPunct="1">
              <a:lnSpc>
                <a:spcPct val="80000"/>
              </a:lnSpc>
              <a:buFont typeface="Wingdings" panose="05000000000000000000" pitchFamily="2" charset="2"/>
              <a:buNone/>
            </a:pPr>
            <a:r>
              <a:rPr lang="uk-UA" altLang="ru-RU" sz="1800" b="1" i="1"/>
              <a:t>		Обмежувальна політика</a:t>
            </a:r>
            <a:r>
              <a:rPr lang="uk-UA" altLang="ru-RU" sz="1800"/>
              <a:t> застосовується для боротьби з інфляцією, а стимулююча – для згладжування циклічності розвитку економіки і забезпечення економічного росту. Стимулююча політика може породжувати інфляцію. Фіскальна (податково-бюджетна) політика тісно взаємодіє з грошово-кредитною політикою з метою стабілізації економіки.</a:t>
            </a:r>
          </a:p>
          <a:p>
            <a:pPr eaLnBrk="1" hangingPunct="1">
              <a:lnSpc>
                <a:spcPct val="80000"/>
              </a:lnSpc>
              <a:buFont typeface="Wingdings" panose="05000000000000000000" pitchFamily="2" charset="2"/>
              <a:buNone/>
            </a:pPr>
            <a:r>
              <a:rPr lang="uk-UA" altLang="ru-RU" sz="1800"/>
              <a:t>		</a:t>
            </a:r>
            <a:r>
              <a:rPr lang="uk-UA" altLang="ru-RU" sz="1800" b="1" i="1"/>
              <a:t>Дискреційна фіскальна політика</a:t>
            </a:r>
            <a:r>
              <a:rPr lang="uk-UA" altLang="ru-RU" sz="1800"/>
              <a:t> змінює ставку податку – розмір податку на одиницю обкладення. Існують такі види податкових ставок:</a:t>
            </a:r>
            <a:r>
              <a:rPr lang="uk-UA" altLang="ru-RU" sz="1800" i="1"/>
              <a:t> </a:t>
            </a:r>
            <a:endParaRPr lang="uk-UA" altLang="ru-RU" sz="1800"/>
          </a:p>
          <a:p>
            <a:pPr eaLnBrk="1" hangingPunct="1">
              <a:lnSpc>
                <a:spcPct val="80000"/>
              </a:lnSpc>
              <a:buFont typeface="Wingdings" panose="05000000000000000000" pitchFamily="2" charset="2"/>
              <a:buChar char="Ш"/>
            </a:pPr>
            <a:r>
              <a:rPr lang="uk-UA" altLang="ru-RU" sz="1800"/>
              <a:t>прогресивні, тобто розмір податкових ставок збільшується при збільшенні доходу;</a:t>
            </a:r>
          </a:p>
          <a:p>
            <a:pPr eaLnBrk="1" hangingPunct="1">
              <a:lnSpc>
                <a:spcPct val="80000"/>
              </a:lnSpc>
              <a:buFont typeface="Wingdings" panose="05000000000000000000" pitchFamily="2" charset="2"/>
              <a:buChar char="Ш"/>
            </a:pPr>
            <a:r>
              <a:rPr lang="uk-UA" altLang="ru-RU" sz="1800"/>
              <a:t>пропорційні, тобто відсоток податкових відрахувань не змінюється від розміру доходу;</a:t>
            </a:r>
          </a:p>
          <a:p>
            <a:pPr eaLnBrk="1" hangingPunct="1">
              <a:lnSpc>
                <a:spcPct val="80000"/>
              </a:lnSpc>
              <a:buFont typeface="Wingdings" panose="05000000000000000000" pitchFamily="2" charset="2"/>
              <a:buChar char="Ш"/>
            </a:pPr>
            <a:r>
              <a:rPr lang="uk-UA" altLang="ru-RU" sz="1800"/>
              <a:t>тверді (фіксовані), що установлюються на об'єкти незалежно від їхньої вартості.</a:t>
            </a:r>
            <a:endParaRPr lang="ru-RU" altLang="ru-RU" sz="1800"/>
          </a:p>
        </p:txBody>
      </p:sp>
    </p:spTree>
  </p:cSld>
  <p:clrMapOvr>
    <a:masterClrMapping/>
  </p:clrMapOvr>
</p:sld>
</file>

<file path=ppt/theme/theme1.xml><?xml version="1.0" encoding="utf-8"?>
<a:theme xmlns:a="http://schemas.openxmlformats.org/drawingml/2006/main" name="План">
  <a:themeElements>
    <a:clrScheme name="План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fontScheme name="План">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План 1">
        <a:dk1>
          <a:srgbClr val="777777"/>
        </a:dk1>
        <a:lt1>
          <a:srgbClr val="FFFFFF"/>
        </a:lt1>
        <a:dk2>
          <a:srgbClr val="333333"/>
        </a:dk2>
        <a:lt2>
          <a:srgbClr val="FFF4C3"/>
        </a:lt2>
        <a:accent1>
          <a:srgbClr val="C892FA"/>
        </a:accent1>
        <a:accent2>
          <a:srgbClr val="9966FF"/>
        </a:accent2>
        <a:accent3>
          <a:srgbClr val="ADADAD"/>
        </a:accent3>
        <a:accent4>
          <a:srgbClr val="DADADA"/>
        </a:accent4>
        <a:accent5>
          <a:srgbClr val="E0C7FC"/>
        </a:accent5>
        <a:accent6>
          <a:srgbClr val="8A5CE7"/>
        </a:accent6>
        <a:hlink>
          <a:srgbClr val="E4005C"/>
        </a:hlink>
        <a:folHlink>
          <a:srgbClr val="DC7A04"/>
        </a:folHlink>
      </a:clrScheme>
      <a:clrMap bg1="dk2" tx1="lt1" bg2="dk1" tx2="lt2" accent1="accent1" accent2="accent2" accent3="accent3" accent4="accent4" accent5="accent5" accent6="accent6" hlink="hlink" folHlink="folHlink"/>
    </a:extraClrScheme>
    <a:extraClrScheme>
      <a:clrScheme name="План 2">
        <a:dk1>
          <a:srgbClr val="1C1C1C"/>
        </a:dk1>
        <a:lt1>
          <a:srgbClr val="FFFFFF"/>
        </a:lt1>
        <a:dk2>
          <a:srgbClr val="5F5F5F"/>
        </a:dk2>
        <a:lt2>
          <a:srgbClr val="FFFFCC"/>
        </a:lt2>
        <a:accent1>
          <a:srgbClr val="4A5B64"/>
        </a:accent1>
        <a:accent2>
          <a:srgbClr val="AF9387"/>
        </a:accent2>
        <a:accent3>
          <a:srgbClr val="B6B6B6"/>
        </a:accent3>
        <a:accent4>
          <a:srgbClr val="DADADA"/>
        </a:accent4>
        <a:accent5>
          <a:srgbClr val="B1B5B8"/>
        </a:accent5>
        <a:accent6>
          <a:srgbClr val="9E857A"/>
        </a:accent6>
        <a:hlink>
          <a:srgbClr val="F3C43F"/>
        </a:hlink>
        <a:folHlink>
          <a:srgbClr val="66CCFF"/>
        </a:folHlink>
      </a:clrScheme>
      <a:clrMap bg1="dk2" tx1="lt1" bg2="dk1" tx2="lt2" accent1="accent1" accent2="accent2" accent3="accent3" accent4="accent4" accent5="accent5" accent6="accent6" hlink="hlink" folHlink="folHlink"/>
    </a:extraClrScheme>
    <a:extraClrScheme>
      <a:clrScheme name="План 3">
        <a:dk1>
          <a:srgbClr val="4D4D4D"/>
        </a:dk1>
        <a:lt1>
          <a:srgbClr val="FFFFFF"/>
        </a:lt1>
        <a:dk2>
          <a:srgbClr val="666699"/>
        </a:dk2>
        <a:lt2>
          <a:srgbClr val="FFFFCC"/>
        </a:lt2>
        <a:accent1>
          <a:srgbClr val="8D8DB3"/>
        </a:accent1>
        <a:accent2>
          <a:srgbClr val="7A25D7"/>
        </a:accent2>
        <a:accent3>
          <a:srgbClr val="B8B8CA"/>
        </a:accent3>
        <a:accent4>
          <a:srgbClr val="DADADA"/>
        </a:accent4>
        <a:accent5>
          <a:srgbClr val="C5C5D6"/>
        </a:accent5>
        <a:accent6>
          <a:srgbClr val="6E20C3"/>
        </a:accent6>
        <a:hlink>
          <a:srgbClr val="66CCFF"/>
        </a:hlink>
        <a:folHlink>
          <a:srgbClr val="3333CC"/>
        </a:folHlink>
      </a:clrScheme>
      <a:clrMap bg1="dk2" tx1="lt1" bg2="dk1" tx2="lt2" accent1="accent1" accent2="accent2" accent3="accent3" accent4="accent4" accent5="accent5" accent6="accent6" hlink="hlink" folHlink="folHlink"/>
    </a:extraClrScheme>
    <a:extraClrScheme>
      <a:clrScheme name="План 4">
        <a:dk1>
          <a:srgbClr val="10187C"/>
        </a:dk1>
        <a:lt1>
          <a:srgbClr val="F8F8F8"/>
        </a:lt1>
        <a:dk2>
          <a:srgbClr val="538DC7"/>
        </a:dk2>
        <a:lt2>
          <a:srgbClr val="CCECFF"/>
        </a:lt2>
        <a:accent1>
          <a:srgbClr val="879EC7"/>
        </a:accent1>
        <a:accent2>
          <a:srgbClr val="461B8B"/>
        </a:accent2>
        <a:accent3>
          <a:srgbClr val="B3C5E0"/>
        </a:accent3>
        <a:accent4>
          <a:srgbClr val="D4D4D4"/>
        </a:accent4>
        <a:accent5>
          <a:srgbClr val="C3CCE0"/>
        </a:accent5>
        <a:accent6>
          <a:srgbClr val="3F177D"/>
        </a:accent6>
        <a:hlink>
          <a:srgbClr val="0000FF"/>
        </a:hlink>
        <a:folHlink>
          <a:srgbClr val="008000"/>
        </a:folHlink>
      </a:clrScheme>
      <a:clrMap bg1="dk2" tx1="lt1" bg2="dk1" tx2="lt2" accent1="accent1" accent2="accent2" accent3="accent3" accent4="accent4" accent5="accent5" accent6="accent6" hlink="hlink" folHlink="folHlink"/>
    </a:extraClrScheme>
    <a:extraClrScheme>
      <a:clrScheme name="План 5">
        <a:dk1>
          <a:srgbClr val="002F2E"/>
        </a:dk1>
        <a:lt1>
          <a:srgbClr val="FFFFFF"/>
        </a:lt1>
        <a:dk2>
          <a:srgbClr val="008080"/>
        </a:dk2>
        <a:lt2>
          <a:srgbClr val="FFFFCC"/>
        </a:lt2>
        <a:accent1>
          <a:srgbClr val="0E6A52"/>
        </a:accent1>
        <a:accent2>
          <a:srgbClr val="3553A7"/>
        </a:accent2>
        <a:accent3>
          <a:srgbClr val="AAC0C0"/>
        </a:accent3>
        <a:accent4>
          <a:srgbClr val="DADADA"/>
        </a:accent4>
        <a:accent5>
          <a:srgbClr val="AAB9B3"/>
        </a:accent5>
        <a:accent6>
          <a:srgbClr val="2F4A97"/>
        </a:accent6>
        <a:hlink>
          <a:srgbClr val="1ACE9F"/>
        </a:hlink>
        <a:folHlink>
          <a:srgbClr val="B5B5FF"/>
        </a:folHlink>
      </a:clrScheme>
      <a:clrMap bg1="dk2" tx1="lt1" bg2="dk1" tx2="lt2" accent1="accent1" accent2="accent2" accent3="accent3" accent4="accent4" accent5="accent5" accent6="accent6" hlink="hlink" folHlink="folHlink"/>
    </a:extraClrScheme>
    <a:extraClrScheme>
      <a:clrScheme name="План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clrMap bg1="lt1" tx1="dk1" bg2="lt2" tx2="dk2" accent1="accent1" accent2="accent2" accent3="accent3" accent4="accent4" accent5="accent5" accent6="accent6" hlink="hlink" folHlink="folHlink"/>
    </a:extraClrScheme>
    <a:extraClrScheme>
      <a:clrScheme name="План 7">
        <a:dk1>
          <a:srgbClr val="000000"/>
        </a:dk1>
        <a:lt1>
          <a:srgbClr val="CCFF99"/>
        </a:lt1>
        <a:dk2>
          <a:srgbClr val="CC99FF"/>
        </a:dk2>
        <a:lt2>
          <a:srgbClr val="1B3600"/>
        </a:lt2>
        <a:accent1>
          <a:srgbClr val="009900"/>
        </a:accent1>
        <a:accent2>
          <a:srgbClr val="B7CA02"/>
        </a:accent2>
        <a:accent3>
          <a:srgbClr val="E2FFCA"/>
        </a:accent3>
        <a:accent4>
          <a:srgbClr val="000000"/>
        </a:accent4>
        <a:accent5>
          <a:srgbClr val="AACAAA"/>
        </a:accent5>
        <a:accent6>
          <a:srgbClr val="A6B702"/>
        </a:accent6>
        <a:hlink>
          <a:srgbClr val="FFCC00"/>
        </a:hlink>
        <a:folHlink>
          <a:srgbClr val="FF9900"/>
        </a:folHlink>
      </a:clrScheme>
      <a:clrMap bg1="lt1" tx1="dk1" bg2="lt2" tx2="dk2" accent1="accent1" accent2="accent2" accent3="accent3" accent4="accent4" accent5="accent5" accent6="accent6" hlink="hlink" folHlink="folHlink"/>
    </a:extraClrScheme>
    <a:extraClrScheme>
      <a:clrScheme name="План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Пиксел">
  <a:themeElements>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Пиксел">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Пиксел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Пиксел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Пиксел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Пиксел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Пиксел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Пиксел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Пиксел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Пиксел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Пиксел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Пиксел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Пиксел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Пиксел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Crayons</Template>
  <TotalTime>1301</TotalTime>
  <Words>1845</Words>
  <Application>Microsoft Office PowerPoint</Application>
  <PresentationFormat>Экран (4:3)</PresentationFormat>
  <Paragraphs>84</Paragraphs>
  <Slides>17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2</vt:i4>
      </vt:variant>
      <vt:variant>
        <vt:lpstr>Заголовки слайдов</vt:lpstr>
      </vt:variant>
      <vt:variant>
        <vt:i4>17</vt:i4>
      </vt:variant>
    </vt:vector>
  </HeadingPairs>
  <TitlesOfParts>
    <vt:vector size="23" baseType="lpstr">
      <vt:lpstr>Arial</vt:lpstr>
      <vt:lpstr>Arial Black</vt:lpstr>
      <vt:lpstr>Times New Roman</vt:lpstr>
      <vt:lpstr>Wingdings</vt:lpstr>
      <vt:lpstr>План</vt:lpstr>
      <vt:lpstr>Пиксел</vt:lpstr>
      <vt:lpstr>Тема 21. Бюджетно-податкова політика та управління державним боргом</vt:lpstr>
      <vt:lpstr>1. Цілі бюджетно-податкової політики та її інструменти. Види бюджетно-податкової політики</vt:lpstr>
      <vt:lpstr>Політика державних видатків</vt:lpstr>
      <vt:lpstr>Політика державних видатків</vt:lpstr>
      <vt:lpstr>Податкова політика  та її вплив на доходи бюджету </vt:lpstr>
      <vt:lpstr>Податкова політика  та її вплив на доходи бюджету</vt:lpstr>
      <vt:lpstr>Податкова політика  та її вплив на доходи бюджету</vt:lpstr>
      <vt:lpstr>  Види та ефективність  бюджетно-податкової політики</vt:lpstr>
      <vt:lpstr>  Види та ефективність  бюджетно-податкової політики</vt:lpstr>
      <vt:lpstr> Види та ефективність  бюджетно-податкової політики</vt:lpstr>
      <vt:lpstr>2. Бюджетні дефіцити і надлишки  </vt:lpstr>
      <vt:lpstr> Бюджетний  дефіцит  та управління державним боргом </vt:lpstr>
      <vt:lpstr>3. Вплив бюджетно-податкової політики на економіку </vt:lpstr>
      <vt:lpstr>  Інфляційні джерела фінансування дефіциту державного бюджету</vt:lpstr>
      <vt:lpstr> Вплив бюджетного дефіциту  на економіку.   Ефект “ витіснення ”   </vt:lpstr>
      <vt:lpstr> Вплив бюджетного дефіциту  на економіку.   Державний борг  </vt:lpstr>
      <vt:lpstr>Дякуємо за увагу!</vt:lpstr>
    </vt:vector>
  </TitlesOfParts>
  <Company>я</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Міжнародна економіка: базові поняття, теорія і господарська практика. </dc:title>
  <dc:creator>Аня</dc:creator>
  <cp:lastModifiedBy>Байдала Вікторія Володимирівна</cp:lastModifiedBy>
  <cp:revision>56</cp:revision>
  <dcterms:created xsi:type="dcterms:W3CDTF">2011-01-30T12:06:12Z</dcterms:created>
  <dcterms:modified xsi:type="dcterms:W3CDTF">2022-09-12T20:55:00Z</dcterms:modified>
</cp:coreProperties>
</file>