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5" r:id="rId1"/>
    <p:sldMasterId id="2147483715" r:id="rId2"/>
  </p:sldMasterIdLst>
  <p:sldIdLst>
    <p:sldId id="276" r:id="rId3"/>
    <p:sldId id="277" r:id="rId4"/>
    <p:sldId id="288" r:id="rId5"/>
    <p:sldId id="290" r:id="rId6"/>
    <p:sldId id="278" r:id="rId7"/>
    <p:sldId id="289" r:id="rId8"/>
    <p:sldId id="280" r:id="rId9"/>
    <p:sldId id="298" r:id="rId10"/>
    <p:sldId id="299" r:id="rId11"/>
    <p:sldId id="268" r:id="rId12"/>
  </p:sldIdLst>
  <p:sldSz cx="9144000" cy="6858000" type="screen4x3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63" d="100"/>
          <a:sy n="63" d="100"/>
        </p:scale>
        <p:origin x="876" y="39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2" Type="http://schemas.openxmlformats.org/officeDocument/2006/relationships/slideMaster" Target="slideMasters/slideMaster2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706" name="Picture 2">
            <a:extLst>
              <a:ext uri="{FF2B5EF4-FFF2-40B4-BE49-F238E27FC236}">
                <a16:creationId xmlns:a16="http://schemas.microsoft.com/office/drawing/2014/main" id="{F22FC1B0-86FC-DDAC-5E64-01984BF1C49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ltGray">
          <a:xfrm>
            <a:off x="0" y="0"/>
            <a:ext cx="9144000" cy="68627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2707" name="Rectangle 3">
            <a:extLst>
              <a:ext uri="{FF2B5EF4-FFF2-40B4-BE49-F238E27FC236}">
                <a16:creationId xmlns:a16="http://schemas.microsoft.com/office/drawing/2014/main" id="{B4A995F6-1BB3-8F54-63EE-DCC2A7067C72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>
          <a:xfrm>
            <a:off x="304800" y="6248400"/>
            <a:ext cx="1905000" cy="457200"/>
          </a:xfrm>
          <a:extLst>
            <a:ext uri="{909E8E84-426E-40DD-AFC4-6F175D3DCCD1}">
              <a14:hiddenFill xmlns:a14="http://schemas.microsoft.com/office/drawing/2010/main">
                <a:solidFill>
                  <a:schemeClr val="bg1">
                    <a:alpha val="50000"/>
                  </a:schemeClr>
                </a:solidFill>
              </a14:hiddenFill>
            </a:ext>
          </a:extLst>
        </p:spPr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72708" name="Rectangle 4">
            <a:extLst>
              <a:ext uri="{FF2B5EF4-FFF2-40B4-BE49-F238E27FC236}">
                <a16:creationId xmlns:a16="http://schemas.microsoft.com/office/drawing/2014/main" id="{8B184F4E-C2E8-69D5-A794-44E2A929F2B6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>
          <a:extLst>
            <a:ext uri="{909E8E84-426E-40DD-AFC4-6F175D3DCCD1}">
              <a14:hiddenFill xmlns:a14="http://schemas.microsoft.com/office/drawing/2010/main">
                <a:solidFill>
                  <a:schemeClr val="bg1">
                    <a:alpha val="50000"/>
                  </a:schemeClr>
                </a:solidFill>
              </a14:hiddenFill>
            </a:ext>
          </a:extLst>
        </p:spPr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72709" name="Rectangle 5">
            <a:extLst>
              <a:ext uri="{FF2B5EF4-FFF2-40B4-BE49-F238E27FC236}">
                <a16:creationId xmlns:a16="http://schemas.microsoft.com/office/drawing/2014/main" id="{05E8E15D-04ED-AE47-D43A-C58B7A4CDC60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>
          <a:xfrm>
            <a:off x="7010400" y="6248400"/>
            <a:ext cx="1905000" cy="457200"/>
          </a:xfrm>
          <a:extLst>
            <a:ext uri="{909E8E84-426E-40DD-AFC4-6F175D3DCCD1}">
              <a14:hiddenFill xmlns:a14="http://schemas.microsoft.com/office/drawing/2010/main">
                <a:solidFill>
                  <a:schemeClr val="bg1">
                    <a:alpha val="50000"/>
                  </a:schemeClr>
                </a:solidFill>
              </a14:hiddenFill>
            </a:ext>
          </a:extLst>
        </p:spPr>
        <p:txBody>
          <a:bodyPr/>
          <a:lstStyle>
            <a:lvl1pPr>
              <a:defRPr/>
            </a:lvl1pPr>
          </a:lstStyle>
          <a:p>
            <a:fld id="{99E6E559-E197-47BD-8823-C24DE7A8EB01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72710" name="Rectangle 6">
            <a:extLst>
              <a:ext uri="{FF2B5EF4-FFF2-40B4-BE49-F238E27FC236}">
                <a16:creationId xmlns:a16="http://schemas.microsoft.com/office/drawing/2014/main" id="{40E44EC7-7403-87E2-20AB-1C073D12144B}"/>
              </a:ext>
            </a:extLst>
          </p:cNvPr>
          <p:cNvSpPr>
            <a:spLocks noGrp="1" noChangeArrowheads="1"/>
          </p:cNvSpPr>
          <p:nvPr>
            <p:ph type="subTitle" sz="quarter" idx="1"/>
          </p:nvPr>
        </p:nvSpPr>
        <p:spPr>
          <a:xfrm>
            <a:off x="2362200" y="3429000"/>
            <a:ext cx="6400800" cy="1447800"/>
          </a:xfrm>
          <a:solidFill>
            <a:schemeClr val="bg1">
              <a:alpha val="50000"/>
            </a:schemeClr>
          </a:solidFill>
          <a:ln w="76200">
            <a:solidFill>
              <a:schemeClr val="tx1"/>
            </a:solidFill>
            <a:miter lim="800000"/>
            <a:headEnd/>
            <a:tailEnd/>
          </a:ln>
        </p:spPr>
        <p:txBody>
          <a:bodyPr anchor="ctr"/>
          <a:lstStyle>
            <a:lvl1pPr marL="0" indent="0" algn="ctr">
              <a:buFont typeface="Wingdings" panose="05000000000000000000" pitchFamily="2" charset="2"/>
              <a:buNone/>
              <a:defRPr/>
            </a:lvl1pPr>
          </a:lstStyle>
          <a:p>
            <a:pPr lvl="0"/>
            <a:r>
              <a:rPr lang="ru-RU" altLang="ru-RU" noProof="0"/>
              <a:t>Образец подзаголовка</a:t>
            </a:r>
          </a:p>
        </p:txBody>
      </p:sp>
      <p:sp>
        <p:nvSpPr>
          <p:cNvPr id="72711" name="Rectangle 7">
            <a:extLst>
              <a:ext uri="{FF2B5EF4-FFF2-40B4-BE49-F238E27FC236}">
                <a16:creationId xmlns:a16="http://schemas.microsoft.com/office/drawing/2014/main" id="{E2CD2C66-22BB-0610-BD3E-8FFAC71B6022}"/>
              </a:ext>
            </a:extLst>
          </p:cNvPr>
          <p:cNvSpPr>
            <a:spLocks noGrp="1" noChangeArrowheads="1"/>
          </p:cNvSpPr>
          <p:nvPr>
            <p:ph type="ctrTitle" sz="quarter"/>
          </p:nvPr>
        </p:nvSpPr>
        <p:spPr>
          <a:xfrm>
            <a:off x="838200" y="1371600"/>
            <a:ext cx="7620000" cy="2057400"/>
          </a:xfrm>
          <a:solidFill>
            <a:schemeClr val="bg1">
              <a:alpha val="50000"/>
            </a:schemeClr>
          </a:solidFill>
          <a:ln w="76200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algn="ctr">
              <a:defRPr sz="5400">
                <a:solidFill>
                  <a:schemeClr val="tx1"/>
                </a:solidFill>
              </a:defRPr>
            </a:lvl1pPr>
          </a:lstStyle>
          <a:p>
            <a:pPr lvl="0"/>
            <a:r>
              <a:rPr lang="ru-RU" altLang="ru-RU" noProof="0"/>
              <a:t>Образец заголовка</a:t>
            </a:r>
          </a:p>
        </p:txBody>
      </p:sp>
    </p:spTree>
  </p:cSld>
  <p:clrMapOvr>
    <a:masterClrMapping/>
  </p:clrMapOvr>
  <p:transition spd="slow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E9349C5-A7EF-3F0C-2856-7208AECB23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A2495A3B-5DFC-0B5A-8F17-53DCADBF1B0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91F48642-D886-69DA-F7ED-A801E21E5C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CC854DB-999A-62C6-ADC2-DAF1A1B04F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315A9981-C9FF-6AC6-306D-2998F3E4C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4CEB020-FD3E-4AA0-A7D4-2261644447D9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933796882"/>
      </p:ext>
    </p:extLst>
  </p:cSld>
  <p:clrMapOvr>
    <a:masterClrMapping/>
  </p:clrMapOvr>
  <p:transition spd="slow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9526BB2-994E-88E9-AECF-862BFBEC93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3D2AB4B8-C36F-86B9-FFB0-7654280A0F6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2F8C91F8-46B4-2047-4095-8C154B98A5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099CD39F-693E-E7CC-C66C-C060C52222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BB825354-1178-0867-5F24-8818985D88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1FDA2A8-7841-49A3-B52F-F28D3E42CA12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738969011"/>
      </p:ext>
    </p:extLst>
  </p:cSld>
  <p:clrMapOvr>
    <a:masterClrMapping/>
  </p:clrMapOvr>
  <p:transition spd="slow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AB8B70B-6927-CA94-D596-64E82E0FFF2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1472D683-BD9C-4525-C5E2-14734324074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438400" y="1600200"/>
            <a:ext cx="3124200" cy="44958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ECCE9316-6111-19AE-0C1A-A091E870EC1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06058441-2A4C-7305-0ED5-CA673A5D503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38B27C77-B128-0C6B-9791-D155B119A0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A3374291-6DEB-2CC2-334B-12C7A6487E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ECC1231-7FB0-438C-9F1F-4D34CF80C8FA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594943500"/>
      </p:ext>
    </p:extLst>
  </p:cSld>
  <p:clrMapOvr>
    <a:masterClrMapping/>
  </p:clrMapOvr>
  <p:transition spd="slow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9F0B2F0-F3B2-DCBC-F630-7421AFA3F5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BE305A80-E509-3AA3-2D0B-46819F1FB2B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619B584A-1859-5146-C4D4-E7FB0FA7E2B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071262A6-4EBD-3CD0-72CA-4A4F2873874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3FD7B064-19FC-5BDF-E1EB-AE85224E52C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454A941B-D2FD-0A7F-0849-63B227A1C0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F6BE13C4-7189-1499-1E0B-4427359FF7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95426E4E-9CC7-BBDE-1FD0-F93F883A46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D5F8616-A267-48D4-8C6A-4228B043DC68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187217005"/>
      </p:ext>
    </p:extLst>
  </p:cSld>
  <p:clrMapOvr>
    <a:masterClrMapping/>
  </p:clrMapOvr>
  <p:transition spd="slow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ADC8F8A-4755-EF89-C536-6502F7391A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59B756A6-2768-007A-8840-10EF458066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7955F5A5-F43D-3213-E7CB-A866117F6A5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8138ADBA-98D1-766D-8C7F-2BF7454291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569FF77-06C9-409D-B458-4F6646588318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382212656"/>
      </p:ext>
    </p:extLst>
  </p:cSld>
  <p:clrMapOvr>
    <a:masterClrMapping/>
  </p:clrMapOvr>
  <p:transition spd="slow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87587863-7DBD-9712-8413-2E3D25CC78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12DDE9D9-530B-4191-E746-200627DC30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D1400724-34F6-1566-28FE-8E115B0968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6E78B16-E3CD-4714-B688-436C81DA8CA6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939245859"/>
      </p:ext>
    </p:extLst>
  </p:cSld>
  <p:clrMapOvr>
    <a:masterClrMapping/>
  </p:clrMapOvr>
  <p:transition spd="slow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5359F57-9D23-B491-3DAF-587BC26D238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074B0666-7CF1-0196-4093-12038AA7E93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9EB4CF21-CBD7-4669-387A-7381F274A98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5D52A637-D3DB-EA96-C6C9-688CA992D0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BD542245-17E6-2729-04FA-19859828F1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41F9EDA4-798E-4C0F-4B0B-477AC0967F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654F8C8-9023-4BB2-B7D3-1CE07336EAAA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975689973"/>
      </p:ext>
    </p:extLst>
  </p:cSld>
  <p:clrMapOvr>
    <a:masterClrMapping/>
  </p:clrMapOvr>
  <p:transition spd="slow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32D6F6AA-76D7-FF29-F470-165D74B96E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E09EF4E7-A4BF-A51D-89C0-E663A267633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8D490934-6F3A-249A-75F0-61713F64A0A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9F90CBF0-F563-7B93-E7C1-5F985E2338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E3A72652-E9B7-288D-FF2C-AF9A2E6F64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072653B2-20BD-FFE9-A7AA-742605E9D0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7BF67A3-E34F-4747-85DF-924B9D90B1DD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941031871"/>
      </p:ext>
    </p:extLst>
  </p:cSld>
  <p:clrMapOvr>
    <a:masterClrMapping/>
  </p:clrMapOvr>
  <p:transition spd="slow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82AA0C5-B27E-781E-4B71-1319A447316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190D90A5-D982-DEB2-753C-6CE46D5CC69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BE99B5C3-90ED-9D74-10CA-A7310684BB5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35201BD1-E4B1-01C2-E7CE-967FDCFCB1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89D5FCB7-F111-F0CA-D062-E072EE0556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F073AB4-4826-4840-BE57-747746FC05A3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416611734"/>
      </p:ext>
    </p:extLst>
  </p:cSld>
  <p:clrMapOvr>
    <a:masterClrMapping/>
  </p:clrMapOvr>
  <p:transition spd="slow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EADFC88F-66D7-4D49-4C0F-0A700D446D4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7239000" y="228600"/>
            <a:ext cx="1600200" cy="58674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E3B47B6C-0C02-6972-EFA9-E9B233C32F4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2438400" y="228600"/>
            <a:ext cx="4648200" cy="58674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A1177D4D-E5B5-EB2D-02D6-0DB9AE8AC8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95F34959-6B83-2B7A-0FB2-F441B5376B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473C6D21-A238-CF48-B176-7E5F8D810A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FA49E3A-4335-48B2-A0CC-37BECDB29D84}" type="slidenum">
              <a:rPr lang="ru-RU" altLang="ru-RU"/>
              <a:pPr/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4132111386"/>
      </p:ext>
    </p:extLst>
  </p:cSld>
  <p:clrMapOvr>
    <a:masterClrMapping/>
  </p:clrMapOvr>
  <p:transition spd="slow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93218" name="Group 2">
            <a:extLst>
              <a:ext uri="{FF2B5EF4-FFF2-40B4-BE49-F238E27FC236}">
                <a16:creationId xmlns:a16="http://schemas.microsoft.com/office/drawing/2014/main" id="{0605815D-F760-9D73-CA52-51C3734141CA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6858000"/>
            <a:chOff x="0" y="0"/>
            <a:chExt cx="5760" cy="4320"/>
          </a:xfrm>
        </p:grpSpPr>
        <p:sp>
          <p:nvSpPr>
            <p:cNvPr id="393219" name="Rectangle 3">
              <a:extLst>
                <a:ext uri="{FF2B5EF4-FFF2-40B4-BE49-F238E27FC236}">
                  <a16:creationId xmlns:a16="http://schemas.microsoft.com/office/drawing/2014/main" id="{06E3E804-6034-76DF-3AF0-4B7CA10F7D2A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0" y="0"/>
              <a:ext cx="2208" cy="4320"/>
            </a:xfrm>
            <a:prstGeom prst="rect">
              <a:avLst/>
            </a:prstGeom>
            <a:gradFill rotWithShape="0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endParaRPr lang="ru-RU" altLang="ru-RU" sz="2400"/>
            </a:p>
          </p:txBody>
        </p:sp>
        <p:sp>
          <p:nvSpPr>
            <p:cNvPr id="393220" name="Rectangle 4">
              <a:extLst>
                <a:ext uri="{FF2B5EF4-FFF2-40B4-BE49-F238E27FC236}">
                  <a16:creationId xmlns:a16="http://schemas.microsoft.com/office/drawing/2014/main" id="{598A18A8-3DD1-4AE0-1487-1EA06A3E5EAA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1081" y="1065"/>
              <a:ext cx="4679" cy="1596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 sz="2400"/>
            </a:p>
          </p:txBody>
        </p:sp>
        <p:grpSp>
          <p:nvGrpSpPr>
            <p:cNvPr id="393221" name="Group 5">
              <a:extLst>
                <a:ext uri="{FF2B5EF4-FFF2-40B4-BE49-F238E27FC236}">
                  <a16:creationId xmlns:a16="http://schemas.microsoft.com/office/drawing/2014/main" id="{BE0B7E8F-BB52-DAF6-6857-26E1DDB031A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72"/>
              <a:ext cx="1806" cy="1989"/>
              <a:chOff x="0" y="672"/>
              <a:chExt cx="1806" cy="1989"/>
            </a:xfrm>
          </p:grpSpPr>
          <p:sp>
            <p:nvSpPr>
              <p:cNvPr id="393222" name="Rectangle 6">
                <a:extLst>
                  <a:ext uri="{FF2B5EF4-FFF2-40B4-BE49-F238E27FC236}">
                    <a16:creationId xmlns:a16="http://schemas.microsoft.com/office/drawing/2014/main" id="{BC356BF6-2C2A-871A-6A76-4F5BA9E2C885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361" y="2257"/>
                <a:ext cx="363" cy="404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3" name="Rectangle 7">
                <a:extLst>
                  <a:ext uri="{FF2B5EF4-FFF2-40B4-BE49-F238E27FC236}">
                    <a16:creationId xmlns:a16="http://schemas.microsoft.com/office/drawing/2014/main" id="{DDAF9363-047E-1849-24DE-6B599E6B7808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1081" y="1065"/>
                <a:ext cx="362" cy="405"/>
              </a:xfrm>
              <a:prstGeom prst="rect">
                <a:avLst/>
              </a:prstGeom>
              <a:solidFill>
                <a:schemeClr val="fol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4" name="Rectangle 8">
                <a:extLst>
                  <a:ext uri="{FF2B5EF4-FFF2-40B4-BE49-F238E27FC236}">
                    <a16:creationId xmlns:a16="http://schemas.microsoft.com/office/drawing/2014/main" id="{69495C04-B634-5415-9E00-DA05ABCD9A19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1437" y="672"/>
                <a:ext cx="369" cy="400"/>
              </a:xfrm>
              <a:prstGeom prst="rect">
                <a:avLst/>
              </a:prstGeom>
              <a:solidFill>
                <a:schemeClr val="fol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5" name="Rectangle 9">
                <a:extLst>
                  <a:ext uri="{FF2B5EF4-FFF2-40B4-BE49-F238E27FC236}">
                    <a16:creationId xmlns:a16="http://schemas.microsoft.com/office/drawing/2014/main" id="{4E1F935E-A9FC-81FE-44ED-A8F7B31A9E19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719" y="2257"/>
                <a:ext cx="368" cy="404"/>
              </a:xfrm>
              <a:prstGeom prst="rect">
                <a:avLst/>
              </a:prstGeom>
              <a:solidFill>
                <a:schemeClr val="bg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6" name="Rectangle 10">
                <a:extLst>
                  <a:ext uri="{FF2B5EF4-FFF2-40B4-BE49-F238E27FC236}">
                    <a16:creationId xmlns:a16="http://schemas.microsoft.com/office/drawing/2014/main" id="{60B406C1-BB55-A808-035B-E675371A8984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1437" y="1065"/>
                <a:ext cx="369" cy="405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7" name="Rectangle 11">
                <a:extLst>
                  <a:ext uri="{FF2B5EF4-FFF2-40B4-BE49-F238E27FC236}">
                    <a16:creationId xmlns:a16="http://schemas.microsoft.com/office/drawing/2014/main" id="{AAACF7D1-8F6E-3EEF-4E8C-317A65DEED0E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719" y="1464"/>
                <a:ext cx="368" cy="399"/>
              </a:xfrm>
              <a:prstGeom prst="rect">
                <a:avLst/>
              </a:prstGeom>
              <a:solidFill>
                <a:schemeClr val="fol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8" name="Rectangle 12">
                <a:extLst>
                  <a:ext uri="{FF2B5EF4-FFF2-40B4-BE49-F238E27FC236}">
                    <a16:creationId xmlns:a16="http://schemas.microsoft.com/office/drawing/2014/main" id="{968F0F80-4C40-ABE3-5EBC-C6C15D44311C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0" y="1464"/>
                <a:ext cx="367" cy="399"/>
              </a:xfrm>
              <a:prstGeom prst="rect">
                <a:avLst/>
              </a:prstGeom>
              <a:solidFill>
                <a:schemeClr val="bg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29" name="Rectangle 13">
                <a:extLst>
                  <a:ext uri="{FF2B5EF4-FFF2-40B4-BE49-F238E27FC236}">
                    <a16:creationId xmlns:a16="http://schemas.microsoft.com/office/drawing/2014/main" id="{CDC9A61B-2F83-9ECA-23A0-B0509EBB34B4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1081" y="1464"/>
                <a:ext cx="362" cy="399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30" name="Rectangle 14">
                <a:extLst>
                  <a:ext uri="{FF2B5EF4-FFF2-40B4-BE49-F238E27FC236}">
                    <a16:creationId xmlns:a16="http://schemas.microsoft.com/office/drawing/2014/main" id="{AD07048C-6B57-2CBF-31FB-3D3DD1660F6D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361" y="1857"/>
                <a:ext cx="363" cy="406"/>
              </a:xfrm>
              <a:prstGeom prst="rect">
                <a:avLst/>
              </a:prstGeom>
              <a:solidFill>
                <a:schemeClr val="fol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  <p:sp>
            <p:nvSpPr>
              <p:cNvPr id="393231" name="Rectangle 15">
                <a:extLst>
                  <a:ext uri="{FF2B5EF4-FFF2-40B4-BE49-F238E27FC236}">
                    <a16:creationId xmlns:a16="http://schemas.microsoft.com/office/drawing/2014/main" id="{7EE3E7BE-BEE5-7914-0DD5-01133F94DEBD}"/>
                  </a:ext>
                </a:extLst>
              </p:cNvPr>
              <p:cNvSpPr>
                <a:spLocks noChangeArrowheads="1"/>
              </p:cNvSpPr>
              <p:nvPr userDrawn="1"/>
            </p:nvSpPr>
            <p:spPr bwMode="auto">
              <a:xfrm>
                <a:off x="719" y="1857"/>
                <a:ext cx="368" cy="406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ru-RU" altLang="ru-RU" sz="2400"/>
              </a:p>
            </p:txBody>
          </p:sp>
        </p:grpSp>
      </p:grpSp>
      <p:sp>
        <p:nvSpPr>
          <p:cNvPr id="393232" name="Rectangle 16">
            <a:extLst>
              <a:ext uri="{FF2B5EF4-FFF2-40B4-BE49-F238E27FC236}">
                <a16:creationId xmlns:a16="http://schemas.microsoft.com/office/drawing/2014/main" id="{31D6B2FC-010D-6785-C7EF-8D35D66CF40E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>
          <a:xfrm>
            <a:off x="457200" y="6248400"/>
            <a:ext cx="2133600" cy="457200"/>
          </a:xfrm>
        </p:spPr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393233" name="Rectangle 17">
            <a:extLst>
              <a:ext uri="{FF2B5EF4-FFF2-40B4-BE49-F238E27FC236}">
                <a16:creationId xmlns:a16="http://schemas.microsoft.com/office/drawing/2014/main" id="{0409AFA8-8A73-6DD7-5ECB-D5E0060C563A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393234" name="Rectangle 18">
            <a:extLst>
              <a:ext uri="{FF2B5EF4-FFF2-40B4-BE49-F238E27FC236}">
                <a16:creationId xmlns:a16="http://schemas.microsoft.com/office/drawing/2014/main" id="{3D19D852-F5AD-C326-EA2D-31B8B643D335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/>
        <p:txBody>
          <a:bodyPr/>
          <a:lstStyle>
            <a:lvl1pPr>
              <a:defRPr/>
            </a:lvl1pPr>
          </a:lstStyle>
          <a:p>
            <a:fld id="{3C6BD1E7-BA29-48DF-BAFA-786B995F666F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393235" name="Rectangle 19">
            <a:extLst>
              <a:ext uri="{FF2B5EF4-FFF2-40B4-BE49-F238E27FC236}">
                <a16:creationId xmlns:a16="http://schemas.microsoft.com/office/drawing/2014/main" id="{F4BAC3F7-45CE-355D-1B25-9C6585A815C5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971800" y="1828800"/>
            <a:ext cx="6019800" cy="2209800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pPr lvl="0"/>
            <a:r>
              <a:rPr lang="ru-RU" altLang="ru-RU" noProof="0"/>
              <a:t>Образец заголовка</a:t>
            </a:r>
          </a:p>
        </p:txBody>
      </p:sp>
      <p:sp>
        <p:nvSpPr>
          <p:cNvPr id="393236" name="Rectangle 20">
            <a:extLst>
              <a:ext uri="{FF2B5EF4-FFF2-40B4-BE49-F238E27FC236}">
                <a16:creationId xmlns:a16="http://schemas.microsoft.com/office/drawing/2014/main" id="{36154BBD-11DD-58F5-2A31-4D1A9BA24F06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2971800" y="4267200"/>
            <a:ext cx="6019800" cy="1752600"/>
          </a:xfrm>
        </p:spPr>
        <p:txBody>
          <a:bodyPr/>
          <a:lstStyle>
            <a:lvl1pPr marL="0" indent="0">
              <a:buFont typeface="Wingdings" panose="05000000000000000000" pitchFamily="2" charset="2"/>
              <a:buNone/>
              <a:defRPr sz="3400"/>
            </a:lvl1pPr>
          </a:lstStyle>
          <a:p>
            <a:pPr lvl="0"/>
            <a:r>
              <a:rPr lang="ru-RU" altLang="ru-RU" noProof="0"/>
              <a:t>Образец подзаголовка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BF573E7-50BC-BEA5-5AE1-5C4929C823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DB2E4606-5796-6C83-AC93-6741238CC87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1EA45CE0-62EC-7B99-664C-C74B5474C02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429B13A2-C1E4-E8B5-6E3E-FCBF17AEF81D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0A22D60-66BA-49DA-8F9A-F1F2A7018EE3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6" name="Дата 5">
            <a:extLst>
              <a:ext uri="{FF2B5EF4-FFF2-40B4-BE49-F238E27FC236}">
                <a16:creationId xmlns:a16="http://schemas.microsoft.com/office/drawing/2014/main" id="{9AEBB552-FD11-15EC-11D6-55EA4FA85EE6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73630572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DB631240-43B5-78ED-3914-F87D68E503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C5A91445-82A1-B7E9-920D-48B43EC21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D32B9018-D43A-7009-89A3-D6203D92725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07305383-5072-1F0D-8D3A-1CFAB98BAB78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D675CA4-388B-438D-A22C-3598AA71D35A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6" name="Дата 5">
            <a:extLst>
              <a:ext uri="{FF2B5EF4-FFF2-40B4-BE49-F238E27FC236}">
                <a16:creationId xmlns:a16="http://schemas.microsoft.com/office/drawing/2014/main" id="{1FDB4405-5E37-F1BF-A4D6-A6B92E76936C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23245709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520D441-85A4-7E90-B847-DB1FB25211D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840A1E64-B28A-7456-F831-DDE27754DB9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38862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3C620879-0AB0-5B88-7160-4812F7892B2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38862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2E2790E5-3190-C998-D512-490C2FCBFB0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E9132AE9-8C1C-E44A-DEAB-6FDAC6E81BA6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F11596C-8FDB-4CFF-B9E4-B68A10EFA257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6DD1000A-3466-ACC2-AB2F-78C896C838AC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52886819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BDB146E-D57E-DE61-7560-556AB72A4A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D54CC234-C8EB-F4FC-AB61-51B34635EC0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263491AE-E08B-C45D-ECF0-C32E5C3386C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0B926893-3B5D-7A49-3672-3174C30F753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5712C208-AD91-87E6-EF8E-A635189D94B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Нижний колонтитул 6">
            <a:extLst>
              <a:ext uri="{FF2B5EF4-FFF2-40B4-BE49-F238E27FC236}">
                <a16:creationId xmlns:a16="http://schemas.microsoft.com/office/drawing/2014/main" id="{AD5022C1-F253-6698-55FF-D7D47343E77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8" name="Номер слайда 7">
            <a:extLst>
              <a:ext uri="{FF2B5EF4-FFF2-40B4-BE49-F238E27FC236}">
                <a16:creationId xmlns:a16="http://schemas.microsoft.com/office/drawing/2014/main" id="{861CE687-DEDF-0892-0A79-839BA34AF84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5EB8A48E-3246-46A7-96E9-35EA8195C80A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9" name="Дата 8">
            <a:extLst>
              <a:ext uri="{FF2B5EF4-FFF2-40B4-BE49-F238E27FC236}">
                <a16:creationId xmlns:a16="http://schemas.microsoft.com/office/drawing/2014/main" id="{F076E776-9E7B-C070-10BA-6FC2B005038E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56954866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4A637BE3-2310-5D8E-607F-A67FCEDA77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C9A372FF-0AEF-AC6A-C2FC-5241ED9D0E3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C2A1A017-C2C1-FB6C-88E4-31203C37BA3D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ADB7360B-E00D-47F1-8F93-1CFCF275B643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1B77E73D-36CE-6E58-E813-FFC1B3533CCB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51357722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Нижний колонтитул 1">
            <a:extLst>
              <a:ext uri="{FF2B5EF4-FFF2-40B4-BE49-F238E27FC236}">
                <a16:creationId xmlns:a16="http://schemas.microsoft.com/office/drawing/2014/main" id="{800E16E0-C9F3-1ABA-E1A0-F3A134BF608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3" name="Номер слайда 2">
            <a:extLst>
              <a:ext uri="{FF2B5EF4-FFF2-40B4-BE49-F238E27FC236}">
                <a16:creationId xmlns:a16="http://schemas.microsoft.com/office/drawing/2014/main" id="{7ECC4EBB-8A22-17ED-33AC-680653A28E68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1A16ADD-2AFB-4187-9778-B81EA8E1437D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0E4C4D9D-9035-A0D0-AA2D-272C70513AF2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59678423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DB0D562-C1C1-D260-242C-666675399D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B67D4413-DCD4-6D4C-3375-A7024C912A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AF1ECA14-0228-B630-7926-FE254CA3E18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AB4EFBB-2D83-33F5-78FB-7D1B5D66878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6FE5378C-EC1B-5775-DA27-1F723B1BBFD0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3A72439A-4232-4A69-BB72-02626F7997C6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90DA7CAD-7793-5117-3238-C6D578919901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9987038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A8E72512-E7F2-4512-A2C2-EE23272881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666F4ED9-066C-F527-709A-8BAFECE4931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A074AC2D-E0D6-CB94-25D1-30754DACE5F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D5D2E4BB-2105-4D3B-41F7-2B5AFE78FBD6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6EC432B6-D4A9-28C3-87A3-CDB111DDCEAA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C36D194-2C60-403F-9A29-B69B39A2DD39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3EFC4612-E78C-2359-A92D-5F49DF16562A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722955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31416F0-C94D-4689-291A-65B92D2875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F65767BA-26D6-CD45-9A54-289ADB98DE0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16C12318-B637-328C-51E5-8A143425B3A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CBBCD589-6116-D16F-17F2-503925278F4C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133145D5-A650-4320-B18B-346D1A7235A6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6" name="Дата 5">
            <a:extLst>
              <a:ext uri="{FF2B5EF4-FFF2-40B4-BE49-F238E27FC236}">
                <a16:creationId xmlns:a16="http://schemas.microsoft.com/office/drawing/2014/main" id="{22A9E039-C210-91FE-03BC-F6B9D81B07FE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69856437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33832ABA-3137-7DC9-AD53-11145698D97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629400" y="457200"/>
            <a:ext cx="2057400" cy="54102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DEF7C98B-78D6-D29A-7AB8-E323FF898E3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457200" y="457200"/>
            <a:ext cx="6019800" cy="54102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400BBCBA-50C0-0DD2-0150-7611589D3D19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C23210DA-C8D4-A3B8-D58B-348FB320AAFC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773D361-5D5F-4D01-ADDF-8CDD696A8B60}" type="slidenum">
              <a:rPr lang="ru-RU" altLang="ru-RU"/>
              <a:pPr/>
              <a:t>‹#›</a:t>
            </a:fld>
            <a:endParaRPr lang="ru-RU" altLang="ru-RU"/>
          </a:p>
        </p:txBody>
      </p:sp>
      <p:sp>
        <p:nvSpPr>
          <p:cNvPr id="6" name="Дата 5">
            <a:extLst>
              <a:ext uri="{FF2B5EF4-FFF2-40B4-BE49-F238E27FC236}">
                <a16:creationId xmlns:a16="http://schemas.microsoft.com/office/drawing/2014/main" id="{5FD0A2B2-F56F-0A94-3BB9-4E44F5B091A0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>
            <a:lvl1pPr>
              <a:defRPr/>
            </a:lvl1pPr>
          </a:lstStyle>
          <a:p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3801836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1682" name="Group 2">
            <a:extLst>
              <a:ext uri="{FF2B5EF4-FFF2-40B4-BE49-F238E27FC236}">
                <a16:creationId xmlns:a16="http://schemas.microsoft.com/office/drawing/2014/main" id="{A7FD2FF1-435D-B21F-8781-79D1F18BF176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2667000" cy="6858000"/>
            <a:chOff x="0" y="0"/>
            <a:chExt cx="1680" cy="4320"/>
          </a:xfrm>
        </p:grpSpPr>
        <p:sp>
          <p:nvSpPr>
            <p:cNvPr id="71683" name="Rectangle 3">
              <a:extLst>
                <a:ext uri="{FF2B5EF4-FFF2-40B4-BE49-F238E27FC236}">
                  <a16:creationId xmlns:a16="http://schemas.microsoft.com/office/drawing/2014/main" id="{67571635-9A03-CD72-0BA6-A19936D4128C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1248" y="0"/>
              <a:ext cx="432" cy="4320"/>
            </a:xfrm>
            <a:prstGeom prst="rect">
              <a:avLst/>
            </a:prstGeom>
            <a:gradFill rotWithShape="0">
              <a:gsLst>
                <a:gs pos="0">
                  <a:schemeClr val="bg1">
                    <a:gamma/>
                    <a:shade val="45490"/>
                    <a:invGamma/>
                  </a:schemeClr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endParaRPr lang="ru-RU" altLang="ru-RU">
                <a:latin typeface="Arial" panose="020B0604020202020204" pitchFamily="34" charset="0"/>
              </a:endParaRPr>
            </a:p>
          </p:txBody>
        </p:sp>
        <p:pic>
          <p:nvPicPr>
            <p:cNvPr id="71684" name="Picture 4">
              <a:extLst>
                <a:ext uri="{FF2B5EF4-FFF2-40B4-BE49-F238E27FC236}">
                  <a16:creationId xmlns:a16="http://schemas.microsoft.com/office/drawing/2014/main" id="{26A27CAF-6724-B6A2-757C-AE5BE6B99B7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ltGray">
            <a:xfrm>
              <a:off x="0" y="0"/>
              <a:ext cx="1348" cy="432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71685" name="Rectangle 5">
            <a:extLst>
              <a:ext uri="{FF2B5EF4-FFF2-40B4-BE49-F238E27FC236}">
                <a16:creationId xmlns:a16="http://schemas.microsoft.com/office/drawing/2014/main" id="{D13A8EF7-2F9A-288A-3893-67EE1DC723B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2438400" y="228600"/>
            <a:ext cx="6400800" cy="1219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заголовка</a:t>
            </a:r>
          </a:p>
        </p:txBody>
      </p:sp>
      <p:sp>
        <p:nvSpPr>
          <p:cNvPr id="71686" name="Rectangle 6">
            <a:extLst>
              <a:ext uri="{FF2B5EF4-FFF2-40B4-BE49-F238E27FC236}">
                <a16:creationId xmlns:a16="http://schemas.microsoft.com/office/drawing/2014/main" id="{F784D41E-1C40-08AE-A15B-AC6281F3AEC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2438400" y="1600200"/>
            <a:ext cx="6400800" cy="4495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текста</a:t>
            </a:r>
          </a:p>
          <a:p>
            <a:pPr lvl="1"/>
            <a:r>
              <a:rPr lang="ru-RU" altLang="ru-RU"/>
              <a:t>Второй уровень</a:t>
            </a:r>
          </a:p>
          <a:p>
            <a:pPr lvl="2"/>
            <a:r>
              <a:rPr lang="ru-RU" altLang="ru-RU"/>
              <a:t>Третий уровень</a:t>
            </a:r>
          </a:p>
          <a:p>
            <a:pPr lvl="3"/>
            <a:r>
              <a:rPr lang="ru-RU" altLang="ru-RU"/>
              <a:t>Четвертый уровень</a:t>
            </a:r>
          </a:p>
          <a:p>
            <a:pPr lvl="4"/>
            <a:r>
              <a:rPr lang="ru-RU" altLang="ru-RU"/>
              <a:t>Пятый уровень</a:t>
            </a:r>
          </a:p>
        </p:txBody>
      </p:sp>
      <p:sp>
        <p:nvSpPr>
          <p:cNvPr id="71687" name="Rectangle 7">
            <a:extLst>
              <a:ext uri="{FF2B5EF4-FFF2-40B4-BE49-F238E27FC236}">
                <a16:creationId xmlns:a16="http://schemas.microsoft.com/office/drawing/2014/main" id="{F2EF0FC3-6352-30AF-224C-29E7C60B80F8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52400" y="6248400"/>
            <a:ext cx="190182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000">
                <a:effectLst>
                  <a:outerShdw blurRad="38100" dist="38100" dir="2700000" algn="tl">
                    <a:srgbClr val="C0C0C0"/>
                  </a:outerShdw>
                </a:effectLst>
                <a:latin typeface="+mn-lt"/>
              </a:defRPr>
            </a:lvl1pPr>
          </a:lstStyle>
          <a:p>
            <a:endParaRPr lang="ru-RU" altLang="ru-RU"/>
          </a:p>
        </p:txBody>
      </p:sp>
      <p:sp>
        <p:nvSpPr>
          <p:cNvPr id="71688" name="Rectangle 8">
            <a:extLst>
              <a:ext uri="{FF2B5EF4-FFF2-40B4-BE49-F238E27FC236}">
                <a16:creationId xmlns:a16="http://schemas.microsoft.com/office/drawing/2014/main" id="{447FAF1B-4FB4-B60C-91E2-0BB7D80D0FA8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000">
                <a:effectLst>
                  <a:outerShdw blurRad="38100" dist="38100" dir="2700000" algn="tl">
                    <a:srgbClr val="C0C0C0"/>
                  </a:outerShdw>
                </a:effectLst>
                <a:latin typeface="+mn-lt"/>
              </a:defRPr>
            </a:lvl1pPr>
          </a:lstStyle>
          <a:p>
            <a:endParaRPr lang="ru-RU" altLang="ru-RU"/>
          </a:p>
        </p:txBody>
      </p:sp>
      <p:sp>
        <p:nvSpPr>
          <p:cNvPr id="71689" name="Rectangle 9">
            <a:extLst>
              <a:ext uri="{FF2B5EF4-FFF2-40B4-BE49-F238E27FC236}">
                <a16:creationId xmlns:a16="http://schemas.microsoft.com/office/drawing/2014/main" id="{95ADDAE2-6F7A-E864-E1E7-DCE509DCE094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934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000">
                <a:effectLst>
                  <a:outerShdw blurRad="38100" dist="38100" dir="2700000" algn="tl">
                    <a:srgbClr val="C0C0C0"/>
                  </a:outerShdw>
                </a:effectLst>
                <a:latin typeface="+mn-lt"/>
              </a:defRPr>
            </a:lvl1pPr>
          </a:lstStyle>
          <a:p>
            <a:fld id="{1CE0FA90-908D-4B74-B334-43389373C679}" type="slidenum">
              <a:rPr lang="ru-RU" altLang="ru-RU"/>
              <a:pPr/>
              <a:t>‹#›</a:t>
            </a:fld>
            <a:endParaRPr lang="ru-RU" alt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6" r:id="rId1"/>
    <p:sldLayoutId id="2147483717" r:id="rId2"/>
    <p:sldLayoutId id="2147483718" r:id="rId3"/>
    <p:sldLayoutId id="2147483719" r:id="rId4"/>
    <p:sldLayoutId id="2147483720" r:id="rId5"/>
    <p:sldLayoutId id="2147483721" r:id="rId6"/>
    <p:sldLayoutId id="2147483722" r:id="rId7"/>
    <p:sldLayoutId id="2147483723" r:id="rId8"/>
    <p:sldLayoutId id="2147483724" r:id="rId9"/>
    <p:sldLayoutId id="2147483725" r:id="rId10"/>
    <p:sldLayoutId id="2147483726" r:id="rId11"/>
  </p:sldLayoutIdLst>
  <p:transition spd="slow"/>
  <p:txStyles>
    <p:titleStyle>
      <a:lvl1pPr algn="l" rtl="0" fontAlgn="base">
        <a:spcBef>
          <a:spcPct val="0"/>
        </a:spcBef>
        <a:spcAft>
          <a:spcPct val="0"/>
        </a:spcAft>
        <a:defRPr sz="3600" kern="12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2pPr>
      <a:lvl3pPr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3pPr>
      <a:lvl4pPr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4pPr>
      <a:lvl5pPr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32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70000"/>
        <a:buFont typeface="Wingdings" panose="05000000000000000000" pitchFamily="2" charset="2"/>
        <a:buChar char="l"/>
        <a:defRPr sz="28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24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70000"/>
        <a:buFont typeface="Wingdings" panose="05000000000000000000" pitchFamily="2" charset="2"/>
        <a:buChar char="l"/>
        <a:defRPr sz="20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20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2194" name="Rectangle 2">
            <a:extLst>
              <a:ext uri="{FF2B5EF4-FFF2-40B4-BE49-F238E27FC236}">
                <a16:creationId xmlns:a16="http://schemas.microsoft.com/office/drawing/2014/main" id="{7ACE3E31-24F5-CB4A-63D6-6BDC60E43693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>
              <a:defRPr sz="1200">
                <a:latin typeface="+mn-lt"/>
              </a:defRPr>
            </a:lvl1pPr>
          </a:lstStyle>
          <a:p>
            <a:endParaRPr lang="ru-RU" altLang="ru-RU"/>
          </a:p>
        </p:txBody>
      </p:sp>
      <p:sp>
        <p:nvSpPr>
          <p:cNvPr id="392195" name="Rectangle 3">
            <a:extLst>
              <a:ext uri="{FF2B5EF4-FFF2-40B4-BE49-F238E27FC236}">
                <a16:creationId xmlns:a16="http://schemas.microsoft.com/office/drawing/2014/main" id="{D176EF83-1828-E913-1FB6-34968A5250D8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 Black" panose="020B0A04020102020204" pitchFamily="34" charset="0"/>
              </a:defRPr>
            </a:lvl1pPr>
          </a:lstStyle>
          <a:p>
            <a:fld id="{466833CC-92C7-4937-8ADF-6B21CA2C5DDC}" type="slidenum">
              <a:rPr lang="ru-RU" altLang="ru-RU"/>
              <a:pPr/>
              <a:t>‹#›</a:t>
            </a:fld>
            <a:endParaRPr lang="ru-RU" altLang="ru-RU"/>
          </a:p>
        </p:txBody>
      </p:sp>
      <p:grpSp>
        <p:nvGrpSpPr>
          <p:cNvPr id="392196" name="Group 4">
            <a:extLst>
              <a:ext uri="{FF2B5EF4-FFF2-40B4-BE49-F238E27FC236}">
                <a16:creationId xmlns:a16="http://schemas.microsoft.com/office/drawing/2014/main" id="{E3F2A7CB-2364-C111-11AF-C253FAE58C32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9144000" cy="546100"/>
            <a:chOff x="0" y="0"/>
            <a:chExt cx="5760" cy="344"/>
          </a:xfrm>
        </p:grpSpPr>
        <p:sp>
          <p:nvSpPr>
            <p:cNvPr id="392197" name="Rectangle 5">
              <a:extLst>
                <a:ext uri="{FF2B5EF4-FFF2-40B4-BE49-F238E27FC236}">
                  <a16:creationId xmlns:a16="http://schemas.microsoft.com/office/drawing/2014/main" id="{C42AA279-552C-12FA-7738-316F94FB368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0" y="0"/>
              <a:ext cx="180" cy="336"/>
            </a:xfrm>
            <a:prstGeom prst="rect">
              <a:avLst/>
            </a:prstGeom>
            <a:gradFill rotWithShape="0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algn="ctr"/>
              <a:endParaRPr lang="ru-RU" altLang="ru-RU" sz="2400"/>
            </a:p>
          </p:txBody>
        </p:sp>
        <p:sp>
          <p:nvSpPr>
            <p:cNvPr id="392198" name="Rectangle 6">
              <a:extLst>
                <a:ext uri="{FF2B5EF4-FFF2-40B4-BE49-F238E27FC236}">
                  <a16:creationId xmlns:a16="http://schemas.microsoft.com/office/drawing/2014/main" id="{DC7CB909-C76E-3339-FCA7-B9B80C3825D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0" y="85"/>
              <a:ext cx="5500" cy="173"/>
            </a:xfrm>
            <a:prstGeom prst="rect">
              <a:avLst/>
            </a:pr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 sz="2400"/>
            </a:p>
          </p:txBody>
        </p:sp>
        <p:sp>
          <p:nvSpPr>
            <p:cNvPr id="392199" name="Rectangle 7">
              <a:extLst>
                <a:ext uri="{FF2B5EF4-FFF2-40B4-BE49-F238E27FC236}">
                  <a16:creationId xmlns:a16="http://schemas.microsoft.com/office/drawing/2014/main" id="{AB14B417-6403-03B3-42B2-2463052532E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8" y="85"/>
              <a:ext cx="87" cy="89"/>
            </a:xfrm>
            <a:prstGeom prst="rect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392200" name="Rectangle 8">
              <a:extLst>
                <a:ext uri="{FF2B5EF4-FFF2-40B4-BE49-F238E27FC236}">
                  <a16:creationId xmlns:a16="http://schemas.microsoft.com/office/drawing/2014/main" id="{74AC8677-7E6F-D796-FF2D-5B41DA51580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45" y="0"/>
              <a:ext cx="88" cy="87"/>
            </a:xfrm>
            <a:prstGeom prst="rect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392201" name="Rectangle 9">
              <a:extLst>
                <a:ext uri="{FF2B5EF4-FFF2-40B4-BE49-F238E27FC236}">
                  <a16:creationId xmlns:a16="http://schemas.microsoft.com/office/drawing/2014/main" id="{4D86AAC8-7038-B440-D8D1-40A66FE9A30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45" y="85"/>
              <a:ext cx="88" cy="89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392202" name="Rectangle 10">
              <a:extLst>
                <a:ext uri="{FF2B5EF4-FFF2-40B4-BE49-F238E27FC236}">
                  <a16:creationId xmlns:a16="http://schemas.microsoft.com/office/drawing/2014/main" id="{4D372210-157E-260B-B4E5-38A07CAD83A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73" y="173"/>
              <a:ext cx="86" cy="87"/>
            </a:xfrm>
            <a:prstGeom prst="rect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392203" name="Rectangle 11">
              <a:extLst>
                <a:ext uri="{FF2B5EF4-FFF2-40B4-BE49-F238E27FC236}">
                  <a16:creationId xmlns:a16="http://schemas.microsoft.com/office/drawing/2014/main" id="{C1EBACBF-E9AD-9727-20A2-59E0CEC5125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3" y="86"/>
              <a:ext cx="89" cy="87"/>
            </a:xfrm>
            <a:prstGeom prst="rect">
              <a:avLst/>
            </a:pr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 sz="2400"/>
            </a:p>
          </p:txBody>
        </p:sp>
        <p:sp>
          <p:nvSpPr>
            <p:cNvPr id="392204" name="Rectangle 12">
              <a:extLst>
                <a:ext uri="{FF2B5EF4-FFF2-40B4-BE49-F238E27FC236}">
                  <a16:creationId xmlns:a16="http://schemas.microsoft.com/office/drawing/2014/main" id="{5080F411-FF18-8002-6B1A-E782996A53E1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8" y="171"/>
              <a:ext cx="87" cy="87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392205" name="Rectangle 13">
              <a:extLst>
                <a:ext uri="{FF2B5EF4-FFF2-40B4-BE49-F238E27FC236}">
                  <a16:creationId xmlns:a16="http://schemas.microsoft.com/office/drawing/2014/main" id="{1B36CEA2-B3E1-DAF6-93FC-23B4241D8CA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73" y="258"/>
              <a:ext cx="86" cy="86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ru-RU" altLang="ru-RU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</p:grpSp>
      <p:sp>
        <p:nvSpPr>
          <p:cNvPr id="392206" name="Rectangle 14">
            <a:extLst>
              <a:ext uri="{FF2B5EF4-FFF2-40B4-BE49-F238E27FC236}">
                <a16:creationId xmlns:a16="http://schemas.microsoft.com/office/drawing/2014/main" id="{4A853BEC-41F8-520B-2B76-F0CF1A41375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457200"/>
            <a:ext cx="8229600" cy="1371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заголовка</a:t>
            </a:r>
          </a:p>
        </p:txBody>
      </p:sp>
      <p:sp>
        <p:nvSpPr>
          <p:cNvPr id="392207" name="Rectangle 15">
            <a:extLst>
              <a:ext uri="{FF2B5EF4-FFF2-40B4-BE49-F238E27FC236}">
                <a16:creationId xmlns:a16="http://schemas.microsoft.com/office/drawing/2014/main" id="{228FFEDE-47B5-DA95-49D5-B93F802E4E1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981200"/>
            <a:ext cx="8229600" cy="3886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текста</a:t>
            </a:r>
          </a:p>
          <a:p>
            <a:pPr lvl="1"/>
            <a:r>
              <a:rPr lang="ru-RU" altLang="ru-RU"/>
              <a:t>Второй уровень</a:t>
            </a:r>
          </a:p>
          <a:p>
            <a:pPr lvl="2"/>
            <a:r>
              <a:rPr lang="ru-RU" altLang="ru-RU"/>
              <a:t>Третий уровень</a:t>
            </a:r>
          </a:p>
          <a:p>
            <a:pPr lvl="3"/>
            <a:r>
              <a:rPr lang="ru-RU" altLang="ru-RU"/>
              <a:t>Четвертый уровень</a:t>
            </a:r>
          </a:p>
          <a:p>
            <a:pPr lvl="4"/>
            <a:r>
              <a:rPr lang="ru-RU" altLang="ru-RU"/>
              <a:t>Пятый уровень</a:t>
            </a:r>
          </a:p>
        </p:txBody>
      </p:sp>
      <p:sp>
        <p:nvSpPr>
          <p:cNvPr id="392208" name="Rectangle 16">
            <a:extLst>
              <a:ext uri="{FF2B5EF4-FFF2-40B4-BE49-F238E27FC236}">
                <a16:creationId xmlns:a16="http://schemas.microsoft.com/office/drawing/2014/main" id="{2ED5F210-A312-9B9B-8442-475DAF443608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+mn-lt"/>
              </a:defRPr>
            </a:lvl1pPr>
          </a:lstStyle>
          <a:p>
            <a:endParaRPr lang="ru-RU" alt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6" r:id="rId1"/>
    <p:sldLayoutId id="2147483727" r:id="rId2"/>
    <p:sldLayoutId id="2147483728" r:id="rId3"/>
    <p:sldLayoutId id="2147483729" r:id="rId4"/>
    <p:sldLayoutId id="2147483730" r:id="rId5"/>
    <p:sldLayoutId id="2147483731" r:id="rId6"/>
    <p:sldLayoutId id="2147483732" r:id="rId7"/>
    <p:sldLayoutId id="2147483733" r:id="rId8"/>
    <p:sldLayoutId id="2147483734" r:id="rId9"/>
    <p:sldLayoutId id="2147483735" r:id="rId10"/>
    <p:sldLayoutId id="2147483736" r:id="rId11"/>
  </p:sldLayoutIdLst>
  <p:txStyles>
    <p:titleStyle>
      <a:lvl1pPr algn="l" rtl="0" fontAlgn="base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2pPr>
      <a:lvl3pPr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3pPr>
      <a:lvl4pPr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4pPr>
      <a:lvl5pPr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bg2"/>
        </a:buClr>
        <a:buSzPct val="75000"/>
        <a:buFont typeface="Wingdings" panose="05000000000000000000" pitchFamily="2" charset="2"/>
        <a:buChar char="n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accent2"/>
        </a:buClr>
        <a:buSzPct val="80000"/>
        <a:buFont typeface="Wingdings" panose="05000000000000000000" pitchFamily="2" charset="2"/>
        <a:buChar char="¨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SzPct val="65000"/>
        <a:buFont typeface="Wingdings" panose="05000000000000000000" pitchFamily="2" charset="2"/>
        <a:buChar char="n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¨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1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02" name="Rectangle 2">
            <a:extLst>
              <a:ext uri="{FF2B5EF4-FFF2-40B4-BE49-F238E27FC236}">
                <a16:creationId xmlns:a16="http://schemas.microsoft.com/office/drawing/2014/main" id="{B47EC399-73C9-4E4D-6336-E9419DE227A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076325"/>
          </a:xfrm>
        </p:spPr>
        <p:txBody>
          <a:bodyPr/>
          <a:lstStyle/>
          <a:p>
            <a:pPr algn="ctr"/>
            <a:br>
              <a:rPr lang="uk-UA" altLang="ru-RU" sz="2700" b="1" dirty="0"/>
            </a:br>
            <a:br>
              <a:rPr lang="uk-UA" altLang="ru-RU" sz="2700" b="1" dirty="0"/>
            </a:br>
            <a:r>
              <a:rPr lang="ru-RU" altLang="ru-RU" sz="3400" b="1" dirty="0"/>
              <a:t>Тема 24. </a:t>
            </a:r>
            <a:r>
              <a:rPr lang="ru-RU" altLang="ru-RU" sz="3400" b="1" dirty="0" err="1"/>
              <a:t>Теорія</a:t>
            </a:r>
            <a:r>
              <a:rPr lang="ru-RU" altLang="ru-RU" sz="3400" b="1" dirty="0"/>
              <a:t> </a:t>
            </a:r>
            <a:r>
              <a:rPr lang="ru-RU" altLang="ru-RU" sz="3400" b="1" dirty="0" err="1"/>
              <a:t>економічного</a:t>
            </a:r>
            <a:r>
              <a:rPr lang="ru-RU" altLang="ru-RU" sz="3400" b="1" dirty="0"/>
              <a:t> </a:t>
            </a:r>
            <a:r>
              <a:rPr lang="ru-RU" altLang="ru-RU" sz="3400" b="1" dirty="0" err="1"/>
              <a:t>зростання</a:t>
            </a:r>
            <a:br>
              <a:rPr lang="uk-UA" altLang="ru-RU" dirty="0"/>
            </a:br>
            <a:endParaRPr lang="ru-RU" altLang="ru-RU" sz="4000" b="1" dirty="0"/>
          </a:p>
        </p:txBody>
      </p:sp>
      <p:sp>
        <p:nvSpPr>
          <p:cNvPr id="204803" name="Rectangle 3">
            <a:extLst>
              <a:ext uri="{FF2B5EF4-FFF2-40B4-BE49-F238E27FC236}">
                <a16:creationId xmlns:a16="http://schemas.microsoft.com/office/drawing/2014/main" id="{6DEFF7FE-BDF6-A0CD-39C9-FEC20638843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723900" y="2486025"/>
            <a:ext cx="8485188" cy="4835525"/>
          </a:xfrm>
        </p:spPr>
        <p:txBody>
          <a:bodyPr/>
          <a:lstStyle/>
          <a:p>
            <a:pPr marL="0" indent="0">
              <a:lnSpc>
                <a:spcPct val="80000"/>
              </a:lnSpc>
              <a:buNone/>
            </a:pPr>
            <a:r>
              <a:rPr lang="ru-RU" altLang="ru-RU" sz="2400" dirty="0"/>
              <a:t>1. </a:t>
            </a:r>
            <a:r>
              <a:rPr lang="ru-RU" altLang="ru-RU" sz="2400" dirty="0" err="1"/>
              <a:t>Сутність</a:t>
            </a:r>
            <a:r>
              <a:rPr lang="ru-RU" altLang="ru-RU" sz="2400" dirty="0"/>
              <a:t>, </a:t>
            </a:r>
            <a:r>
              <a:rPr lang="ru-RU" altLang="ru-RU" sz="2400" dirty="0" err="1"/>
              <a:t>фактори</a:t>
            </a:r>
            <a:r>
              <a:rPr lang="ru-RU" altLang="ru-RU" sz="2400" dirty="0"/>
              <a:t> і типи </a:t>
            </a:r>
            <a:r>
              <a:rPr lang="ru-RU" altLang="ru-RU" sz="2400" dirty="0" err="1"/>
              <a:t>економічного</a:t>
            </a:r>
            <a:r>
              <a:rPr lang="ru-RU" altLang="ru-RU" sz="2400" dirty="0"/>
              <a:t> </a:t>
            </a:r>
            <a:r>
              <a:rPr lang="ru-RU" altLang="ru-RU" sz="2400" dirty="0" err="1"/>
              <a:t>зростання</a:t>
            </a:r>
            <a:endParaRPr lang="ru-RU" altLang="ru-RU" sz="2400" dirty="0"/>
          </a:p>
          <a:p>
            <a:pPr marL="0" indent="0">
              <a:lnSpc>
                <a:spcPct val="80000"/>
              </a:lnSpc>
              <a:buNone/>
            </a:pPr>
            <a:endParaRPr lang="ru-RU" altLang="ru-RU" sz="2400" dirty="0"/>
          </a:p>
          <a:p>
            <a:pPr marL="609600" indent="-609600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ru-RU" altLang="ru-RU" sz="2400" dirty="0"/>
              <a:t>2. Типи </a:t>
            </a:r>
            <a:r>
              <a:rPr lang="ru-RU" altLang="ru-RU" sz="2400" dirty="0" err="1"/>
              <a:t>економічного</a:t>
            </a:r>
            <a:r>
              <a:rPr lang="ru-RU" altLang="ru-RU" sz="2400" dirty="0"/>
              <a:t> </a:t>
            </a:r>
            <a:r>
              <a:rPr lang="ru-RU" altLang="ru-RU" sz="2400" dirty="0" err="1"/>
              <a:t>зростання</a:t>
            </a:r>
            <a:endParaRPr lang="ru-RU" altLang="ru-RU" sz="24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3938" name="Rectangle 2">
            <a:extLst>
              <a:ext uri="{FF2B5EF4-FFF2-40B4-BE49-F238E27FC236}">
                <a16:creationId xmlns:a16="http://schemas.microsoft.com/office/drawing/2014/main" id="{C41A4266-E101-9F17-6AE7-C65EF53B27D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031875"/>
          </a:xfrm>
        </p:spPr>
        <p:txBody>
          <a:bodyPr/>
          <a:lstStyle/>
          <a:p>
            <a:pPr algn="ctr"/>
            <a:r>
              <a:rPr lang="ru-RU" altLang="ru-RU" sz="2400" b="1" i="1" dirty="0"/>
              <a:t>1. </a:t>
            </a:r>
            <a:r>
              <a:rPr lang="ru-RU" altLang="ru-RU" sz="2400" b="1" i="1" dirty="0" err="1"/>
              <a:t>Сутність</a:t>
            </a:r>
            <a:r>
              <a:rPr lang="ru-RU" altLang="ru-RU" sz="2400" b="1" i="1" dirty="0"/>
              <a:t>, </a:t>
            </a:r>
            <a:r>
              <a:rPr lang="ru-RU" altLang="ru-RU" sz="2400" b="1" i="1" dirty="0" err="1"/>
              <a:t>фактори</a:t>
            </a:r>
            <a:r>
              <a:rPr lang="ru-RU" altLang="ru-RU" sz="2400" b="1" i="1" dirty="0"/>
              <a:t> і типи </a:t>
            </a:r>
            <a:r>
              <a:rPr lang="ru-RU" altLang="ru-RU" sz="2400" b="1" i="1" dirty="0" err="1"/>
              <a:t>економічного</a:t>
            </a:r>
            <a:r>
              <a:rPr lang="ru-RU" altLang="ru-RU" sz="2400" b="1" i="1" dirty="0"/>
              <a:t> </a:t>
            </a:r>
            <a:r>
              <a:rPr lang="ru-RU" altLang="ru-RU" sz="2400" b="1" i="1" dirty="0" err="1"/>
              <a:t>зростання</a:t>
            </a:r>
            <a:endParaRPr lang="ru-RU" altLang="ru-RU" sz="2400" b="1" i="1" dirty="0"/>
          </a:p>
        </p:txBody>
      </p:sp>
      <p:sp>
        <p:nvSpPr>
          <p:cNvPr id="423939" name="Rectangle 3">
            <a:extLst>
              <a:ext uri="{FF2B5EF4-FFF2-40B4-BE49-F238E27FC236}">
                <a16:creationId xmlns:a16="http://schemas.microsoft.com/office/drawing/2014/main" id="{706F4E11-BD40-A355-BE62-5BB69A3BA57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30200" y="1489075"/>
            <a:ext cx="8229600" cy="4678363"/>
          </a:xfrm>
        </p:spPr>
        <p:txBody>
          <a:bodyPr/>
          <a:lstStyle/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800"/>
              <a:t>		Економічне зростання – основний показник розвитку і добробуту будь-якої країни – є однією з головних макроекономічних цілей. Аналіз факторів і закономірностей економічного зростання є одним із центральних питань макроекономічної теорії. </a:t>
            </a:r>
            <a:endParaRPr lang="uk-UA" altLang="ru-RU" sz="2800" b="1" i="1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800" b="1" i="1"/>
              <a:t>		Економічне зростання</a:t>
            </a:r>
            <a:r>
              <a:rPr lang="uk-UA" altLang="ru-RU" sz="2800"/>
              <a:t> означає збільшення потенційного ВНП країни. Це випереджаюче зростання національного доходу в порівнянні із зростанням чисельності населення.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ru-RU" altLang="ru-RU" sz="280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203" name="Rectangle 3">
            <a:extLst>
              <a:ext uri="{FF2B5EF4-FFF2-40B4-BE49-F238E27FC236}">
                <a16:creationId xmlns:a16="http://schemas.microsoft.com/office/drawing/2014/main" id="{D880981C-6C15-0B48-DDFE-045979BB683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861060"/>
            <a:ext cx="8229600" cy="5614353"/>
          </a:xfrm>
        </p:spPr>
        <p:txBody>
          <a:bodyPr/>
          <a:lstStyle/>
          <a:p>
            <a:pPr algn="ctr">
              <a:buFont typeface="Wingdings" panose="05000000000000000000" pitchFamily="2" charset="2"/>
              <a:buNone/>
            </a:pPr>
            <a:r>
              <a:rPr lang="uk-UA" altLang="ru-RU" sz="2400" b="1" i="1" dirty="0"/>
              <a:t>Виділяють дві групи факторів </a:t>
            </a:r>
          </a:p>
          <a:p>
            <a:pPr algn="ctr">
              <a:buFont typeface="Wingdings" panose="05000000000000000000" pitchFamily="2" charset="2"/>
              <a:buNone/>
            </a:pPr>
            <a:r>
              <a:rPr lang="uk-UA" altLang="ru-RU" sz="2400" b="1" i="1" dirty="0"/>
              <a:t>економічного зростання:</a:t>
            </a:r>
            <a:endParaRPr lang="uk-UA" altLang="ru-RU" sz="2400" b="1" dirty="0"/>
          </a:p>
          <a:p>
            <a:pPr>
              <a:buFont typeface="Wingdings" panose="05000000000000000000" pitchFamily="2" charset="2"/>
              <a:buNone/>
            </a:pPr>
            <a:r>
              <a:rPr lang="uk-UA" altLang="ru-RU" sz="2000" b="1" dirty="0"/>
              <a:t>		екстенсивні фактори</a:t>
            </a:r>
            <a:r>
              <a:rPr lang="uk-UA" altLang="ru-RU" sz="2000" dirty="0"/>
              <a:t>: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збільшення чисельності зайнятих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збільшення фізичного обсягу капіталу</a:t>
            </a:r>
            <a:endParaRPr lang="uk-UA" altLang="ru-RU" sz="2000" b="1" dirty="0"/>
          </a:p>
          <a:p>
            <a:pPr>
              <a:buFont typeface="Wingdings" panose="05000000000000000000" pitchFamily="2" charset="2"/>
              <a:buNone/>
            </a:pPr>
            <a:r>
              <a:rPr lang="uk-UA" altLang="ru-RU" sz="2000" b="1" dirty="0"/>
              <a:t>		інтенсивні фактори</a:t>
            </a:r>
            <a:r>
              <a:rPr lang="uk-UA" altLang="ru-RU" sz="2000" dirty="0"/>
              <a:t>: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технологічний прогрес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рівень освіти та підготовки кадрів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економія за рахунок зростання масштабу виробництва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покрашення розподілу ресурсів</a:t>
            </a:r>
          </a:p>
          <a:p>
            <a:pPr>
              <a:buFont typeface="Wingdings" panose="05000000000000000000" pitchFamily="2" charset="2"/>
              <a:buChar char="Ш"/>
            </a:pPr>
            <a:r>
              <a:rPr lang="uk-UA" altLang="ru-RU" sz="2000" dirty="0"/>
              <a:t>законодавчі, інституційні та інші фактори.</a:t>
            </a:r>
            <a:endParaRPr lang="ru-RU" altLang="ru-RU" sz="20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9299" name="Rectangle 3">
            <a:extLst>
              <a:ext uri="{FF2B5EF4-FFF2-40B4-BE49-F238E27FC236}">
                <a16:creationId xmlns:a16="http://schemas.microsoft.com/office/drawing/2014/main" id="{38D89AB8-42F6-2D44-30BB-488FD0AB2C9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1104900"/>
            <a:ext cx="8229600" cy="5243513"/>
          </a:xfrm>
        </p:spPr>
        <p:txBody>
          <a:bodyPr/>
          <a:lstStyle/>
          <a:p>
            <a:pPr algn="ct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000" b="1" i="1" dirty="0"/>
              <a:t>Економічне зростання означає:</a:t>
            </a:r>
            <a:endParaRPr lang="uk-UA" altLang="ru-RU" sz="2000" dirty="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 dirty="0"/>
              <a:t>збільшення реального ВВП (ЧВП або НД) в абсолютних вимірниках за певний проміжок часу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 dirty="0"/>
              <a:t>збільшення реального ВВП (ЧВП або НД) в розрахунку на душу населення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 dirty="0"/>
              <a:t>збільшення реального ВВП (ЧВП або НД) в розрахунку на одного зайнятого.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endParaRPr lang="uk-UA" altLang="ru-RU" sz="2000" dirty="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000" dirty="0"/>
              <a:t>		Використовуватися можуть всі три визначення. Так, наприклад, коли велика увага приділяється проблемам військово-політичного потенціалу, то більш  прийнятним буде перший показник. Але коли необхідно порівняти життєвий рівень населення в окремих країнах і регіонах, то надають перевагу другому показнику. Третій показник відображає рівень економічної активності населення.</a:t>
            </a:r>
            <a:endParaRPr lang="ru-RU" altLang="ru-RU" sz="2000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4962" name="Rectangle 2">
            <a:extLst>
              <a:ext uri="{FF2B5EF4-FFF2-40B4-BE49-F238E27FC236}">
                <a16:creationId xmlns:a16="http://schemas.microsoft.com/office/drawing/2014/main" id="{FAF9385F-2B44-D8B6-7BFA-EC434FA5F31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uk-UA" altLang="ru-RU" sz="2400" b="1" i="1" dirty="0"/>
              <a:t>2. Типи економічного зростання</a:t>
            </a:r>
            <a:br>
              <a:rPr lang="uk-UA" altLang="ru-RU" sz="2400" b="1" i="1" dirty="0"/>
            </a:br>
            <a:br>
              <a:rPr lang="uk-UA" altLang="ru-RU" sz="2000" dirty="0"/>
            </a:br>
            <a:r>
              <a:rPr lang="uk-UA" altLang="ru-RU" sz="2000" dirty="0"/>
              <a:t>	</a:t>
            </a:r>
            <a:endParaRPr lang="ru-RU" altLang="ru-RU" sz="2000" dirty="0"/>
          </a:p>
        </p:txBody>
      </p:sp>
      <p:sp>
        <p:nvSpPr>
          <p:cNvPr id="424964" name="Rectangle 4">
            <a:extLst>
              <a:ext uri="{FF2B5EF4-FFF2-40B4-BE49-F238E27FC236}">
                <a16:creationId xmlns:a16="http://schemas.microsoft.com/office/drawing/2014/main" id="{6345DE3A-7D6D-610B-2E62-915DAC72EF52}"/>
              </a:ext>
            </a:extLst>
          </p:cNvPr>
          <p:cNvSpPr>
            <a:spLocks noGrp="1" noChangeArrowheads="1"/>
          </p:cNvSpPr>
          <p:nvPr>
            <p:ph type="body" sz="half" idx="1"/>
          </p:nvPr>
        </p:nvSpPr>
        <p:spPr>
          <a:xfrm>
            <a:off x="169863" y="1584325"/>
            <a:ext cx="4325937" cy="5040313"/>
          </a:xfrm>
        </p:spPr>
        <p:txBody>
          <a:bodyPr/>
          <a:lstStyle/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1600" b="1" i="1"/>
              <a:t>		</a:t>
            </a:r>
            <a:r>
              <a:rPr lang="uk-UA" altLang="ru-RU" sz="1800" b="1" i="1"/>
              <a:t>Короткострокове зростання національного доходу</a:t>
            </a:r>
            <a:r>
              <a:rPr lang="uk-UA" altLang="ru-RU" sz="1600"/>
              <a:t> – це динаміка ВВП в межах до точки довгострокової рівноваги економіки при заданих ресурсах і технології.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uk-UA" altLang="ru-RU" sz="16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1600"/>
              <a:t>		На короткостроковому, або статичному підході ґрунтуються теорія зайнятості і політика стабілізації економіки. </a:t>
            </a:r>
            <a:r>
              <a:rPr lang="uk-UA" altLang="ru-RU" sz="1600" b="1" i="1"/>
              <a:t>Основне питання теорії зайнятості – це “Що необхідно зробити для повного використання наявних в економіці виробничих потужностей?”</a:t>
            </a:r>
            <a:r>
              <a:rPr lang="uk-UA" altLang="ru-RU" sz="1600"/>
              <a:t> Тому метою стабілізаційної політики є усунення ситуації недовикористання ресурсів, які є у розпорядженні суспільства. Короткострокове економічне зростання графічно характеризується зміщенням праворуч лінії довгострокової сукупної пропозиції  </a:t>
            </a:r>
            <a:r>
              <a:rPr lang="en-US" altLang="ru-RU" sz="1600"/>
              <a:t>LRAS</a:t>
            </a:r>
            <a:r>
              <a:rPr lang="uk-UA" altLang="ru-RU" sz="1600"/>
              <a:t>.</a:t>
            </a:r>
            <a:endParaRPr lang="ru-RU" altLang="ru-RU" sz="1600"/>
          </a:p>
        </p:txBody>
      </p:sp>
      <p:pic>
        <p:nvPicPr>
          <p:cNvPr id="424966" name="Picture 6">
            <a:extLst>
              <a:ext uri="{FF2B5EF4-FFF2-40B4-BE49-F238E27FC236}">
                <a16:creationId xmlns:a16="http://schemas.microsoft.com/office/drawing/2014/main" id="{7FDE6032-FB06-E341-E846-123E8124F11D}"/>
              </a:ext>
            </a:extLst>
          </p:cNvPr>
          <p:cNvPicPr>
            <a:picLocks noGrp="1" noChangeAspect="1" noChangeArrowheads="1"/>
          </p:cNvPicPr>
          <p:nvPr>
            <p:ph type="body"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648200" y="2127250"/>
            <a:ext cx="4495800" cy="3952875"/>
          </a:xfrm>
          <a:noFill/>
          <a:ln/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7250" name="Rectangle 2">
            <a:extLst>
              <a:ext uri="{FF2B5EF4-FFF2-40B4-BE49-F238E27FC236}">
                <a16:creationId xmlns:a16="http://schemas.microsoft.com/office/drawing/2014/main" id="{20E91AE8-9283-D2B6-DF92-B05C5E271FA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uk-UA" altLang="ru-RU" sz="2400" b="1" i="1" dirty="0"/>
              <a:t>Типи економічного зростання</a:t>
            </a:r>
          </a:p>
        </p:txBody>
      </p:sp>
      <p:sp>
        <p:nvSpPr>
          <p:cNvPr id="437252" name="Rectangle 4">
            <a:extLst>
              <a:ext uri="{FF2B5EF4-FFF2-40B4-BE49-F238E27FC236}">
                <a16:creationId xmlns:a16="http://schemas.microsoft.com/office/drawing/2014/main" id="{3EE959F1-8C57-A0C1-5410-D34C7A61F7DB}"/>
              </a:ext>
            </a:extLst>
          </p:cNvPr>
          <p:cNvSpPr>
            <a:spLocks noGrp="1" noChangeArrowheads="1"/>
          </p:cNvSpPr>
          <p:nvPr>
            <p:ph type="body" sz="half" idx="1"/>
          </p:nvPr>
        </p:nvSpPr>
        <p:spPr>
          <a:xfrm>
            <a:off x="127000" y="1670050"/>
            <a:ext cx="4368800" cy="4922838"/>
          </a:xfrm>
        </p:spPr>
        <p:txBody>
          <a:bodyPr/>
          <a:lstStyle/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en-US" altLang="ru-RU" sz="2000" b="1" i="1" dirty="0"/>
              <a:t>		</a:t>
            </a:r>
            <a:r>
              <a:rPr lang="uk-UA" altLang="ru-RU" sz="2000" b="1" i="1" dirty="0"/>
              <a:t>Довгострокове економічне зростання</a:t>
            </a:r>
            <a:r>
              <a:rPr lang="uk-UA" altLang="ru-RU" sz="2000" dirty="0"/>
              <a:t> – це розширення межі виробничих можливостей країни. </a:t>
            </a:r>
            <a:r>
              <a:rPr lang="uk-UA" altLang="ru-RU" sz="2000" b="1" i="1" dirty="0"/>
              <a:t>Основна проблема теорії економічного зростання </a:t>
            </a:r>
            <a:r>
              <a:rPr lang="uk-UA" altLang="ru-RU" sz="2000" b="1" i="1" dirty="0" err="1"/>
              <a:t>формулюється</a:t>
            </a:r>
            <a:r>
              <a:rPr lang="uk-UA" altLang="ru-RU" sz="2000" b="1" i="1" dirty="0"/>
              <a:t> так: “Яким чином можна збільшити обсяг виробничих </a:t>
            </a:r>
            <a:r>
              <a:rPr lang="uk-UA" altLang="ru-RU" sz="2000" b="1" i="1" dirty="0" err="1"/>
              <a:t>потужностей</a:t>
            </a:r>
            <a:r>
              <a:rPr lang="uk-UA" altLang="ru-RU" sz="2000" b="1" i="1" dirty="0"/>
              <a:t> або, іншими словами, що потрібно зробити для збільшення потенційного рівня ВВП?”</a:t>
            </a:r>
            <a:r>
              <a:rPr lang="uk-UA" altLang="ru-RU" sz="2000" dirty="0"/>
              <a:t> Довгострокове економічне зростання графічно визначається зміщенням праворуч кривої виробничих можливостей із положення </a:t>
            </a:r>
            <a:r>
              <a:rPr lang="uk-UA" altLang="ru-RU" sz="2000" b="1" dirty="0"/>
              <a:t>АВ</a:t>
            </a:r>
            <a:r>
              <a:rPr lang="uk-UA" altLang="ru-RU" sz="2000" dirty="0"/>
              <a:t> до </a:t>
            </a:r>
            <a:r>
              <a:rPr lang="uk-UA" altLang="ru-RU" sz="2000" b="1" dirty="0"/>
              <a:t>С</a:t>
            </a:r>
            <a:r>
              <a:rPr lang="en-US" altLang="ru-RU" sz="2000" b="1" dirty="0"/>
              <a:t>D</a:t>
            </a:r>
            <a:r>
              <a:rPr lang="uk-UA" altLang="ru-RU" sz="2000" dirty="0"/>
              <a:t>.</a:t>
            </a:r>
            <a:endParaRPr lang="ru-RU" altLang="ru-RU" sz="2000" dirty="0"/>
          </a:p>
        </p:txBody>
      </p:sp>
      <p:pic>
        <p:nvPicPr>
          <p:cNvPr id="437254" name="Picture 6">
            <a:extLst>
              <a:ext uri="{FF2B5EF4-FFF2-40B4-BE49-F238E27FC236}">
                <a16:creationId xmlns:a16="http://schemas.microsoft.com/office/drawing/2014/main" id="{26119D47-B5B3-9232-7CEE-5A9612037432}"/>
              </a:ext>
            </a:extLst>
          </p:cNvPr>
          <p:cNvPicPr>
            <a:picLocks noGrp="1" noChangeAspect="1" noChangeArrowheads="1"/>
          </p:cNvPicPr>
          <p:nvPr>
            <p:ph type="body"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648200" y="2238375"/>
            <a:ext cx="4346575" cy="3784600"/>
          </a:xfrm>
          <a:noFill/>
          <a:ln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7010" name="Rectangle 2">
            <a:extLst>
              <a:ext uri="{FF2B5EF4-FFF2-40B4-BE49-F238E27FC236}">
                <a16:creationId xmlns:a16="http://schemas.microsoft.com/office/drawing/2014/main" id="{348CD2AD-CA8B-7C01-BB12-6D0CD38853F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073150"/>
          </a:xfrm>
        </p:spPr>
        <p:txBody>
          <a:bodyPr/>
          <a:lstStyle/>
          <a:p>
            <a:pPr algn="ctr"/>
            <a:r>
              <a:rPr lang="uk-UA" altLang="ru-RU" sz="2000" b="1" i="1" dirty="0"/>
              <a:t>Темпи економічного зростання</a:t>
            </a:r>
            <a:endParaRPr lang="ru-RU" altLang="ru-RU" sz="2000" b="1" i="1" dirty="0"/>
          </a:p>
        </p:txBody>
      </p:sp>
      <p:pic>
        <p:nvPicPr>
          <p:cNvPr id="427012" name="Picture 4">
            <a:extLst>
              <a:ext uri="{FF2B5EF4-FFF2-40B4-BE49-F238E27FC236}">
                <a16:creationId xmlns:a16="http://schemas.microsoft.com/office/drawing/2014/main" id="{C8430E2F-3A84-F668-17F5-ECF7DA55FBE0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57200" y="2338388"/>
            <a:ext cx="8229600" cy="1989137"/>
          </a:xfrm>
          <a:noFill/>
          <a:ln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1586" name="Rectangle 2">
            <a:extLst>
              <a:ext uri="{FF2B5EF4-FFF2-40B4-BE49-F238E27FC236}">
                <a16:creationId xmlns:a16="http://schemas.microsoft.com/office/drawing/2014/main" id="{5B595408-CDC7-4951-415B-3D211659911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000125"/>
          </a:xfrm>
        </p:spPr>
        <p:txBody>
          <a:bodyPr/>
          <a:lstStyle/>
          <a:p>
            <a:pPr algn="ctr"/>
            <a:r>
              <a:rPr lang="uk-UA" altLang="ru-RU" sz="2400" b="1" i="1" dirty="0"/>
              <a:t>Екологічна безпека і обмеження </a:t>
            </a:r>
            <a:br>
              <a:rPr lang="uk-UA" altLang="ru-RU" sz="2400" b="1" i="1" dirty="0"/>
            </a:br>
            <a:r>
              <a:rPr lang="uk-UA" altLang="ru-RU" sz="2400" b="1" i="1" dirty="0"/>
              <a:t>економічного зростання</a:t>
            </a:r>
            <a:br>
              <a:rPr lang="ru-RU" altLang="ru-RU" sz="2400" b="1" i="1" dirty="0"/>
            </a:br>
            <a:endParaRPr lang="ru-RU" altLang="ru-RU" sz="2400" b="1" i="1" dirty="0"/>
          </a:p>
        </p:txBody>
      </p:sp>
      <p:sp>
        <p:nvSpPr>
          <p:cNvPr id="451587" name="Rectangle 3">
            <a:extLst>
              <a:ext uri="{FF2B5EF4-FFF2-40B4-BE49-F238E27FC236}">
                <a16:creationId xmlns:a16="http://schemas.microsoft.com/office/drawing/2014/main" id="{61F453E6-F9C0-66D5-3E95-38267BA9660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223838" y="1296988"/>
            <a:ext cx="8761412" cy="5199062"/>
          </a:xfrm>
        </p:spPr>
        <p:txBody>
          <a:bodyPr/>
          <a:lstStyle/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000"/>
              <a:t>		Як не парадоксально це звучить, але в країнах, що досягли високого рівня добробуту, виникають сумніви, стосовно бажаності економічного зростання. Виникає питання обмеженості економічного зростання.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uk-UA" altLang="ru-RU" sz="20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000"/>
              <a:t>		</a:t>
            </a:r>
            <a:r>
              <a:rPr lang="uk-UA" altLang="ru-RU" sz="2400" b="1" i="1"/>
              <a:t>Аргументи «проти»   економічного зростання: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/>
              <a:t>Забруднення навколишнього середовища. Практично все, що залучається у виробництво, з часом повертається у навколишнє середовище у вигляді відходів, і в розвинутому суспільстві подальше економічне зростання може означати загрозу екологічної кризи.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/>
              <a:t>Проблема бідності в країні (нерівності в доходах).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/>
              <a:t>Відсутність гарантій. Швидке економічне зростання породжує непевність та сумніви серед людей. Працівники побоюються, що їх досвід та професійні знання можуть стати застарілими по мірі технічного прогресу.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2000"/>
              <a:t>Витіснення людських цінностей. Люди перетворяться в додатки до машин, що натискають на кнопки, втрачається естетичне та інше задоволення від роботи.</a:t>
            </a:r>
            <a:endParaRPr lang="ru-RU" altLang="ru-RU" sz="200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610" name="Rectangle 2">
            <a:extLst>
              <a:ext uri="{FF2B5EF4-FFF2-40B4-BE49-F238E27FC236}">
                <a16:creationId xmlns:a16="http://schemas.microsoft.com/office/drawing/2014/main" id="{C26B8B3C-52AD-411C-60C8-9B10FD1BCF0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7763"/>
          </a:xfrm>
        </p:spPr>
        <p:txBody>
          <a:bodyPr/>
          <a:lstStyle/>
          <a:p>
            <a:pPr algn="ctr"/>
            <a:r>
              <a:rPr lang="uk-UA" altLang="ru-RU" sz="2400" b="1" i="1" dirty="0"/>
              <a:t> Екологічна безпека і обмеження </a:t>
            </a:r>
            <a:br>
              <a:rPr lang="uk-UA" altLang="ru-RU" sz="2400" b="1" i="1" dirty="0"/>
            </a:br>
            <a:r>
              <a:rPr lang="uk-UA" altLang="ru-RU" sz="2400" b="1" i="1" dirty="0"/>
              <a:t>економічного зростання</a:t>
            </a:r>
            <a:br>
              <a:rPr lang="ru-RU" altLang="ru-RU" sz="2400" b="1" i="1" dirty="0"/>
            </a:br>
            <a:endParaRPr lang="ru-RU" altLang="ru-RU" sz="2400" b="1" i="1" dirty="0"/>
          </a:p>
        </p:txBody>
      </p:sp>
      <p:sp>
        <p:nvSpPr>
          <p:cNvPr id="452611" name="Rectangle 3">
            <a:extLst>
              <a:ext uri="{FF2B5EF4-FFF2-40B4-BE49-F238E27FC236}">
                <a16:creationId xmlns:a16="http://schemas.microsoft.com/office/drawing/2014/main" id="{C3749C78-3557-B33B-3EF4-33404853DC5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127000" y="1604963"/>
            <a:ext cx="8878888" cy="4987925"/>
          </a:xfrm>
        </p:spPr>
        <p:txBody>
          <a:bodyPr/>
          <a:lstStyle/>
          <a:p>
            <a:pPr algn="ctr">
              <a:lnSpc>
                <a:spcPct val="80000"/>
              </a:lnSpc>
              <a:buFont typeface="Wingdings" panose="05000000000000000000" pitchFamily="2" charset="2"/>
              <a:buNone/>
            </a:pPr>
            <a:r>
              <a:rPr lang="uk-UA" altLang="ru-RU" sz="2000" b="1" i="1"/>
              <a:t>Аргументи на захист економічного зростання:</a:t>
            </a:r>
          </a:p>
          <a:p>
            <a:pPr algn="ctr">
              <a:lnSpc>
                <a:spcPct val="80000"/>
              </a:lnSpc>
              <a:buFont typeface="Wingdings" panose="05000000000000000000" pitchFamily="2" charset="2"/>
              <a:buNone/>
            </a:pPr>
            <a:endParaRPr lang="uk-UA" altLang="ru-RU" sz="2000" b="1" i="1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1800"/>
              <a:t>Рівень життя. Економічне зростання – умова матеріального достатку. Дає можливість одночасно модернізувати збройні сили, фінансувати програми допомоги пристарілим, хворим та бідним, покращувати систему освіти та інші галузі соціальної сфери і при цьому підвищувати рівень життя.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endParaRPr lang="uk-UA" altLang="ru-RU" sz="180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1800"/>
              <a:t>Стосовно навколишнього середовища: вважають, що зв’язок із економічним зростанням перебільшений. Якщо і не буде росту, тобто ВНП залишиться на тому ж рівні, все рівно буде забруднення. “Щоб обмежити забруднення, треба обмежити саме забруднення, а не економічне зростання!”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endParaRPr lang="uk-UA" altLang="ru-RU" sz="180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1800"/>
              <a:t>Нерівність у доходах: малоймовірно, що середній клас захоче перерозподілити частину своїх доходів на користь бідних. Вірогідніше, вони проголосують за те, щоб виділити бідним більшу долю із зростаючого суспільного продукту. Значить, треба, щоб він таки зростав.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endParaRPr lang="uk-UA" altLang="ru-RU" sz="180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Ш"/>
            </a:pPr>
            <a:r>
              <a:rPr lang="uk-UA" altLang="ru-RU" sz="1800"/>
              <a:t>Саме високий рівень життя, забезпечений економічним зростанням, дає можливість все більшій кількості людей витрачати час на освіту, роздуми та самореалізацію.</a:t>
            </a:r>
            <a:endParaRPr lang="ru-RU" altLang="ru-RU" sz="180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>
            <a:extLst>
              <a:ext uri="{FF2B5EF4-FFF2-40B4-BE49-F238E27FC236}">
                <a16:creationId xmlns:a16="http://schemas.microsoft.com/office/drawing/2014/main" id="{593E4161-A1B5-372D-BDDC-250A9DDF0FB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uk-UA" altLang="ru-RU"/>
              <a:t>Дякуємо за увагу!</a:t>
            </a:r>
            <a:endParaRPr lang="ru-RU" altLang="ru-RU"/>
          </a:p>
        </p:txBody>
      </p:sp>
      <p:sp>
        <p:nvSpPr>
          <p:cNvPr id="29699" name="Rectangle 3">
            <a:extLst>
              <a:ext uri="{FF2B5EF4-FFF2-40B4-BE49-F238E27FC236}">
                <a16:creationId xmlns:a16="http://schemas.microsoft.com/office/drawing/2014/main" id="{3FCC398E-2CB8-DB0C-471A-389C87200D0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ctr">
              <a:buFont typeface="Wingdings" panose="05000000000000000000" pitchFamily="2" charset="2"/>
              <a:buNone/>
            </a:pPr>
            <a:endParaRPr lang="uk-UA" altLang="ru-RU" sz="4000"/>
          </a:p>
          <a:p>
            <a:pPr algn="ctr">
              <a:buFont typeface="Wingdings" panose="05000000000000000000" pitchFamily="2" charset="2"/>
              <a:buNone/>
            </a:pPr>
            <a:r>
              <a:rPr lang="uk-UA" altLang="ru-RU" sz="4400"/>
              <a:t>Бажаємо успіхів </a:t>
            </a:r>
          </a:p>
          <a:p>
            <a:pPr algn="ctr">
              <a:buFont typeface="Wingdings" panose="05000000000000000000" pitchFamily="2" charset="2"/>
              <a:buNone/>
            </a:pPr>
            <a:r>
              <a:rPr lang="uk-UA" altLang="ru-RU" sz="4400"/>
              <a:t>у засвоєнні матеріалу</a:t>
            </a:r>
            <a:endParaRPr lang="ru-RU" altLang="ru-RU" sz="4400"/>
          </a:p>
        </p:txBody>
      </p:sp>
    </p:spTree>
  </p:cSld>
  <p:clrMapOvr>
    <a:masterClrMapping/>
  </p:clrMapOvr>
  <p:transition spd="slow"/>
</p:sld>
</file>

<file path=ppt/theme/theme1.xml><?xml version="1.0" encoding="utf-8"?>
<a:theme xmlns:a="http://schemas.openxmlformats.org/drawingml/2006/main" name="План">
  <a:themeElements>
    <a:clrScheme name="План 8">
      <a:dk1>
        <a:srgbClr val="000000"/>
      </a:dk1>
      <a:lt1>
        <a:srgbClr val="FFFFFF"/>
      </a:lt1>
      <a:dk2>
        <a:srgbClr val="8C0039"/>
      </a:dk2>
      <a:lt2>
        <a:srgbClr val="660066"/>
      </a:lt2>
      <a:accent1>
        <a:srgbClr val="C58BF9"/>
      </a:accent1>
      <a:accent2>
        <a:srgbClr val="9966FF"/>
      </a:accent2>
      <a:accent3>
        <a:srgbClr val="FFFFFF"/>
      </a:accent3>
      <a:accent4>
        <a:srgbClr val="000000"/>
      </a:accent4>
      <a:accent5>
        <a:srgbClr val="DFC4FB"/>
      </a:accent5>
      <a:accent6>
        <a:srgbClr val="8A5CE7"/>
      </a:accent6>
      <a:hlink>
        <a:srgbClr val="E4005C"/>
      </a:hlink>
      <a:folHlink>
        <a:srgbClr val="C36C03"/>
      </a:folHlink>
    </a:clrScheme>
    <a:fontScheme name="План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>
    <a:extraClrScheme>
      <a:clrScheme name="План 1">
        <a:dk1>
          <a:srgbClr val="777777"/>
        </a:dk1>
        <a:lt1>
          <a:srgbClr val="FFFFFF"/>
        </a:lt1>
        <a:dk2>
          <a:srgbClr val="333333"/>
        </a:dk2>
        <a:lt2>
          <a:srgbClr val="FFF4C3"/>
        </a:lt2>
        <a:accent1>
          <a:srgbClr val="C892FA"/>
        </a:accent1>
        <a:accent2>
          <a:srgbClr val="9966FF"/>
        </a:accent2>
        <a:accent3>
          <a:srgbClr val="ADADAD"/>
        </a:accent3>
        <a:accent4>
          <a:srgbClr val="DADADA"/>
        </a:accent4>
        <a:accent5>
          <a:srgbClr val="E0C7FC"/>
        </a:accent5>
        <a:accent6>
          <a:srgbClr val="8A5CE7"/>
        </a:accent6>
        <a:hlink>
          <a:srgbClr val="E4005C"/>
        </a:hlink>
        <a:folHlink>
          <a:srgbClr val="DC7A04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2">
        <a:dk1>
          <a:srgbClr val="1C1C1C"/>
        </a:dk1>
        <a:lt1>
          <a:srgbClr val="FFFFFF"/>
        </a:lt1>
        <a:dk2>
          <a:srgbClr val="5F5F5F"/>
        </a:dk2>
        <a:lt2>
          <a:srgbClr val="FFFFCC"/>
        </a:lt2>
        <a:accent1>
          <a:srgbClr val="4A5B64"/>
        </a:accent1>
        <a:accent2>
          <a:srgbClr val="AF9387"/>
        </a:accent2>
        <a:accent3>
          <a:srgbClr val="B6B6B6"/>
        </a:accent3>
        <a:accent4>
          <a:srgbClr val="DADADA"/>
        </a:accent4>
        <a:accent5>
          <a:srgbClr val="B1B5B8"/>
        </a:accent5>
        <a:accent6>
          <a:srgbClr val="9E857A"/>
        </a:accent6>
        <a:hlink>
          <a:srgbClr val="F3C43F"/>
        </a:hlink>
        <a:folHlink>
          <a:srgbClr val="66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3">
        <a:dk1>
          <a:srgbClr val="4D4D4D"/>
        </a:dk1>
        <a:lt1>
          <a:srgbClr val="FFFFFF"/>
        </a:lt1>
        <a:dk2>
          <a:srgbClr val="666699"/>
        </a:dk2>
        <a:lt2>
          <a:srgbClr val="FFFFCC"/>
        </a:lt2>
        <a:accent1>
          <a:srgbClr val="8D8DB3"/>
        </a:accent1>
        <a:accent2>
          <a:srgbClr val="7A25D7"/>
        </a:accent2>
        <a:accent3>
          <a:srgbClr val="B8B8CA"/>
        </a:accent3>
        <a:accent4>
          <a:srgbClr val="DADADA"/>
        </a:accent4>
        <a:accent5>
          <a:srgbClr val="C5C5D6"/>
        </a:accent5>
        <a:accent6>
          <a:srgbClr val="6E20C3"/>
        </a:accent6>
        <a:hlink>
          <a:srgbClr val="66CCFF"/>
        </a:hlink>
        <a:folHlink>
          <a:srgbClr val="3333C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4">
        <a:dk1>
          <a:srgbClr val="10187C"/>
        </a:dk1>
        <a:lt1>
          <a:srgbClr val="F8F8F8"/>
        </a:lt1>
        <a:dk2>
          <a:srgbClr val="538DC7"/>
        </a:dk2>
        <a:lt2>
          <a:srgbClr val="CCECFF"/>
        </a:lt2>
        <a:accent1>
          <a:srgbClr val="879EC7"/>
        </a:accent1>
        <a:accent2>
          <a:srgbClr val="461B8B"/>
        </a:accent2>
        <a:accent3>
          <a:srgbClr val="B3C5E0"/>
        </a:accent3>
        <a:accent4>
          <a:srgbClr val="D4D4D4"/>
        </a:accent4>
        <a:accent5>
          <a:srgbClr val="C3CCE0"/>
        </a:accent5>
        <a:accent6>
          <a:srgbClr val="3F177D"/>
        </a:accent6>
        <a:hlink>
          <a:srgbClr val="0000FF"/>
        </a:hlink>
        <a:folHlink>
          <a:srgbClr val="008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5">
        <a:dk1>
          <a:srgbClr val="002F2E"/>
        </a:dk1>
        <a:lt1>
          <a:srgbClr val="FFFFFF"/>
        </a:lt1>
        <a:dk2>
          <a:srgbClr val="008080"/>
        </a:dk2>
        <a:lt2>
          <a:srgbClr val="FFFFCC"/>
        </a:lt2>
        <a:accent1>
          <a:srgbClr val="0E6A52"/>
        </a:accent1>
        <a:accent2>
          <a:srgbClr val="3553A7"/>
        </a:accent2>
        <a:accent3>
          <a:srgbClr val="AAC0C0"/>
        </a:accent3>
        <a:accent4>
          <a:srgbClr val="DADADA"/>
        </a:accent4>
        <a:accent5>
          <a:srgbClr val="AAB9B3"/>
        </a:accent5>
        <a:accent6>
          <a:srgbClr val="2F4A97"/>
        </a:accent6>
        <a:hlink>
          <a:srgbClr val="1ACE9F"/>
        </a:hlink>
        <a:folHlink>
          <a:srgbClr val="B5B5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6">
        <a:dk1>
          <a:srgbClr val="000000"/>
        </a:dk1>
        <a:lt1>
          <a:srgbClr val="E3FFFF"/>
        </a:lt1>
        <a:dk2>
          <a:srgbClr val="4400A8"/>
        </a:dk2>
        <a:lt2>
          <a:srgbClr val="005452"/>
        </a:lt2>
        <a:accent1>
          <a:srgbClr val="92CAC9"/>
        </a:accent1>
        <a:accent2>
          <a:srgbClr val="009999"/>
        </a:accent2>
        <a:accent3>
          <a:srgbClr val="EFFFFF"/>
        </a:accent3>
        <a:accent4>
          <a:srgbClr val="000000"/>
        </a:accent4>
        <a:accent5>
          <a:srgbClr val="C7E1E1"/>
        </a:accent5>
        <a:accent6>
          <a:srgbClr val="008A8A"/>
        </a:accent6>
        <a:hlink>
          <a:srgbClr val="187C16"/>
        </a:hlink>
        <a:folHlink>
          <a:srgbClr val="6600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лан 7">
        <a:dk1>
          <a:srgbClr val="000000"/>
        </a:dk1>
        <a:lt1>
          <a:srgbClr val="CCFF99"/>
        </a:lt1>
        <a:dk2>
          <a:srgbClr val="CC99FF"/>
        </a:dk2>
        <a:lt2>
          <a:srgbClr val="1B3600"/>
        </a:lt2>
        <a:accent1>
          <a:srgbClr val="009900"/>
        </a:accent1>
        <a:accent2>
          <a:srgbClr val="B7CA02"/>
        </a:accent2>
        <a:accent3>
          <a:srgbClr val="E2FFCA"/>
        </a:accent3>
        <a:accent4>
          <a:srgbClr val="000000"/>
        </a:accent4>
        <a:accent5>
          <a:srgbClr val="AACAAA"/>
        </a:accent5>
        <a:accent6>
          <a:srgbClr val="A6B702"/>
        </a:accent6>
        <a:hlink>
          <a:srgbClr val="FFCC0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лан 8">
        <a:dk1>
          <a:srgbClr val="000000"/>
        </a:dk1>
        <a:lt1>
          <a:srgbClr val="FFFFFF"/>
        </a:lt1>
        <a:dk2>
          <a:srgbClr val="8C0039"/>
        </a:dk2>
        <a:lt2>
          <a:srgbClr val="660066"/>
        </a:lt2>
        <a:accent1>
          <a:srgbClr val="C58BF9"/>
        </a:accent1>
        <a:accent2>
          <a:srgbClr val="9966FF"/>
        </a:accent2>
        <a:accent3>
          <a:srgbClr val="FFFFFF"/>
        </a:accent3>
        <a:accent4>
          <a:srgbClr val="000000"/>
        </a:accent4>
        <a:accent5>
          <a:srgbClr val="DFC4FB"/>
        </a:accent5>
        <a:accent6>
          <a:srgbClr val="8A5CE7"/>
        </a:accent6>
        <a:hlink>
          <a:srgbClr val="E4005C"/>
        </a:hlink>
        <a:folHlink>
          <a:srgbClr val="C36C03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Пиксел">
  <a:themeElements>
    <a:clrScheme name="Пиксел 12">
      <a:dk1>
        <a:srgbClr val="000000"/>
      </a:dk1>
      <a:lt1>
        <a:srgbClr val="FFFFFF"/>
      </a:lt1>
      <a:dk2>
        <a:srgbClr val="000000"/>
      </a:dk2>
      <a:lt2>
        <a:srgbClr val="00007D"/>
      </a:lt2>
      <a:accent1>
        <a:srgbClr val="9999FF"/>
      </a:accent1>
      <a:accent2>
        <a:srgbClr val="9999CC"/>
      </a:accent2>
      <a:accent3>
        <a:srgbClr val="FFFFFF"/>
      </a:accent3>
      <a:accent4>
        <a:srgbClr val="000000"/>
      </a:accent4>
      <a:accent5>
        <a:srgbClr val="CACAFF"/>
      </a:accent5>
      <a:accent6>
        <a:srgbClr val="8A8AB9"/>
      </a:accent6>
      <a:hlink>
        <a:srgbClr val="666699"/>
      </a:hlink>
      <a:folHlink>
        <a:srgbClr val="CCCCE6"/>
      </a:folHlink>
    </a:clrScheme>
    <a:fontScheme name="Пиксел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>
    <a:extraClrScheme>
      <a:clrScheme name="Пиксел 1">
        <a:dk1>
          <a:srgbClr val="0066FF"/>
        </a:dk1>
        <a:lt1>
          <a:srgbClr val="FFFFFF"/>
        </a:lt1>
        <a:dk2>
          <a:srgbClr val="000066"/>
        </a:dk2>
        <a:lt2>
          <a:srgbClr val="FFFFFF"/>
        </a:lt2>
        <a:accent1>
          <a:srgbClr val="6699FF"/>
        </a:accent1>
        <a:accent2>
          <a:srgbClr val="3333FF"/>
        </a:accent2>
        <a:accent3>
          <a:srgbClr val="AAAAB8"/>
        </a:accent3>
        <a:accent4>
          <a:srgbClr val="DADADA"/>
        </a:accent4>
        <a:accent5>
          <a:srgbClr val="B8CAFF"/>
        </a:accent5>
        <a:accent6>
          <a:srgbClr val="2D2DE7"/>
        </a:accent6>
        <a:hlink>
          <a:srgbClr val="FFCC00"/>
        </a:hlink>
        <a:folHlink>
          <a:srgbClr val="0000C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2">
        <a:dk1>
          <a:srgbClr val="009999"/>
        </a:dk1>
        <a:lt1>
          <a:srgbClr val="FFFFFF"/>
        </a:lt1>
        <a:dk2>
          <a:srgbClr val="334B49"/>
        </a:dk2>
        <a:lt2>
          <a:srgbClr val="FFFFFF"/>
        </a:lt2>
        <a:accent1>
          <a:srgbClr val="33CCCC"/>
        </a:accent1>
        <a:accent2>
          <a:srgbClr val="008080"/>
        </a:accent2>
        <a:accent3>
          <a:srgbClr val="ADB1B1"/>
        </a:accent3>
        <a:accent4>
          <a:srgbClr val="DADADA"/>
        </a:accent4>
        <a:accent5>
          <a:srgbClr val="ADE2E2"/>
        </a:accent5>
        <a:accent6>
          <a:srgbClr val="007373"/>
        </a:accent6>
        <a:hlink>
          <a:srgbClr val="FFCC00"/>
        </a:hlink>
        <a:folHlink>
          <a:srgbClr val="00666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3">
        <a:dk1>
          <a:srgbClr val="006699"/>
        </a:dk1>
        <a:lt1>
          <a:srgbClr val="FFFFFF"/>
        </a:lt1>
        <a:dk2>
          <a:srgbClr val="333399"/>
        </a:dk2>
        <a:lt2>
          <a:srgbClr val="FFFFFF"/>
        </a:lt2>
        <a:accent1>
          <a:srgbClr val="0099CC"/>
        </a:accent1>
        <a:accent2>
          <a:srgbClr val="0386AF"/>
        </a:accent2>
        <a:accent3>
          <a:srgbClr val="ADADCA"/>
        </a:accent3>
        <a:accent4>
          <a:srgbClr val="DADADA"/>
        </a:accent4>
        <a:accent5>
          <a:srgbClr val="AACAE2"/>
        </a:accent5>
        <a:accent6>
          <a:srgbClr val="02799E"/>
        </a:accent6>
        <a:hlink>
          <a:srgbClr val="FFCC00"/>
        </a:hlink>
        <a:folHlink>
          <a:srgbClr val="6699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4">
        <a:dk1>
          <a:srgbClr val="008080"/>
        </a:dk1>
        <a:lt1>
          <a:srgbClr val="FFFFFF"/>
        </a:lt1>
        <a:dk2>
          <a:srgbClr val="2F978D"/>
        </a:dk2>
        <a:lt2>
          <a:srgbClr val="FFFFFF"/>
        </a:lt2>
        <a:accent1>
          <a:srgbClr val="0099FF"/>
        </a:accent1>
        <a:accent2>
          <a:srgbClr val="009999"/>
        </a:accent2>
        <a:accent3>
          <a:srgbClr val="ADC9C5"/>
        </a:accent3>
        <a:accent4>
          <a:srgbClr val="DADADA"/>
        </a:accent4>
        <a:accent5>
          <a:srgbClr val="AACAFF"/>
        </a:accent5>
        <a:accent6>
          <a:srgbClr val="008A8A"/>
        </a:accent6>
        <a:hlink>
          <a:srgbClr val="FFFFCC"/>
        </a:hlink>
        <a:folHlink>
          <a:srgbClr val="70CAC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5">
        <a:dk1>
          <a:srgbClr val="822504"/>
        </a:dk1>
        <a:lt1>
          <a:srgbClr val="FFFFFF"/>
        </a:lt1>
        <a:dk2>
          <a:srgbClr val="330000"/>
        </a:dk2>
        <a:lt2>
          <a:srgbClr val="FFFFFF"/>
        </a:lt2>
        <a:accent1>
          <a:srgbClr val="FF9900"/>
        </a:accent1>
        <a:accent2>
          <a:srgbClr val="9E2A06"/>
        </a:accent2>
        <a:accent3>
          <a:srgbClr val="ADAAAA"/>
        </a:accent3>
        <a:accent4>
          <a:srgbClr val="DADADA"/>
        </a:accent4>
        <a:accent5>
          <a:srgbClr val="FFCAAA"/>
        </a:accent5>
        <a:accent6>
          <a:srgbClr val="8F2505"/>
        </a:accent6>
        <a:hlink>
          <a:srgbClr val="FF3300"/>
        </a:hlink>
        <a:folHlink>
          <a:srgbClr val="7C0704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6">
        <a:dk1>
          <a:srgbClr val="336600"/>
        </a:dk1>
        <a:lt1>
          <a:srgbClr val="FFFFFF"/>
        </a:lt1>
        <a:dk2>
          <a:srgbClr val="4A7911"/>
        </a:dk2>
        <a:lt2>
          <a:srgbClr val="FFFFFF"/>
        </a:lt2>
        <a:accent1>
          <a:srgbClr val="666633"/>
        </a:accent1>
        <a:accent2>
          <a:srgbClr val="669900"/>
        </a:accent2>
        <a:accent3>
          <a:srgbClr val="B1BEAA"/>
        </a:accent3>
        <a:accent4>
          <a:srgbClr val="DADADA"/>
        </a:accent4>
        <a:accent5>
          <a:srgbClr val="B8B8AD"/>
        </a:accent5>
        <a:accent6>
          <a:srgbClr val="5C8A00"/>
        </a:accent6>
        <a:hlink>
          <a:srgbClr val="FFCC00"/>
        </a:hlink>
        <a:folHlink>
          <a:srgbClr val="99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иксел 7">
        <a:dk1>
          <a:srgbClr val="000000"/>
        </a:dk1>
        <a:lt1>
          <a:srgbClr val="FFFFFF"/>
        </a:lt1>
        <a:dk2>
          <a:srgbClr val="000000"/>
        </a:dk2>
        <a:lt2>
          <a:srgbClr val="CC3300"/>
        </a:lt2>
        <a:accent1>
          <a:srgbClr val="FFCC00"/>
        </a:accent1>
        <a:accent2>
          <a:srgbClr val="CC6600"/>
        </a:accent2>
        <a:accent3>
          <a:srgbClr val="FFFFFF"/>
        </a:accent3>
        <a:accent4>
          <a:srgbClr val="000000"/>
        </a:accent4>
        <a:accent5>
          <a:srgbClr val="FFE2AA"/>
        </a:accent5>
        <a:accent6>
          <a:srgbClr val="B95C00"/>
        </a:accent6>
        <a:hlink>
          <a:srgbClr val="663300"/>
        </a:hlink>
        <a:folHlink>
          <a:srgbClr val="CC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иксел 8">
        <a:dk1>
          <a:srgbClr val="003300"/>
        </a:dk1>
        <a:lt1>
          <a:srgbClr val="FFFFFF"/>
        </a:lt1>
        <a:dk2>
          <a:srgbClr val="000000"/>
        </a:dk2>
        <a:lt2>
          <a:srgbClr val="336600"/>
        </a:lt2>
        <a:accent1>
          <a:srgbClr val="CCCC00"/>
        </a:accent1>
        <a:accent2>
          <a:srgbClr val="669900"/>
        </a:accent2>
        <a:accent3>
          <a:srgbClr val="FFFFFF"/>
        </a:accent3>
        <a:accent4>
          <a:srgbClr val="002A00"/>
        </a:accent4>
        <a:accent5>
          <a:srgbClr val="E2E2AA"/>
        </a:accent5>
        <a:accent6>
          <a:srgbClr val="5C8A00"/>
        </a:accent6>
        <a:hlink>
          <a:srgbClr val="333300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иксел 9">
        <a:dk1>
          <a:srgbClr val="000000"/>
        </a:dk1>
        <a:lt1>
          <a:srgbClr val="FFFFFF"/>
        </a:lt1>
        <a:dk2>
          <a:srgbClr val="000000"/>
        </a:dk2>
        <a:lt2>
          <a:srgbClr val="440044"/>
        </a:lt2>
        <a:accent1>
          <a:srgbClr val="FFCCCC"/>
        </a:accent1>
        <a:accent2>
          <a:srgbClr val="790571"/>
        </a:accent2>
        <a:accent3>
          <a:srgbClr val="FFFFFF"/>
        </a:accent3>
        <a:accent4>
          <a:srgbClr val="000000"/>
        </a:accent4>
        <a:accent5>
          <a:srgbClr val="FFE2E2"/>
        </a:accent5>
        <a:accent6>
          <a:srgbClr val="6D0466"/>
        </a:accent6>
        <a:hlink>
          <a:srgbClr val="993366"/>
        </a:hlink>
        <a:folHlink>
          <a:srgbClr val="9F839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иксел 10">
        <a:dk1>
          <a:srgbClr val="000000"/>
        </a:dk1>
        <a:lt1>
          <a:srgbClr val="FFFFFF"/>
        </a:lt1>
        <a:dk2>
          <a:srgbClr val="000000"/>
        </a:dk2>
        <a:lt2>
          <a:srgbClr val="FF9900"/>
        </a:lt2>
        <a:accent1>
          <a:srgbClr val="FFCC99"/>
        </a:accent1>
        <a:accent2>
          <a:srgbClr val="FBA313"/>
        </a:accent2>
        <a:accent3>
          <a:srgbClr val="FFFFFF"/>
        </a:accent3>
        <a:accent4>
          <a:srgbClr val="000000"/>
        </a:accent4>
        <a:accent5>
          <a:srgbClr val="FFE2CA"/>
        </a:accent5>
        <a:accent6>
          <a:srgbClr val="E39310"/>
        </a:accent6>
        <a:hlink>
          <a:srgbClr val="CC3300"/>
        </a:hlink>
        <a:folHlink>
          <a:srgbClr val="FCC66E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иксел 11">
        <a:dk1>
          <a:srgbClr val="000000"/>
        </a:dk1>
        <a:lt1>
          <a:srgbClr val="FFFFFF"/>
        </a:lt1>
        <a:dk2>
          <a:srgbClr val="000000"/>
        </a:dk2>
        <a:lt2>
          <a:srgbClr val="779F92"/>
        </a:lt2>
        <a:accent1>
          <a:srgbClr val="33CCCC"/>
        </a:accent1>
        <a:accent2>
          <a:srgbClr val="9DC2D7"/>
        </a:accent2>
        <a:accent3>
          <a:srgbClr val="FFFFFF"/>
        </a:accent3>
        <a:accent4>
          <a:srgbClr val="000000"/>
        </a:accent4>
        <a:accent5>
          <a:srgbClr val="ADE2E2"/>
        </a:accent5>
        <a:accent6>
          <a:srgbClr val="8EB0C3"/>
        </a:accent6>
        <a:hlink>
          <a:srgbClr val="006666"/>
        </a:hlink>
        <a:folHlink>
          <a:srgbClr val="CCCC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иксел 12">
        <a:dk1>
          <a:srgbClr val="000000"/>
        </a:dk1>
        <a:lt1>
          <a:srgbClr val="FFFFFF"/>
        </a:lt1>
        <a:dk2>
          <a:srgbClr val="000000"/>
        </a:dk2>
        <a:lt2>
          <a:srgbClr val="00007D"/>
        </a:lt2>
        <a:accent1>
          <a:srgbClr val="9999FF"/>
        </a:accent1>
        <a:accent2>
          <a:srgbClr val="9999CC"/>
        </a:accent2>
        <a:accent3>
          <a:srgbClr val="FFFFFF"/>
        </a:accent3>
        <a:accent4>
          <a:srgbClr val="000000"/>
        </a:accent4>
        <a:accent5>
          <a:srgbClr val="CACAFF"/>
        </a:accent5>
        <a:accent6>
          <a:srgbClr val="8A8AB9"/>
        </a:accent6>
        <a:hlink>
          <a:srgbClr val="666699"/>
        </a:hlink>
        <a:folHlink>
          <a:srgbClr val="CCCCE6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Crayons</Template>
  <TotalTime>1327</TotalTime>
  <Words>723</Words>
  <Application>Microsoft Office PowerPoint</Application>
  <PresentationFormat>Экран (4:3)</PresentationFormat>
  <Paragraphs>53</Paragraphs>
  <Slides>10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2</vt:i4>
      </vt:variant>
      <vt:variant>
        <vt:lpstr>Заголовки слайдов</vt:lpstr>
      </vt:variant>
      <vt:variant>
        <vt:i4>10</vt:i4>
      </vt:variant>
    </vt:vector>
  </HeadingPairs>
  <TitlesOfParts>
    <vt:vector size="16" baseType="lpstr">
      <vt:lpstr>Arial</vt:lpstr>
      <vt:lpstr>Arial Black</vt:lpstr>
      <vt:lpstr>Times New Roman</vt:lpstr>
      <vt:lpstr>Wingdings</vt:lpstr>
      <vt:lpstr>План</vt:lpstr>
      <vt:lpstr>Пиксел</vt:lpstr>
      <vt:lpstr>  Тема 24. Теорія економічного зростання </vt:lpstr>
      <vt:lpstr>1. Сутність, фактори і типи економічного зростання</vt:lpstr>
      <vt:lpstr>Презентация PowerPoint</vt:lpstr>
      <vt:lpstr>Презентация PowerPoint</vt:lpstr>
      <vt:lpstr>2. Типи економічного зростання   </vt:lpstr>
      <vt:lpstr>Типи економічного зростання</vt:lpstr>
      <vt:lpstr>Темпи економічного зростання</vt:lpstr>
      <vt:lpstr>Екологічна безпека і обмеження  економічного зростання </vt:lpstr>
      <vt:lpstr> Екологічна безпека і обмеження  економічного зростання </vt:lpstr>
      <vt:lpstr>Дякуємо за увагу!</vt:lpstr>
    </vt:vector>
  </TitlesOfParts>
  <Company>я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Тема 1. Міжнародна економіка: базові поняття, теорія і господарська практика. </dc:title>
  <dc:creator>Аня</dc:creator>
  <cp:lastModifiedBy>Байдала Вікторія Володимирівна</cp:lastModifiedBy>
  <cp:revision>53</cp:revision>
  <dcterms:created xsi:type="dcterms:W3CDTF">2011-01-30T12:06:12Z</dcterms:created>
  <dcterms:modified xsi:type="dcterms:W3CDTF">2022-09-12T21:08:05Z</dcterms:modified>
</cp:coreProperties>
</file>