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diagramLayout+xml" PartName="/ppt/diagrams/layout5.xml"/>
  <Override ContentType="application/vnd.openxmlformats-officedocument.drawingml.diagramData+xml" PartName="/ppt/diagrams/data6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Colors+xml" PartName="/ppt/diagrams/colors5.xml"/>
  <Override ContentType="application/vnd.openxmlformats-officedocument.drawingml.diagramColors+xml" PartName="/ppt/diagrams/colors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Style+xml" PartName="/ppt/diagrams/quickStyle6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drawingml.diagramColors+xml" PartName="/ppt/diagrams/colors2.xml"/>
  <Override ContentType="application/vnd.openxmlformats-officedocument.drawingml.diagramStyle+xml" PartName="/ppt/diagrams/quickStyle5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drawingml.diagramStyle+xml" PartName="/ppt/diagrams/quickStyle3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image/x-emf" Extension="emf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drawingml.diagramLayout+xml" PartName="/ppt/diagrams/layout6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drawingml.diagramLayout+xml" PartName="/ppt/diagrams/layout4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openxmlformats-officedocument.drawingml.diagramData+xml" PartName="/ppt/diagrams/data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FFFF"/>
    <a:srgbClr val="FF5050"/>
    <a:srgbClr val="FF6600"/>
    <a:srgbClr val="FF66CC"/>
    <a:srgbClr val="FF7C80"/>
    <a:srgbClr val="CC00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33192-440E-4ADF-B13C-CF45982FD1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B46B02-71C8-45D0-96A4-116377232FE6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sz="36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rPr>
            <a:t>1. Оцінка екологічного стану земельних  ресурсів ;</a:t>
          </a:r>
          <a:endParaRPr lang="ru-RU" sz="3600" dirty="0">
            <a:solidFill>
              <a:schemeClr val="bg2">
                <a:lumMod val="10000"/>
              </a:schemeClr>
            </a:solidFill>
            <a:latin typeface="Monotype Corsiva" pitchFamily="66" charset="0"/>
          </a:endParaRPr>
        </a:p>
      </dgm:t>
    </dgm:pt>
    <dgm:pt modelId="{77F2677C-25D7-4E9D-B6B5-6292A9A5C0CB}" type="parTrans" cxnId="{885F1E9F-05FD-4FA9-820A-8198C7AE7790}">
      <dgm:prSet/>
      <dgm:spPr/>
      <dgm:t>
        <a:bodyPr/>
        <a:lstStyle/>
        <a:p>
          <a:endParaRPr lang="ru-RU"/>
        </a:p>
      </dgm:t>
    </dgm:pt>
    <dgm:pt modelId="{346A221D-D389-4C28-9C2E-327F622C66B1}" type="sibTrans" cxnId="{885F1E9F-05FD-4FA9-820A-8198C7AE7790}">
      <dgm:prSet/>
      <dgm:spPr/>
      <dgm:t>
        <a:bodyPr/>
        <a:lstStyle/>
        <a:p>
          <a:endParaRPr lang="ru-RU"/>
        </a:p>
      </dgm:t>
    </dgm:pt>
    <dgm:pt modelId="{2CE8BE38-6F16-45C4-83C5-48C2C3284241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6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rPr>
            <a:t>2. Нормативи для оцінки ерозійної небезпеки ;</a:t>
          </a:r>
          <a:endParaRPr lang="ru-RU" sz="3600" dirty="0">
            <a:solidFill>
              <a:schemeClr val="bg2">
                <a:lumMod val="25000"/>
              </a:schemeClr>
            </a:solidFill>
            <a:latin typeface="Monotype Corsiva" pitchFamily="66" charset="0"/>
          </a:endParaRPr>
        </a:p>
      </dgm:t>
    </dgm:pt>
    <dgm:pt modelId="{5E2CBC05-BA93-4607-B16D-37349A3BE166}" type="parTrans" cxnId="{F3547AA4-3BAB-4740-B60F-10152087F23B}">
      <dgm:prSet/>
      <dgm:spPr/>
      <dgm:t>
        <a:bodyPr/>
        <a:lstStyle/>
        <a:p>
          <a:endParaRPr lang="ru-RU"/>
        </a:p>
      </dgm:t>
    </dgm:pt>
    <dgm:pt modelId="{82985605-A0D1-414B-B7EB-A63C18484DB3}" type="sibTrans" cxnId="{F3547AA4-3BAB-4740-B60F-10152087F23B}">
      <dgm:prSet/>
      <dgm:spPr/>
      <dgm:t>
        <a:bodyPr/>
        <a:lstStyle/>
        <a:p>
          <a:endParaRPr lang="ru-RU"/>
        </a:p>
      </dgm:t>
    </dgm:pt>
    <dgm:pt modelId="{13FCCB44-7040-42EC-94B1-9613F23A6AC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36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3. Експертна  оцінка стану земельних  ресурсів ;</a:t>
          </a:r>
          <a:endParaRPr lang="ru-RU" sz="3600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</dgm:t>
    </dgm:pt>
    <dgm:pt modelId="{7F13CCC7-D016-408D-8F98-43ED4F9BE686}" type="parTrans" cxnId="{5B1BB31B-75D6-40F1-9B02-294A45FB1242}">
      <dgm:prSet/>
      <dgm:spPr/>
      <dgm:t>
        <a:bodyPr/>
        <a:lstStyle/>
        <a:p>
          <a:endParaRPr lang="ru-RU"/>
        </a:p>
      </dgm:t>
    </dgm:pt>
    <dgm:pt modelId="{CBE22ADB-209F-497E-B82B-93F8A44FE7A6}" type="sibTrans" cxnId="{5B1BB31B-75D6-40F1-9B02-294A45FB1242}">
      <dgm:prSet/>
      <dgm:spPr/>
      <dgm:t>
        <a:bodyPr/>
        <a:lstStyle/>
        <a:p>
          <a:endParaRPr lang="ru-RU"/>
        </a:p>
      </dgm:t>
    </dgm:pt>
    <dgm:pt modelId="{B5A3306C-1DD3-4F55-8C2B-6736676E9E3D}" type="pres">
      <dgm:prSet presAssocID="{56933192-440E-4ADF-B13C-CF45982FD1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EDE45F-9577-4494-BFAB-D4F95DDAE88E}" type="pres">
      <dgm:prSet presAssocID="{51B46B02-71C8-45D0-96A4-116377232FE6}" presName="parentLin" presStyleCnt="0"/>
      <dgm:spPr/>
    </dgm:pt>
    <dgm:pt modelId="{7B8C3FB9-330F-4776-B1DC-1692B6935A12}" type="pres">
      <dgm:prSet presAssocID="{51B46B02-71C8-45D0-96A4-116377232FE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665DDA-86BD-43A3-9EA9-78F534229AA9}" type="pres">
      <dgm:prSet presAssocID="{51B46B02-71C8-45D0-96A4-116377232FE6}" presName="parentText" presStyleLbl="node1" presStyleIdx="0" presStyleCnt="3" custScaleX="125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82D92-BB10-417B-A5FB-95D4404B00C7}" type="pres">
      <dgm:prSet presAssocID="{51B46B02-71C8-45D0-96A4-116377232FE6}" presName="negativeSpace" presStyleCnt="0"/>
      <dgm:spPr/>
    </dgm:pt>
    <dgm:pt modelId="{2E62E001-D470-469D-9F3F-E365E8A1CC02}" type="pres">
      <dgm:prSet presAssocID="{51B46B02-71C8-45D0-96A4-116377232FE6}" presName="childText" presStyleLbl="conFgAcc1" presStyleIdx="0" presStyleCnt="3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</dgm:pt>
    <dgm:pt modelId="{AE072BC8-5EBA-46AC-8D0E-14CE5335DDDA}" type="pres">
      <dgm:prSet presAssocID="{346A221D-D389-4C28-9C2E-327F622C66B1}" presName="spaceBetweenRectangles" presStyleCnt="0"/>
      <dgm:spPr/>
    </dgm:pt>
    <dgm:pt modelId="{65AB2C7A-D088-4B7E-B795-7DCC85B178B2}" type="pres">
      <dgm:prSet presAssocID="{2CE8BE38-6F16-45C4-83C5-48C2C3284241}" presName="parentLin" presStyleCnt="0"/>
      <dgm:spPr/>
    </dgm:pt>
    <dgm:pt modelId="{AC308B86-5D91-468B-812B-358D51C3CF1D}" type="pres">
      <dgm:prSet presAssocID="{2CE8BE38-6F16-45C4-83C5-48C2C32842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ADBFD7-2BCD-4F68-A16E-A8FD69E96F6C}" type="pres">
      <dgm:prSet presAssocID="{2CE8BE38-6F16-45C4-83C5-48C2C3284241}" presName="parentText" presStyleLbl="node1" presStyleIdx="1" presStyleCnt="3" custScaleX="126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A9694-840C-443A-AD65-2A4AF8C17382}" type="pres">
      <dgm:prSet presAssocID="{2CE8BE38-6F16-45C4-83C5-48C2C3284241}" presName="negativeSpace" presStyleCnt="0"/>
      <dgm:spPr/>
    </dgm:pt>
    <dgm:pt modelId="{CB7A4F9B-BB7D-434E-BA0E-8029FDF40C14}" type="pres">
      <dgm:prSet presAssocID="{2CE8BE38-6F16-45C4-83C5-48C2C3284241}" presName="childText" presStyleLbl="conFgAcc1" presStyleIdx="1" presStyleCnt="3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3BB4AE9E-C2C8-4496-821F-6DF0BFC31CF8}" type="pres">
      <dgm:prSet presAssocID="{82985605-A0D1-414B-B7EB-A63C18484DB3}" presName="spaceBetweenRectangles" presStyleCnt="0"/>
      <dgm:spPr/>
    </dgm:pt>
    <dgm:pt modelId="{84AFE5E9-6BAE-4400-A194-17F52E464447}" type="pres">
      <dgm:prSet presAssocID="{13FCCB44-7040-42EC-94B1-9613F23A6AC2}" presName="parentLin" presStyleCnt="0"/>
      <dgm:spPr/>
    </dgm:pt>
    <dgm:pt modelId="{FDF625C7-5008-4FB4-8536-A36783740A8C}" type="pres">
      <dgm:prSet presAssocID="{13FCCB44-7040-42EC-94B1-9613F23A6AC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2DAF058-8EB9-4538-8E1B-BDF3F7D5AB73}" type="pres">
      <dgm:prSet presAssocID="{13FCCB44-7040-42EC-94B1-9613F23A6AC2}" presName="parentText" presStyleLbl="node1" presStyleIdx="2" presStyleCnt="3" custScaleX="125983" custLinFactNeighborX="4083" custLinFactNeighborY="-7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66605-1DA5-4EFE-8003-50C75891EC90}" type="pres">
      <dgm:prSet presAssocID="{13FCCB44-7040-42EC-94B1-9613F23A6AC2}" presName="negativeSpace" presStyleCnt="0"/>
      <dgm:spPr/>
    </dgm:pt>
    <dgm:pt modelId="{6A8F6AC9-45EA-4EF8-BAEF-BCB66115E423}" type="pres">
      <dgm:prSet presAssocID="{13FCCB44-7040-42EC-94B1-9613F23A6AC2}" presName="childText" presStyleLbl="conFgAcc1" presStyleIdx="2" presStyleCnt="3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469CCA28-352F-44C5-AC7D-3A020DE07085}" type="presOf" srcId="{13FCCB44-7040-42EC-94B1-9613F23A6AC2}" destId="{FDF625C7-5008-4FB4-8536-A36783740A8C}" srcOrd="0" destOrd="0" presId="urn:microsoft.com/office/officeart/2005/8/layout/list1"/>
    <dgm:cxn modelId="{31CB8A38-7B11-4B05-8BE1-AA1ADACC6D6B}" type="presOf" srcId="{51B46B02-71C8-45D0-96A4-116377232FE6}" destId="{7B8C3FB9-330F-4776-B1DC-1692B6935A12}" srcOrd="0" destOrd="0" presId="urn:microsoft.com/office/officeart/2005/8/layout/list1"/>
    <dgm:cxn modelId="{9C92F992-D546-4F39-B20F-7C27762285BE}" type="presOf" srcId="{56933192-440E-4ADF-B13C-CF45982FD13A}" destId="{B5A3306C-1DD3-4F55-8C2B-6736676E9E3D}" srcOrd="0" destOrd="0" presId="urn:microsoft.com/office/officeart/2005/8/layout/list1"/>
    <dgm:cxn modelId="{40F556F1-FC9F-4760-91C6-578E162CF68C}" type="presOf" srcId="{13FCCB44-7040-42EC-94B1-9613F23A6AC2}" destId="{02DAF058-8EB9-4538-8E1B-BDF3F7D5AB73}" srcOrd="1" destOrd="0" presId="urn:microsoft.com/office/officeart/2005/8/layout/list1"/>
    <dgm:cxn modelId="{15020838-4597-4034-814F-FDB4DC107D79}" type="presOf" srcId="{2CE8BE38-6F16-45C4-83C5-48C2C3284241}" destId="{AC308B86-5D91-468B-812B-358D51C3CF1D}" srcOrd="0" destOrd="0" presId="urn:microsoft.com/office/officeart/2005/8/layout/list1"/>
    <dgm:cxn modelId="{7BB71FBB-F9A3-4EEB-8027-335A47FF5C4C}" type="presOf" srcId="{2CE8BE38-6F16-45C4-83C5-48C2C3284241}" destId="{8EADBFD7-2BCD-4F68-A16E-A8FD69E96F6C}" srcOrd="1" destOrd="0" presId="urn:microsoft.com/office/officeart/2005/8/layout/list1"/>
    <dgm:cxn modelId="{F3547AA4-3BAB-4740-B60F-10152087F23B}" srcId="{56933192-440E-4ADF-B13C-CF45982FD13A}" destId="{2CE8BE38-6F16-45C4-83C5-48C2C3284241}" srcOrd="1" destOrd="0" parTransId="{5E2CBC05-BA93-4607-B16D-37349A3BE166}" sibTransId="{82985605-A0D1-414B-B7EB-A63C18484DB3}"/>
    <dgm:cxn modelId="{C8BB472A-C286-4AA5-ADC7-C33183A36517}" type="presOf" srcId="{51B46B02-71C8-45D0-96A4-116377232FE6}" destId="{AD665DDA-86BD-43A3-9EA9-78F534229AA9}" srcOrd="1" destOrd="0" presId="urn:microsoft.com/office/officeart/2005/8/layout/list1"/>
    <dgm:cxn modelId="{5B1BB31B-75D6-40F1-9B02-294A45FB1242}" srcId="{56933192-440E-4ADF-B13C-CF45982FD13A}" destId="{13FCCB44-7040-42EC-94B1-9613F23A6AC2}" srcOrd="2" destOrd="0" parTransId="{7F13CCC7-D016-408D-8F98-43ED4F9BE686}" sibTransId="{CBE22ADB-209F-497E-B82B-93F8A44FE7A6}"/>
    <dgm:cxn modelId="{885F1E9F-05FD-4FA9-820A-8198C7AE7790}" srcId="{56933192-440E-4ADF-B13C-CF45982FD13A}" destId="{51B46B02-71C8-45D0-96A4-116377232FE6}" srcOrd="0" destOrd="0" parTransId="{77F2677C-25D7-4E9D-B6B5-6292A9A5C0CB}" sibTransId="{346A221D-D389-4C28-9C2E-327F622C66B1}"/>
    <dgm:cxn modelId="{9774581D-06BB-4F94-BC7F-951829F03103}" type="presParOf" srcId="{B5A3306C-1DD3-4F55-8C2B-6736676E9E3D}" destId="{39EDE45F-9577-4494-BFAB-D4F95DDAE88E}" srcOrd="0" destOrd="0" presId="urn:microsoft.com/office/officeart/2005/8/layout/list1"/>
    <dgm:cxn modelId="{FCC57779-0A24-4A50-9747-5B203FAD2850}" type="presParOf" srcId="{39EDE45F-9577-4494-BFAB-D4F95DDAE88E}" destId="{7B8C3FB9-330F-4776-B1DC-1692B6935A12}" srcOrd="0" destOrd="0" presId="urn:microsoft.com/office/officeart/2005/8/layout/list1"/>
    <dgm:cxn modelId="{02A4759D-D2BB-430E-89C1-22EA626380EE}" type="presParOf" srcId="{39EDE45F-9577-4494-BFAB-D4F95DDAE88E}" destId="{AD665DDA-86BD-43A3-9EA9-78F534229AA9}" srcOrd="1" destOrd="0" presId="urn:microsoft.com/office/officeart/2005/8/layout/list1"/>
    <dgm:cxn modelId="{224D2202-1AFD-49AA-86B5-A2098BD64309}" type="presParOf" srcId="{B5A3306C-1DD3-4F55-8C2B-6736676E9E3D}" destId="{E4C82D92-BB10-417B-A5FB-95D4404B00C7}" srcOrd="1" destOrd="0" presId="urn:microsoft.com/office/officeart/2005/8/layout/list1"/>
    <dgm:cxn modelId="{52C54D67-376C-4D12-8127-D61EDE810615}" type="presParOf" srcId="{B5A3306C-1DD3-4F55-8C2B-6736676E9E3D}" destId="{2E62E001-D470-469D-9F3F-E365E8A1CC02}" srcOrd="2" destOrd="0" presId="urn:microsoft.com/office/officeart/2005/8/layout/list1"/>
    <dgm:cxn modelId="{CEBAF0F0-0731-47F0-845B-18977B3D5551}" type="presParOf" srcId="{B5A3306C-1DD3-4F55-8C2B-6736676E9E3D}" destId="{AE072BC8-5EBA-46AC-8D0E-14CE5335DDDA}" srcOrd="3" destOrd="0" presId="urn:microsoft.com/office/officeart/2005/8/layout/list1"/>
    <dgm:cxn modelId="{FE2C7468-28EE-49CE-8236-D32ED1E59F1F}" type="presParOf" srcId="{B5A3306C-1DD3-4F55-8C2B-6736676E9E3D}" destId="{65AB2C7A-D088-4B7E-B795-7DCC85B178B2}" srcOrd="4" destOrd="0" presId="urn:microsoft.com/office/officeart/2005/8/layout/list1"/>
    <dgm:cxn modelId="{96D69DA1-1CAB-4B27-A799-AD9CF24E4A89}" type="presParOf" srcId="{65AB2C7A-D088-4B7E-B795-7DCC85B178B2}" destId="{AC308B86-5D91-468B-812B-358D51C3CF1D}" srcOrd="0" destOrd="0" presId="urn:microsoft.com/office/officeart/2005/8/layout/list1"/>
    <dgm:cxn modelId="{2062062B-68DD-4431-90E7-A52CFC6AF79C}" type="presParOf" srcId="{65AB2C7A-D088-4B7E-B795-7DCC85B178B2}" destId="{8EADBFD7-2BCD-4F68-A16E-A8FD69E96F6C}" srcOrd="1" destOrd="0" presId="urn:microsoft.com/office/officeart/2005/8/layout/list1"/>
    <dgm:cxn modelId="{ADC84F49-0745-4526-BF2C-62725E30193E}" type="presParOf" srcId="{B5A3306C-1DD3-4F55-8C2B-6736676E9E3D}" destId="{5B1A9694-840C-443A-AD65-2A4AF8C17382}" srcOrd="5" destOrd="0" presId="urn:microsoft.com/office/officeart/2005/8/layout/list1"/>
    <dgm:cxn modelId="{D8E3DA96-F637-4967-B718-427BF0045BCC}" type="presParOf" srcId="{B5A3306C-1DD3-4F55-8C2B-6736676E9E3D}" destId="{CB7A4F9B-BB7D-434E-BA0E-8029FDF40C14}" srcOrd="6" destOrd="0" presId="urn:microsoft.com/office/officeart/2005/8/layout/list1"/>
    <dgm:cxn modelId="{C891A47D-DECE-4762-AA57-4C022059FD9C}" type="presParOf" srcId="{B5A3306C-1DD3-4F55-8C2B-6736676E9E3D}" destId="{3BB4AE9E-C2C8-4496-821F-6DF0BFC31CF8}" srcOrd="7" destOrd="0" presId="urn:microsoft.com/office/officeart/2005/8/layout/list1"/>
    <dgm:cxn modelId="{E4ABE56C-B788-43D9-8D8A-453B83393456}" type="presParOf" srcId="{B5A3306C-1DD3-4F55-8C2B-6736676E9E3D}" destId="{84AFE5E9-6BAE-4400-A194-17F52E464447}" srcOrd="8" destOrd="0" presId="urn:microsoft.com/office/officeart/2005/8/layout/list1"/>
    <dgm:cxn modelId="{AF1D53A4-C46A-4DE9-A7CC-E7C52FECFFBC}" type="presParOf" srcId="{84AFE5E9-6BAE-4400-A194-17F52E464447}" destId="{FDF625C7-5008-4FB4-8536-A36783740A8C}" srcOrd="0" destOrd="0" presId="urn:microsoft.com/office/officeart/2005/8/layout/list1"/>
    <dgm:cxn modelId="{230DD1BA-C1B2-490D-B2CC-82D949109AA9}" type="presParOf" srcId="{84AFE5E9-6BAE-4400-A194-17F52E464447}" destId="{02DAF058-8EB9-4538-8E1B-BDF3F7D5AB73}" srcOrd="1" destOrd="0" presId="urn:microsoft.com/office/officeart/2005/8/layout/list1"/>
    <dgm:cxn modelId="{6AD6C206-F6DD-427C-91AD-3C1B0CFBBF95}" type="presParOf" srcId="{B5A3306C-1DD3-4F55-8C2B-6736676E9E3D}" destId="{91966605-1DA5-4EFE-8003-50C75891EC90}" srcOrd="9" destOrd="0" presId="urn:microsoft.com/office/officeart/2005/8/layout/list1"/>
    <dgm:cxn modelId="{6BD12F44-2D97-45CA-988D-533F59BB1C02}" type="presParOf" srcId="{B5A3306C-1DD3-4F55-8C2B-6736676E9E3D}" destId="{6A8F6AC9-45EA-4EF8-BAEF-BCB66115E423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29CAA-4A31-46E6-9E79-41F02C8CC1D2}" type="doc">
      <dgm:prSet loTypeId="urn:microsoft.com/office/officeart/2005/8/layout/chevron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0CF3BB3-EE3B-412A-B4B5-46FE24208769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2A70063-A9D6-4173-9E2C-D63FFA80261B}" type="parTrans" cxnId="{10242170-7AD9-4E69-9D08-1605A52F0BB1}">
      <dgm:prSet/>
      <dgm:spPr/>
      <dgm:t>
        <a:bodyPr/>
        <a:lstStyle/>
        <a:p>
          <a:endParaRPr lang="ru-RU"/>
        </a:p>
      </dgm:t>
    </dgm:pt>
    <dgm:pt modelId="{50E48367-D1EF-4186-82F1-E91ECD1199E0}" type="sibTrans" cxnId="{10242170-7AD9-4E69-9D08-1605A52F0BB1}">
      <dgm:prSet/>
      <dgm:spPr/>
      <dgm:t>
        <a:bodyPr/>
        <a:lstStyle/>
        <a:p>
          <a:endParaRPr lang="ru-RU"/>
        </a:p>
      </dgm:t>
    </dgm:pt>
    <dgm:pt modelId="{A33EA0AD-0007-48B0-BC08-BAE739E16583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5D353A2-ED9B-4150-BA6C-1FE3D2514BF2}" type="sibTrans" cxnId="{A05E212C-30C4-45C2-867D-7B3A8617C6AC}">
      <dgm:prSet/>
      <dgm:spPr/>
      <dgm:t>
        <a:bodyPr/>
        <a:lstStyle/>
        <a:p>
          <a:endParaRPr lang="ru-RU"/>
        </a:p>
      </dgm:t>
    </dgm:pt>
    <dgm:pt modelId="{7531651A-8DB4-486E-9426-D9CE9BEA1787}" type="parTrans" cxnId="{A05E212C-30C4-45C2-867D-7B3A8617C6AC}">
      <dgm:prSet/>
      <dgm:spPr/>
      <dgm:t>
        <a:bodyPr/>
        <a:lstStyle/>
        <a:p>
          <a:endParaRPr lang="ru-RU"/>
        </a:p>
      </dgm:t>
    </dgm:pt>
    <dgm:pt modelId="{38C071AC-7C17-4B6B-9122-BE279A5F3255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ED1F22F-5236-4128-AD89-B5936E9E167F}" type="sibTrans" cxnId="{2ADA5A9D-F38A-4860-A516-C610EFCE40E1}">
      <dgm:prSet/>
      <dgm:spPr/>
      <dgm:t>
        <a:bodyPr/>
        <a:lstStyle/>
        <a:p>
          <a:endParaRPr lang="ru-RU"/>
        </a:p>
      </dgm:t>
    </dgm:pt>
    <dgm:pt modelId="{850B39AC-9A08-4867-9B3A-AF362480E317}" type="parTrans" cxnId="{2ADA5A9D-F38A-4860-A516-C610EFCE40E1}">
      <dgm:prSet/>
      <dgm:spPr/>
      <dgm:t>
        <a:bodyPr/>
        <a:lstStyle/>
        <a:p>
          <a:endParaRPr lang="ru-RU"/>
        </a:p>
      </dgm:t>
    </dgm:pt>
    <dgm:pt modelId="{C69F2DC7-3229-49D5-BBBA-EEE6373CC95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rPr>
            <a:t>Ероз</a:t>
          </a:r>
          <a:r>
            <a:rPr lang="uk-U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rPr>
            <a:t>ія</a:t>
          </a:r>
          <a:endParaRPr lang="ru-RU" sz="4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Monotype Corsiva" pitchFamily="66" charset="0"/>
          </a:endParaRPr>
        </a:p>
      </dgm:t>
    </dgm:pt>
    <dgm:pt modelId="{9C82B0FA-CCB8-423F-80BA-85BFE378F8BA}" type="parTrans" cxnId="{F05D6007-97EF-4968-B672-428915BBC095}">
      <dgm:prSet/>
      <dgm:spPr/>
      <dgm:t>
        <a:bodyPr/>
        <a:lstStyle/>
        <a:p>
          <a:endParaRPr lang="ru-RU"/>
        </a:p>
      </dgm:t>
    </dgm:pt>
    <dgm:pt modelId="{0FB896AD-6559-4E12-A7B3-4A4C62670574}" type="sibTrans" cxnId="{F05D6007-97EF-4968-B672-428915BBC095}">
      <dgm:prSet/>
      <dgm:spPr/>
      <dgm:t>
        <a:bodyPr/>
        <a:lstStyle/>
        <a:p>
          <a:endParaRPr lang="ru-RU"/>
        </a:p>
      </dgm:t>
    </dgm:pt>
    <dgm:pt modelId="{F181F2E9-5DED-419B-9BB5-48485044998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rPr>
            <a:t>Забруднення земель</a:t>
          </a:r>
          <a:endParaRPr lang="ru-RU" sz="4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Monotype Corsiva" pitchFamily="66" charset="0"/>
          </a:endParaRPr>
        </a:p>
      </dgm:t>
    </dgm:pt>
    <dgm:pt modelId="{32CC0DCA-BDA3-4429-8122-98A09A3E3A04}" type="parTrans" cxnId="{E71E81A0-A700-4CFE-BB06-498619C31771}">
      <dgm:prSet/>
      <dgm:spPr/>
      <dgm:t>
        <a:bodyPr/>
        <a:lstStyle/>
        <a:p>
          <a:endParaRPr lang="ru-RU"/>
        </a:p>
      </dgm:t>
    </dgm:pt>
    <dgm:pt modelId="{171A7558-54E4-4DF5-A9A3-829F318BF30C}" type="sibTrans" cxnId="{E71E81A0-A700-4CFE-BB06-498619C31771}">
      <dgm:prSet/>
      <dgm:spPr/>
      <dgm:t>
        <a:bodyPr/>
        <a:lstStyle/>
        <a:p>
          <a:endParaRPr lang="ru-RU"/>
        </a:p>
      </dgm:t>
    </dgm:pt>
    <dgm:pt modelId="{85D95BD0-3B1D-4E8A-AE8D-0C6349A8939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rPr>
            <a:t>Негативні наслідки гідромеліорації</a:t>
          </a:r>
          <a:endParaRPr lang="ru-RU" sz="4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Monotype Corsiva" pitchFamily="66" charset="0"/>
          </a:endParaRPr>
        </a:p>
      </dgm:t>
    </dgm:pt>
    <dgm:pt modelId="{B345F792-1D44-43F3-B335-B041BDEB570D}" type="parTrans" cxnId="{444F1450-CD0E-49B1-882B-5AB941486C30}">
      <dgm:prSet/>
      <dgm:spPr/>
      <dgm:t>
        <a:bodyPr/>
        <a:lstStyle/>
        <a:p>
          <a:endParaRPr lang="ru-RU"/>
        </a:p>
      </dgm:t>
    </dgm:pt>
    <dgm:pt modelId="{C5D7F32A-7554-484C-B5CD-F721EF65C3F1}" type="sibTrans" cxnId="{444F1450-CD0E-49B1-882B-5AB941486C30}">
      <dgm:prSet/>
      <dgm:spPr/>
      <dgm:t>
        <a:bodyPr/>
        <a:lstStyle/>
        <a:p>
          <a:endParaRPr lang="ru-RU"/>
        </a:p>
      </dgm:t>
    </dgm:pt>
    <dgm:pt modelId="{9AF39200-B19F-4C85-B05C-4650CAA4BA4F}" type="pres">
      <dgm:prSet presAssocID="{F3229CAA-4A31-46E6-9E79-41F02C8CC1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CF35C-D5D3-451B-AD53-75FE89ED0A6D}" type="pres">
      <dgm:prSet presAssocID="{38C071AC-7C17-4B6B-9122-BE279A5F3255}" presName="composite" presStyleCnt="0"/>
      <dgm:spPr/>
    </dgm:pt>
    <dgm:pt modelId="{CD9D9673-8016-4EF5-B539-69F01AE59225}" type="pres">
      <dgm:prSet presAssocID="{38C071AC-7C17-4B6B-9122-BE279A5F32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1EC5D-6200-4CB2-A459-B127D9025874}" type="pres">
      <dgm:prSet presAssocID="{38C071AC-7C17-4B6B-9122-BE279A5F3255}" presName="descendantText" presStyleLbl="alignAcc1" presStyleIdx="0" presStyleCnt="3" custLinFactNeighborX="584" custLinFactNeighborY="-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14DE7-C6C1-4A04-8864-123B7629D455}" type="pres">
      <dgm:prSet presAssocID="{AED1F22F-5236-4128-AD89-B5936E9E167F}" presName="sp" presStyleCnt="0"/>
      <dgm:spPr/>
    </dgm:pt>
    <dgm:pt modelId="{6DABCEBD-2637-4E6B-ABBE-BEE373FE4EA0}" type="pres">
      <dgm:prSet presAssocID="{70CF3BB3-EE3B-412A-B4B5-46FE24208769}" presName="composite" presStyleCnt="0"/>
      <dgm:spPr/>
    </dgm:pt>
    <dgm:pt modelId="{C501A664-EDEB-429C-87C0-95FCDB208C91}" type="pres">
      <dgm:prSet presAssocID="{70CF3BB3-EE3B-412A-B4B5-46FE242087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8766B-55B7-4431-8DE8-5D16DACE9E8E}" type="pres">
      <dgm:prSet presAssocID="{70CF3BB3-EE3B-412A-B4B5-46FE242087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31A48-409A-433C-9FFC-A6BACF381151}" type="pres">
      <dgm:prSet presAssocID="{50E48367-D1EF-4186-82F1-E91ECD1199E0}" presName="sp" presStyleCnt="0"/>
      <dgm:spPr/>
    </dgm:pt>
    <dgm:pt modelId="{A4E40D07-626C-4D44-BDEB-B7865881B104}" type="pres">
      <dgm:prSet presAssocID="{A33EA0AD-0007-48B0-BC08-BAE739E16583}" presName="composite" presStyleCnt="0"/>
      <dgm:spPr/>
    </dgm:pt>
    <dgm:pt modelId="{FD398485-1817-465A-8ADF-03E741462BAD}" type="pres">
      <dgm:prSet presAssocID="{A33EA0AD-0007-48B0-BC08-BAE739E1658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DA83D-2570-4C8B-A613-2778A658E6BF}" type="pres">
      <dgm:prSet presAssocID="{A33EA0AD-0007-48B0-BC08-BAE739E1658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025BD-C896-4022-9FA0-D6204238DEC9}" type="presOf" srcId="{F3229CAA-4A31-46E6-9E79-41F02C8CC1D2}" destId="{9AF39200-B19F-4C85-B05C-4650CAA4BA4F}" srcOrd="0" destOrd="0" presId="urn:microsoft.com/office/officeart/2005/8/layout/chevron2"/>
    <dgm:cxn modelId="{10242170-7AD9-4E69-9D08-1605A52F0BB1}" srcId="{F3229CAA-4A31-46E6-9E79-41F02C8CC1D2}" destId="{70CF3BB3-EE3B-412A-B4B5-46FE24208769}" srcOrd="1" destOrd="0" parTransId="{12A70063-A9D6-4173-9E2C-D63FFA80261B}" sibTransId="{50E48367-D1EF-4186-82F1-E91ECD1199E0}"/>
    <dgm:cxn modelId="{82A49C2D-637E-4F1E-84B7-AAEB6FE54507}" type="presOf" srcId="{38C071AC-7C17-4B6B-9122-BE279A5F3255}" destId="{CD9D9673-8016-4EF5-B539-69F01AE59225}" srcOrd="0" destOrd="0" presId="urn:microsoft.com/office/officeart/2005/8/layout/chevron2"/>
    <dgm:cxn modelId="{2ADA5A9D-F38A-4860-A516-C610EFCE40E1}" srcId="{F3229CAA-4A31-46E6-9E79-41F02C8CC1D2}" destId="{38C071AC-7C17-4B6B-9122-BE279A5F3255}" srcOrd="0" destOrd="0" parTransId="{850B39AC-9A08-4867-9B3A-AF362480E317}" sibTransId="{AED1F22F-5236-4128-AD89-B5936E9E167F}"/>
    <dgm:cxn modelId="{102C1AD4-9D7A-4D41-80BD-0A66DB759621}" type="presOf" srcId="{C69F2DC7-3229-49D5-BBBA-EEE6373CC959}" destId="{BDD1EC5D-6200-4CB2-A459-B127D9025874}" srcOrd="0" destOrd="0" presId="urn:microsoft.com/office/officeart/2005/8/layout/chevron2"/>
    <dgm:cxn modelId="{2ED21021-3228-4A55-8FDE-9F1398E8141A}" type="presOf" srcId="{A33EA0AD-0007-48B0-BC08-BAE739E16583}" destId="{FD398485-1817-465A-8ADF-03E741462BAD}" srcOrd="0" destOrd="0" presId="urn:microsoft.com/office/officeart/2005/8/layout/chevron2"/>
    <dgm:cxn modelId="{E71E81A0-A700-4CFE-BB06-498619C31771}" srcId="{70CF3BB3-EE3B-412A-B4B5-46FE24208769}" destId="{F181F2E9-5DED-419B-9BB5-48485044998D}" srcOrd="0" destOrd="0" parTransId="{32CC0DCA-BDA3-4429-8122-98A09A3E3A04}" sibTransId="{171A7558-54E4-4DF5-A9A3-829F318BF30C}"/>
    <dgm:cxn modelId="{3926473E-9DDB-4FCE-B9C7-BC0B63AD2321}" type="presOf" srcId="{85D95BD0-3B1D-4E8A-AE8D-0C6349A89390}" destId="{20EDA83D-2570-4C8B-A613-2778A658E6BF}" srcOrd="0" destOrd="0" presId="urn:microsoft.com/office/officeart/2005/8/layout/chevron2"/>
    <dgm:cxn modelId="{7C6CF670-316F-4E06-B96D-72FDABD777C3}" type="presOf" srcId="{F181F2E9-5DED-419B-9BB5-48485044998D}" destId="{5318766B-55B7-4431-8DE8-5D16DACE9E8E}" srcOrd="0" destOrd="0" presId="urn:microsoft.com/office/officeart/2005/8/layout/chevron2"/>
    <dgm:cxn modelId="{444F1450-CD0E-49B1-882B-5AB941486C30}" srcId="{A33EA0AD-0007-48B0-BC08-BAE739E16583}" destId="{85D95BD0-3B1D-4E8A-AE8D-0C6349A89390}" srcOrd="0" destOrd="0" parTransId="{B345F792-1D44-43F3-B335-B041BDEB570D}" sibTransId="{C5D7F32A-7554-484C-B5CD-F721EF65C3F1}"/>
    <dgm:cxn modelId="{A05E212C-30C4-45C2-867D-7B3A8617C6AC}" srcId="{F3229CAA-4A31-46E6-9E79-41F02C8CC1D2}" destId="{A33EA0AD-0007-48B0-BC08-BAE739E16583}" srcOrd="2" destOrd="0" parTransId="{7531651A-8DB4-486E-9426-D9CE9BEA1787}" sibTransId="{05D353A2-ED9B-4150-BA6C-1FE3D2514BF2}"/>
    <dgm:cxn modelId="{98DA8B01-41C6-4DF9-A5AE-47FB52D7A9F9}" type="presOf" srcId="{70CF3BB3-EE3B-412A-B4B5-46FE24208769}" destId="{C501A664-EDEB-429C-87C0-95FCDB208C91}" srcOrd="0" destOrd="0" presId="urn:microsoft.com/office/officeart/2005/8/layout/chevron2"/>
    <dgm:cxn modelId="{F05D6007-97EF-4968-B672-428915BBC095}" srcId="{38C071AC-7C17-4B6B-9122-BE279A5F3255}" destId="{C69F2DC7-3229-49D5-BBBA-EEE6373CC959}" srcOrd="0" destOrd="0" parTransId="{9C82B0FA-CCB8-423F-80BA-85BFE378F8BA}" sibTransId="{0FB896AD-6559-4E12-A7B3-4A4C62670574}"/>
    <dgm:cxn modelId="{8A46CED9-BC23-49AE-8310-FBC77D2C3FA8}" type="presParOf" srcId="{9AF39200-B19F-4C85-B05C-4650CAA4BA4F}" destId="{1ACCF35C-D5D3-451B-AD53-75FE89ED0A6D}" srcOrd="0" destOrd="0" presId="urn:microsoft.com/office/officeart/2005/8/layout/chevron2"/>
    <dgm:cxn modelId="{125D23B8-46DD-4DBB-BD3B-AF8BDD5F39A4}" type="presParOf" srcId="{1ACCF35C-D5D3-451B-AD53-75FE89ED0A6D}" destId="{CD9D9673-8016-4EF5-B539-69F01AE59225}" srcOrd="0" destOrd="0" presId="urn:microsoft.com/office/officeart/2005/8/layout/chevron2"/>
    <dgm:cxn modelId="{46B498CB-73E0-4D2D-9E9F-96AC4943CBC3}" type="presParOf" srcId="{1ACCF35C-D5D3-451B-AD53-75FE89ED0A6D}" destId="{BDD1EC5D-6200-4CB2-A459-B127D9025874}" srcOrd="1" destOrd="0" presId="urn:microsoft.com/office/officeart/2005/8/layout/chevron2"/>
    <dgm:cxn modelId="{711E5246-D2F8-426C-8BD6-BC54643256E8}" type="presParOf" srcId="{9AF39200-B19F-4C85-B05C-4650CAA4BA4F}" destId="{7A914DE7-C6C1-4A04-8864-123B7629D455}" srcOrd="1" destOrd="0" presId="urn:microsoft.com/office/officeart/2005/8/layout/chevron2"/>
    <dgm:cxn modelId="{0857EF74-395D-4D98-BE41-16A94AC45D69}" type="presParOf" srcId="{9AF39200-B19F-4C85-B05C-4650CAA4BA4F}" destId="{6DABCEBD-2637-4E6B-ABBE-BEE373FE4EA0}" srcOrd="2" destOrd="0" presId="urn:microsoft.com/office/officeart/2005/8/layout/chevron2"/>
    <dgm:cxn modelId="{C536CF3A-68EF-4D83-BA45-38DFDA8952C7}" type="presParOf" srcId="{6DABCEBD-2637-4E6B-ABBE-BEE373FE4EA0}" destId="{C501A664-EDEB-429C-87C0-95FCDB208C91}" srcOrd="0" destOrd="0" presId="urn:microsoft.com/office/officeart/2005/8/layout/chevron2"/>
    <dgm:cxn modelId="{8BE34546-41D0-432D-9D90-2AE3D4067F62}" type="presParOf" srcId="{6DABCEBD-2637-4E6B-ABBE-BEE373FE4EA0}" destId="{5318766B-55B7-4431-8DE8-5D16DACE9E8E}" srcOrd="1" destOrd="0" presId="urn:microsoft.com/office/officeart/2005/8/layout/chevron2"/>
    <dgm:cxn modelId="{32DFF5CE-D726-46FB-89DC-A7143C8289E8}" type="presParOf" srcId="{9AF39200-B19F-4C85-B05C-4650CAA4BA4F}" destId="{DFF31A48-409A-433C-9FFC-A6BACF381151}" srcOrd="3" destOrd="0" presId="urn:microsoft.com/office/officeart/2005/8/layout/chevron2"/>
    <dgm:cxn modelId="{4670D62C-1038-4A25-9E48-FE26409BC353}" type="presParOf" srcId="{9AF39200-B19F-4C85-B05C-4650CAA4BA4F}" destId="{A4E40D07-626C-4D44-BDEB-B7865881B104}" srcOrd="4" destOrd="0" presId="urn:microsoft.com/office/officeart/2005/8/layout/chevron2"/>
    <dgm:cxn modelId="{C1D0D6E8-12DF-4EC9-827B-2145F225EB59}" type="presParOf" srcId="{A4E40D07-626C-4D44-BDEB-B7865881B104}" destId="{FD398485-1817-465A-8ADF-03E741462BAD}" srcOrd="0" destOrd="0" presId="urn:microsoft.com/office/officeart/2005/8/layout/chevron2"/>
    <dgm:cxn modelId="{F44ECBBF-056E-4340-B176-B508873E2D3F}" type="presParOf" srcId="{A4E40D07-626C-4D44-BDEB-B7865881B104}" destId="{20EDA83D-2570-4C8B-A613-2778A658E6BF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CB2B5-8C89-42C6-9598-DE9041B642F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397F395-AFB7-40E1-9F68-D64F059C317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uk-UA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Еродованість ріллі</a:t>
          </a:r>
          <a:endParaRPr lang="ru-RU" sz="3200" dirty="0">
            <a:solidFill>
              <a:schemeClr val="accent2"/>
            </a:solidFill>
            <a:latin typeface="Monotype Corsiva" pitchFamily="66" charset="0"/>
          </a:endParaRPr>
        </a:p>
      </dgm:t>
    </dgm:pt>
    <dgm:pt modelId="{E1F99FEB-CD28-484A-A0B4-0A49B954154E}" type="parTrans" cxnId="{A7993DAE-2924-440A-AAA8-D9BDDC9B03EE}">
      <dgm:prSet/>
      <dgm:spPr/>
      <dgm:t>
        <a:bodyPr/>
        <a:lstStyle/>
        <a:p>
          <a:endParaRPr lang="ru-RU"/>
        </a:p>
      </dgm:t>
    </dgm:pt>
    <dgm:pt modelId="{5CEC1548-D574-4365-A42C-AB49CE65D3F6}" type="sibTrans" cxnId="{A7993DAE-2924-440A-AAA8-D9BDDC9B03EE}">
      <dgm:prSet/>
      <dgm:spPr/>
      <dgm:t>
        <a:bodyPr/>
        <a:lstStyle/>
        <a:p>
          <a:endParaRPr lang="ru-RU"/>
        </a:p>
      </dgm:t>
    </dgm:pt>
    <dgm:pt modelId="{23526ECB-1DD4-4659-A318-2BBDE5C899CA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3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Розораність </a:t>
          </a:r>
        </a:p>
        <a:p>
          <a:r>
            <a:rPr lang="uk-UA" sz="3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ухилів більше2</a:t>
          </a:r>
          <a:r>
            <a:rPr lang="en-US" sz="3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°</a:t>
          </a:r>
          <a:endParaRPr lang="ru-RU" sz="3200" dirty="0">
            <a:solidFill>
              <a:schemeClr val="accent3"/>
            </a:solidFill>
            <a:latin typeface="Monotype Corsiva" pitchFamily="66" charset="0"/>
          </a:endParaRPr>
        </a:p>
      </dgm:t>
    </dgm:pt>
    <dgm:pt modelId="{D402225F-6C57-4676-AED6-6AE9AD9D9EFF}" type="parTrans" cxnId="{AC95156A-7946-48FF-A855-637FA5189904}">
      <dgm:prSet/>
      <dgm:spPr/>
      <dgm:t>
        <a:bodyPr/>
        <a:lstStyle/>
        <a:p>
          <a:endParaRPr lang="ru-RU"/>
        </a:p>
      </dgm:t>
    </dgm:pt>
    <dgm:pt modelId="{84A058CF-C43E-49BD-A90A-60C6D194B570}" type="sibTrans" cxnId="{AC95156A-7946-48FF-A855-637FA5189904}">
      <dgm:prSet/>
      <dgm:spPr/>
      <dgm:t>
        <a:bodyPr/>
        <a:lstStyle/>
        <a:p>
          <a:endParaRPr lang="ru-RU"/>
        </a:p>
      </dgm:t>
    </dgm:pt>
    <dgm:pt modelId="{99BF802C-62F1-4D79-8BE9-38739F10F78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30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Співвідношення ріллі та стабілізуючих  угідь</a:t>
          </a:r>
          <a:endParaRPr lang="ru-RU" sz="3000" dirty="0">
            <a:solidFill>
              <a:schemeClr val="bg2">
                <a:lumMod val="25000"/>
              </a:schemeClr>
            </a:solidFill>
            <a:latin typeface="Monotype Corsiva" pitchFamily="66" charset="0"/>
          </a:endParaRPr>
        </a:p>
      </dgm:t>
    </dgm:pt>
    <dgm:pt modelId="{298C5DC2-AFC7-4434-8165-3008162E76CE}" type="parTrans" cxnId="{06FF9A78-214A-4910-B5F7-2DE130A01251}">
      <dgm:prSet/>
      <dgm:spPr/>
      <dgm:t>
        <a:bodyPr/>
        <a:lstStyle/>
        <a:p>
          <a:endParaRPr lang="ru-RU"/>
        </a:p>
      </dgm:t>
    </dgm:pt>
    <dgm:pt modelId="{EF321873-3529-4ACE-9DAA-516F6163FC27}" type="sibTrans" cxnId="{06FF9A78-214A-4910-B5F7-2DE130A01251}">
      <dgm:prSet/>
      <dgm:spPr/>
      <dgm:t>
        <a:bodyPr/>
        <a:lstStyle/>
        <a:p>
          <a:endParaRPr lang="ru-RU"/>
        </a:p>
      </dgm:t>
    </dgm:pt>
    <dgm:pt modelId="{83D7F425-6181-42E3-AF52-C085F34CCF0B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Загальна  розораність  території</a:t>
          </a:r>
          <a:endParaRPr lang="ru-RU" sz="3600" dirty="0">
            <a:solidFill>
              <a:srgbClr val="FFFF00"/>
            </a:solidFill>
            <a:latin typeface="Monotype Corsiva" pitchFamily="66" charset="0"/>
          </a:endParaRPr>
        </a:p>
      </dgm:t>
    </dgm:pt>
    <dgm:pt modelId="{79ACD092-EC43-4183-80E4-E626CFDF9197}" type="parTrans" cxnId="{97259691-B0FF-44A0-899B-E07ED28D5E48}">
      <dgm:prSet/>
      <dgm:spPr/>
      <dgm:t>
        <a:bodyPr/>
        <a:lstStyle/>
        <a:p>
          <a:endParaRPr lang="ru-RU"/>
        </a:p>
      </dgm:t>
    </dgm:pt>
    <dgm:pt modelId="{23170855-101A-4FFA-B584-229821419F74}" type="sibTrans" cxnId="{97259691-B0FF-44A0-899B-E07ED28D5E48}">
      <dgm:prSet/>
      <dgm:spPr/>
      <dgm:t>
        <a:bodyPr/>
        <a:lstStyle/>
        <a:p>
          <a:endParaRPr lang="ru-RU"/>
        </a:p>
      </dgm:t>
    </dgm:pt>
    <dgm:pt modelId="{FDB1FF9D-E125-4838-AD9B-495E48732ADA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uk-UA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Основу інформаційної бази для оцінки складають показники :</a:t>
          </a:r>
          <a:endParaRPr lang="ru-RU" sz="4000" dirty="0">
            <a:latin typeface="Monotype Corsiva" pitchFamily="66" charset="0"/>
          </a:endParaRPr>
        </a:p>
      </dgm:t>
    </dgm:pt>
    <dgm:pt modelId="{09B585BC-5B23-4836-A859-04FE7A90E441}" type="parTrans" cxnId="{84113A76-906A-418D-BD5E-3E674E6D37D1}">
      <dgm:prSet/>
      <dgm:spPr/>
      <dgm:t>
        <a:bodyPr/>
        <a:lstStyle/>
        <a:p>
          <a:endParaRPr lang="ru-RU"/>
        </a:p>
      </dgm:t>
    </dgm:pt>
    <dgm:pt modelId="{601B7214-AB67-4740-9A54-8541A088B1BD}" type="sibTrans" cxnId="{84113A76-906A-418D-BD5E-3E674E6D37D1}">
      <dgm:prSet/>
      <dgm:spPr/>
      <dgm:t>
        <a:bodyPr/>
        <a:lstStyle/>
        <a:p>
          <a:endParaRPr lang="ru-RU"/>
        </a:p>
      </dgm:t>
    </dgm:pt>
    <dgm:pt modelId="{000C8AFB-1B4B-4723-B838-FF90A5C08246}" type="pres">
      <dgm:prSet presAssocID="{5DDCB2B5-8C89-42C6-9598-DE9041B64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F0FA3-6D4C-4868-821E-B82996CEC4A0}" type="pres">
      <dgm:prSet presAssocID="{9397F395-AFB7-40E1-9F68-D64F059C3176}" presName="node" presStyleLbl="node1" presStyleIdx="0" presStyleCnt="5" custScaleX="118194" custLinFactNeighborX="-196" custLinFactNeighborY="-1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C108-EC37-41FD-80A5-534D8CB8918D}" type="pres">
      <dgm:prSet presAssocID="{5CEC1548-D574-4365-A42C-AB49CE65D3F6}" presName="sibTrans" presStyleCnt="0"/>
      <dgm:spPr/>
    </dgm:pt>
    <dgm:pt modelId="{27EAFEFE-EC11-41E8-9F30-69B23C7D8CE5}" type="pres">
      <dgm:prSet presAssocID="{23526ECB-1DD4-4659-A318-2BBDE5C899CA}" presName="node" presStyleLbl="node1" presStyleIdx="1" presStyleCnt="5" custScaleX="129769" custLinFactNeighborX="-193" custLinFactNeighborY="-1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71833-6108-4A36-A19F-59CA87B4E79E}" type="pres">
      <dgm:prSet presAssocID="{84A058CF-C43E-49BD-A90A-60C6D194B570}" presName="sibTrans" presStyleCnt="0"/>
      <dgm:spPr/>
    </dgm:pt>
    <dgm:pt modelId="{88EAAA30-4DC4-493B-B220-9E686FD61AD7}" type="pres">
      <dgm:prSet presAssocID="{99BF802C-62F1-4D79-8BE9-38739F10F782}" presName="node" presStyleLbl="node1" presStyleIdx="2" presStyleCnt="5" custScaleX="154349" custLinFactNeighborX="-1370" custLinFactNeighborY="-1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E5495-9ABF-473E-8427-2E6CBE921019}" type="pres">
      <dgm:prSet presAssocID="{EF321873-3529-4ACE-9DAA-516F6163FC27}" presName="sibTrans" presStyleCnt="0"/>
      <dgm:spPr/>
    </dgm:pt>
    <dgm:pt modelId="{4870DB05-57F3-4F1C-840F-F1A5E8CFFFDA}" type="pres">
      <dgm:prSet presAssocID="{83D7F425-6181-42E3-AF52-C085F34CCF0B}" presName="node" presStyleLbl="node1" presStyleIdx="3" presStyleCnt="5" custScaleX="32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AD63-771C-4687-AFCB-E82D82EFACC0}" type="pres">
      <dgm:prSet presAssocID="{23170855-101A-4FFA-B584-229821419F74}" presName="sibTrans" presStyleCnt="0"/>
      <dgm:spPr/>
    </dgm:pt>
    <dgm:pt modelId="{08EDF140-CBD3-41EB-B8D3-710875F8D3AC}" type="pres">
      <dgm:prSet presAssocID="{FDB1FF9D-E125-4838-AD9B-495E48732ADA}" presName="node" presStyleLbl="node1" presStyleIdx="4" presStyleCnt="5" custScaleX="371225" custScaleY="122483" custLinFactNeighborX="-1979" custLinFactNeighborY="25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F9A78-214A-4910-B5F7-2DE130A01251}" srcId="{5DDCB2B5-8C89-42C6-9598-DE9041B642FD}" destId="{99BF802C-62F1-4D79-8BE9-38739F10F782}" srcOrd="2" destOrd="0" parTransId="{298C5DC2-AFC7-4434-8165-3008162E76CE}" sibTransId="{EF321873-3529-4ACE-9DAA-516F6163FC27}"/>
    <dgm:cxn modelId="{36CE52AC-1E11-4831-B509-9A3149853BE3}" type="presOf" srcId="{83D7F425-6181-42E3-AF52-C085F34CCF0B}" destId="{4870DB05-57F3-4F1C-840F-F1A5E8CFFFDA}" srcOrd="0" destOrd="0" presId="urn:microsoft.com/office/officeart/2005/8/layout/default"/>
    <dgm:cxn modelId="{84113A76-906A-418D-BD5E-3E674E6D37D1}" srcId="{5DDCB2B5-8C89-42C6-9598-DE9041B642FD}" destId="{FDB1FF9D-E125-4838-AD9B-495E48732ADA}" srcOrd="4" destOrd="0" parTransId="{09B585BC-5B23-4836-A859-04FE7A90E441}" sibTransId="{601B7214-AB67-4740-9A54-8541A088B1BD}"/>
    <dgm:cxn modelId="{6C2CF40C-0A2C-4659-B226-1EF1F30112FD}" type="presOf" srcId="{99BF802C-62F1-4D79-8BE9-38739F10F782}" destId="{88EAAA30-4DC4-493B-B220-9E686FD61AD7}" srcOrd="0" destOrd="0" presId="urn:microsoft.com/office/officeart/2005/8/layout/default"/>
    <dgm:cxn modelId="{84FEB1E5-0318-47E8-8355-B75ADC61521F}" type="presOf" srcId="{9397F395-AFB7-40E1-9F68-D64F059C3176}" destId="{98FF0FA3-6D4C-4868-821E-B82996CEC4A0}" srcOrd="0" destOrd="0" presId="urn:microsoft.com/office/officeart/2005/8/layout/default"/>
    <dgm:cxn modelId="{AA1990A7-C1E3-4147-855D-4824964EC377}" type="presOf" srcId="{5DDCB2B5-8C89-42C6-9598-DE9041B642FD}" destId="{000C8AFB-1B4B-4723-B838-FF90A5C08246}" srcOrd="0" destOrd="0" presId="urn:microsoft.com/office/officeart/2005/8/layout/default"/>
    <dgm:cxn modelId="{A7993DAE-2924-440A-AAA8-D9BDDC9B03EE}" srcId="{5DDCB2B5-8C89-42C6-9598-DE9041B642FD}" destId="{9397F395-AFB7-40E1-9F68-D64F059C3176}" srcOrd="0" destOrd="0" parTransId="{E1F99FEB-CD28-484A-A0B4-0A49B954154E}" sibTransId="{5CEC1548-D574-4365-A42C-AB49CE65D3F6}"/>
    <dgm:cxn modelId="{9936B788-E2DA-4352-A275-46869D2EEA4B}" type="presOf" srcId="{FDB1FF9D-E125-4838-AD9B-495E48732ADA}" destId="{08EDF140-CBD3-41EB-B8D3-710875F8D3AC}" srcOrd="0" destOrd="0" presId="urn:microsoft.com/office/officeart/2005/8/layout/default"/>
    <dgm:cxn modelId="{AC95156A-7946-48FF-A855-637FA5189904}" srcId="{5DDCB2B5-8C89-42C6-9598-DE9041B642FD}" destId="{23526ECB-1DD4-4659-A318-2BBDE5C899CA}" srcOrd="1" destOrd="0" parTransId="{D402225F-6C57-4676-AED6-6AE9AD9D9EFF}" sibTransId="{84A058CF-C43E-49BD-A90A-60C6D194B570}"/>
    <dgm:cxn modelId="{97259691-B0FF-44A0-899B-E07ED28D5E48}" srcId="{5DDCB2B5-8C89-42C6-9598-DE9041B642FD}" destId="{83D7F425-6181-42E3-AF52-C085F34CCF0B}" srcOrd="3" destOrd="0" parTransId="{79ACD092-EC43-4183-80E4-E626CFDF9197}" sibTransId="{23170855-101A-4FFA-B584-229821419F74}"/>
    <dgm:cxn modelId="{7E9A86B7-7D90-4DBC-A53F-5C6A49D0F5E0}" type="presOf" srcId="{23526ECB-1DD4-4659-A318-2BBDE5C899CA}" destId="{27EAFEFE-EC11-41E8-9F30-69B23C7D8CE5}" srcOrd="0" destOrd="0" presId="urn:microsoft.com/office/officeart/2005/8/layout/default"/>
    <dgm:cxn modelId="{55092A7C-2FFE-4806-9B79-605EE132F556}" type="presParOf" srcId="{000C8AFB-1B4B-4723-B838-FF90A5C08246}" destId="{98FF0FA3-6D4C-4868-821E-B82996CEC4A0}" srcOrd="0" destOrd="0" presId="urn:microsoft.com/office/officeart/2005/8/layout/default"/>
    <dgm:cxn modelId="{B7C98D5C-68DE-4967-84C7-7AB1BE8260E8}" type="presParOf" srcId="{000C8AFB-1B4B-4723-B838-FF90A5C08246}" destId="{62C7C108-EC37-41FD-80A5-534D8CB8918D}" srcOrd="1" destOrd="0" presId="urn:microsoft.com/office/officeart/2005/8/layout/default"/>
    <dgm:cxn modelId="{B392759B-6DEE-43E8-A053-73E2EBCA54F2}" type="presParOf" srcId="{000C8AFB-1B4B-4723-B838-FF90A5C08246}" destId="{27EAFEFE-EC11-41E8-9F30-69B23C7D8CE5}" srcOrd="2" destOrd="0" presId="urn:microsoft.com/office/officeart/2005/8/layout/default"/>
    <dgm:cxn modelId="{90298D37-01F6-4FAE-BE64-F28EFE8C46FE}" type="presParOf" srcId="{000C8AFB-1B4B-4723-B838-FF90A5C08246}" destId="{C4371833-6108-4A36-A19F-59CA87B4E79E}" srcOrd="3" destOrd="0" presId="urn:microsoft.com/office/officeart/2005/8/layout/default"/>
    <dgm:cxn modelId="{C0326922-518B-4EB7-B5D4-7519ACCA4ECD}" type="presParOf" srcId="{000C8AFB-1B4B-4723-B838-FF90A5C08246}" destId="{88EAAA30-4DC4-493B-B220-9E686FD61AD7}" srcOrd="4" destOrd="0" presId="urn:microsoft.com/office/officeart/2005/8/layout/default"/>
    <dgm:cxn modelId="{5F955C0A-48D0-42B1-BB84-BDC02EC10E4B}" type="presParOf" srcId="{000C8AFB-1B4B-4723-B838-FF90A5C08246}" destId="{BA6E5495-9ABF-473E-8427-2E6CBE921019}" srcOrd="5" destOrd="0" presId="urn:microsoft.com/office/officeart/2005/8/layout/default"/>
    <dgm:cxn modelId="{24478087-28DE-43F1-83EA-E0A9D9C2DCF1}" type="presParOf" srcId="{000C8AFB-1B4B-4723-B838-FF90A5C08246}" destId="{4870DB05-57F3-4F1C-840F-F1A5E8CFFFDA}" srcOrd="6" destOrd="0" presId="urn:microsoft.com/office/officeart/2005/8/layout/default"/>
    <dgm:cxn modelId="{4866E607-37FA-4753-8D55-2E40F9DEE519}" type="presParOf" srcId="{000C8AFB-1B4B-4723-B838-FF90A5C08246}" destId="{34FAAD63-771C-4687-AFCB-E82D82EFACC0}" srcOrd="7" destOrd="0" presId="urn:microsoft.com/office/officeart/2005/8/layout/default"/>
    <dgm:cxn modelId="{0832777A-A66F-437B-9C74-383E48848E2D}" type="presParOf" srcId="{000C8AFB-1B4B-4723-B838-FF90A5C08246}" destId="{08EDF140-CBD3-41EB-B8D3-710875F8D3AC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D2AF3-D66E-44C9-B4AA-5E5C3012C2E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2EB998-0E0C-4F67-91A6-EED2EDD00A5A}">
      <dgm:prSet phldrT="[Текст]" custT="1"/>
      <dgm:spPr>
        <a:solidFill>
          <a:srgbClr val="C00000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uk-UA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Залежність ерозійних процесів від </a:t>
          </a:r>
        </a:p>
        <a:p>
          <a:r>
            <a:rPr lang="uk-UA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природних чинників</a:t>
          </a:r>
          <a:endParaRPr lang="ru-RU" sz="4000" dirty="0">
            <a:solidFill>
              <a:schemeClr val="tx1"/>
            </a:solidFill>
            <a:latin typeface="Monotype Corsiva" pitchFamily="66" charset="0"/>
          </a:endParaRPr>
        </a:p>
      </dgm:t>
    </dgm:pt>
    <dgm:pt modelId="{21A29281-7102-48D8-B2F5-DA13226C02E6}" type="parTrans" cxnId="{3C3B1B34-81AE-42A7-AD9C-35960EC3D760}">
      <dgm:prSet/>
      <dgm:spPr/>
      <dgm:t>
        <a:bodyPr/>
        <a:lstStyle/>
        <a:p>
          <a:endParaRPr lang="ru-RU"/>
        </a:p>
      </dgm:t>
    </dgm:pt>
    <dgm:pt modelId="{3EB01F97-A6D9-4E75-89D3-7E2A92810E22}" type="sibTrans" cxnId="{3C3B1B34-81AE-42A7-AD9C-35960EC3D760}">
      <dgm:prSet/>
      <dgm:spPr/>
      <dgm:t>
        <a:bodyPr/>
        <a:lstStyle/>
        <a:p>
          <a:endParaRPr lang="ru-RU"/>
        </a:p>
      </dgm:t>
    </dgm:pt>
    <dgm:pt modelId="{B0408102-59EF-403A-A00A-AE2F8C13DC10}">
      <dgm:prSet phldrT="[Текст]"/>
      <dgm:spPr>
        <a:solidFill>
          <a:srgbClr val="FF7C80"/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Морфометрична  характеристика рельєфу</a:t>
          </a:r>
          <a:endParaRPr lang="ru-RU" dirty="0">
            <a:solidFill>
              <a:schemeClr val="bg1"/>
            </a:solidFill>
            <a:latin typeface="Monotype Corsiva" pitchFamily="66" charset="0"/>
          </a:endParaRPr>
        </a:p>
      </dgm:t>
    </dgm:pt>
    <dgm:pt modelId="{71AD4BB2-1FB3-4298-854E-9FD1B8D5699C}" type="parTrans" cxnId="{D34ADD70-D623-434F-BB8E-2C8C70397253}">
      <dgm:prSet/>
      <dgm:spPr/>
      <dgm:t>
        <a:bodyPr/>
        <a:lstStyle/>
        <a:p>
          <a:endParaRPr lang="ru-RU"/>
        </a:p>
      </dgm:t>
    </dgm:pt>
    <dgm:pt modelId="{5FAE4E14-32D0-4A8C-AF00-6B35A1D1D63C}" type="sibTrans" cxnId="{D34ADD70-D623-434F-BB8E-2C8C70397253}">
      <dgm:prSet/>
      <dgm:spPr/>
      <dgm:t>
        <a:bodyPr/>
        <a:lstStyle/>
        <a:p>
          <a:endParaRPr lang="ru-RU"/>
        </a:p>
      </dgm:t>
    </dgm:pt>
    <dgm:pt modelId="{9AFA3AF7-F2DC-4882-B4CF-9B4F44D4C54F}">
      <dgm:prSet phldrT="[Текст]"/>
      <dgm:spPr>
        <a:solidFill>
          <a:srgbClr val="FF5050">
            <a:alpha val="98824"/>
          </a:srgb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Глибина промерзання ґрунту взимку</a:t>
          </a:r>
          <a:endParaRPr lang="ru-RU" dirty="0">
            <a:solidFill>
              <a:schemeClr val="bg1"/>
            </a:solidFill>
            <a:latin typeface="Monotype Corsiva" pitchFamily="66" charset="0"/>
          </a:endParaRPr>
        </a:p>
      </dgm:t>
    </dgm:pt>
    <dgm:pt modelId="{7573F2FA-2A00-45B3-A454-DA00CA2E836E}" type="parTrans" cxnId="{D793303B-F878-4318-8513-0D2BEC22CD15}">
      <dgm:prSet/>
      <dgm:spPr/>
      <dgm:t>
        <a:bodyPr/>
        <a:lstStyle/>
        <a:p>
          <a:endParaRPr lang="ru-RU"/>
        </a:p>
      </dgm:t>
    </dgm:pt>
    <dgm:pt modelId="{5C8648D1-338B-4761-916F-34399E8A0186}" type="sibTrans" cxnId="{D793303B-F878-4318-8513-0D2BEC22CD15}">
      <dgm:prSet/>
      <dgm:spPr/>
      <dgm:t>
        <a:bodyPr/>
        <a:lstStyle/>
        <a:p>
          <a:endParaRPr lang="ru-RU"/>
        </a:p>
      </dgm:t>
    </dgm:pt>
    <dgm:pt modelId="{A16E57AF-BB2E-422F-9835-E5A510D642A9}">
      <dgm:prSet phldrT="[Текст]" custT="1"/>
      <dgm:spPr>
        <a:solidFill>
          <a:srgbClr val="FF0066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Запаси води в сніговому покриві</a:t>
          </a:r>
          <a:endParaRPr lang="ru-RU" sz="3600" dirty="0">
            <a:solidFill>
              <a:schemeClr val="bg1"/>
            </a:solidFill>
            <a:latin typeface="Monotype Corsiva" pitchFamily="66" charset="0"/>
          </a:endParaRPr>
        </a:p>
      </dgm:t>
    </dgm:pt>
    <dgm:pt modelId="{494D3957-3195-43AA-863A-C75A7AA733F5}" type="parTrans" cxnId="{073C2CF0-6ED6-45EF-9E3E-7E05E0B0E62A}">
      <dgm:prSet/>
      <dgm:spPr/>
      <dgm:t>
        <a:bodyPr/>
        <a:lstStyle/>
        <a:p>
          <a:endParaRPr lang="ru-RU"/>
        </a:p>
      </dgm:t>
    </dgm:pt>
    <dgm:pt modelId="{2CCA30C2-2609-454D-A5DE-58E62C4C2E1A}" type="sibTrans" cxnId="{073C2CF0-6ED6-45EF-9E3E-7E05E0B0E62A}">
      <dgm:prSet/>
      <dgm:spPr/>
      <dgm:t>
        <a:bodyPr/>
        <a:lstStyle/>
        <a:p>
          <a:endParaRPr lang="ru-RU"/>
        </a:p>
      </dgm:t>
    </dgm:pt>
    <dgm:pt modelId="{85F7C97E-CB51-46C2-B5A5-D22C67A11035}">
      <dgm:prSet phldrT="[Текст]"/>
      <dgm:spPr>
        <a:solidFill>
          <a:srgbClr val="FF66CC"/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Тривалість періоду сніготанення</a:t>
          </a:r>
          <a:endParaRPr lang="ru-RU" dirty="0">
            <a:solidFill>
              <a:schemeClr val="bg1"/>
            </a:solidFill>
            <a:latin typeface="Monotype Corsiva" pitchFamily="66" charset="0"/>
          </a:endParaRPr>
        </a:p>
      </dgm:t>
    </dgm:pt>
    <dgm:pt modelId="{4610D0E2-68F0-49EE-B73F-D2B492B6CA44}" type="sibTrans" cxnId="{A3C1F420-F91C-445B-A576-D4913B4EB6B8}">
      <dgm:prSet/>
      <dgm:spPr/>
      <dgm:t>
        <a:bodyPr/>
        <a:lstStyle/>
        <a:p>
          <a:endParaRPr lang="ru-RU"/>
        </a:p>
      </dgm:t>
    </dgm:pt>
    <dgm:pt modelId="{25CB71B5-5379-4C84-B67F-A27449360CBA}" type="parTrans" cxnId="{A3C1F420-F91C-445B-A576-D4913B4EB6B8}">
      <dgm:prSet/>
      <dgm:spPr/>
      <dgm:t>
        <a:bodyPr/>
        <a:lstStyle/>
        <a:p>
          <a:endParaRPr lang="ru-RU"/>
        </a:p>
      </dgm:t>
    </dgm:pt>
    <dgm:pt modelId="{7404D3CC-5111-478D-9019-A98FDE978CF3}">
      <dgm:prSet phldrT="[Текст]" custT="1"/>
      <dgm:spPr>
        <a:solidFill>
          <a:srgbClr val="CC00FF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uk-UA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Інтенсивність зливових дощів літом</a:t>
          </a:r>
          <a:endParaRPr lang="ru-RU" sz="3600" dirty="0">
            <a:latin typeface="Monotype Corsiva" pitchFamily="66" charset="0"/>
          </a:endParaRPr>
        </a:p>
      </dgm:t>
    </dgm:pt>
    <dgm:pt modelId="{0C21A9A0-9C39-4F8A-AE2E-B23769F0FB34}" type="sibTrans" cxnId="{F658FE40-0838-4EE6-87AA-AE387954A008}">
      <dgm:prSet/>
      <dgm:spPr/>
      <dgm:t>
        <a:bodyPr/>
        <a:lstStyle/>
        <a:p>
          <a:endParaRPr lang="ru-RU"/>
        </a:p>
      </dgm:t>
    </dgm:pt>
    <dgm:pt modelId="{5AAF635D-11B7-443C-A88B-D3ADDB457F0E}" type="parTrans" cxnId="{F658FE40-0838-4EE6-87AA-AE387954A008}">
      <dgm:prSet/>
      <dgm:spPr/>
      <dgm:t>
        <a:bodyPr/>
        <a:lstStyle/>
        <a:p>
          <a:endParaRPr lang="ru-RU"/>
        </a:p>
      </dgm:t>
    </dgm:pt>
    <dgm:pt modelId="{67DD949E-4322-4E51-B1D0-5F075931F972}" type="pres">
      <dgm:prSet presAssocID="{A03D2AF3-D66E-44C9-B4AA-5E5C3012C2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8B073-DF61-4B64-B391-3C0C53052068}" type="pres">
      <dgm:prSet presAssocID="{A16E57AF-BB2E-422F-9835-E5A510D642A9}" presName="boxAndChildren" presStyleCnt="0"/>
      <dgm:spPr/>
    </dgm:pt>
    <dgm:pt modelId="{0BA16A20-7186-465E-A646-EC04BC57D873}" type="pres">
      <dgm:prSet presAssocID="{A16E57AF-BB2E-422F-9835-E5A510D642A9}" presName="parentTextBox" presStyleLbl="node1" presStyleIdx="0" presStyleCnt="3"/>
      <dgm:spPr/>
      <dgm:t>
        <a:bodyPr/>
        <a:lstStyle/>
        <a:p>
          <a:endParaRPr lang="ru-RU"/>
        </a:p>
      </dgm:t>
    </dgm:pt>
    <dgm:pt modelId="{269FC9E7-4EF7-4FFE-BDB0-08BD938B1B6E}" type="pres">
      <dgm:prSet presAssocID="{A16E57AF-BB2E-422F-9835-E5A510D642A9}" presName="entireBox" presStyleLbl="node1" presStyleIdx="0" presStyleCnt="3" custScaleY="105646" custLinFactNeighborX="917" custLinFactNeighborY="-32584"/>
      <dgm:spPr/>
      <dgm:t>
        <a:bodyPr/>
        <a:lstStyle/>
        <a:p>
          <a:endParaRPr lang="ru-RU"/>
        </a:p>
      </dgm:t>
    </dgm:pt>
    <dgm:pt modelId="{D194CF17-EF5F-4098-8662-5B094D70D5FB}" type="pres">
      <dgm:prSet presAssocID="{A16E57AF-BB2E-422F-9835-E5A510D642A9}" presName="descendantBox" presStyleCnt="0"/>
      <dgm:spPr/>
    </dgm:pt>
    <dgm:pt modelId="{72EAEA05-A52B-4DAE-9D80-85987DA0995E}" type="pres">
      <dgm:prSet presAssocID="{85F7C97E-CB51-46C2-B5A5-D22C67A11035}" presName="childTextBox" presStyleLbl="fgAccFollowNode1" presStyleIdx="0" presStyleCnt="3" custScaleY="116459" custLinFactNeighborY="-57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8A11F-49AD-4861-BF38-54FEACCEC066}" type="pres">
      <dgm:prSet presAssocID="{0C21A9A0-9C39-4F8A-AE2E-B23769F0FB34}" presName="sp" presStyleCnt="0"/>
      <dgm:spPr/>
    </dgm:pt>
    <dgm:pt modelId="{F47C5D58-C470-4E62-8D4C-7B0E4ACD8527}" type="pres">
      <dgm:prSet presAssocID="{7404D3CC-5111-478D-9019-A98FDE978CF3}" presName="arrowAndChildren" presStyleCnt="0"/>
      <dgm:spPr/>
    </dgm:pt>
    <dgm:pt modelId="{D78DAF95-4DB3-408C-A3F4-66AC24EC8445}" type="pres">
      <dgm:prSet presAssocID="{7404D3CC-5111-478D-9019-A98FDE978CF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D3674B2-11B2-4744-ABA3-2B79A3371C95}" type="pres">
      <dgm:prSet presAssocID="{7404D3CC-5111-478D-9019-A98FDE978CF3}" presName="arrow" presStyleLbl="node1" presStyleIdx="1" presStyleCnt="3" custScaleY="111052" custLinFactNeighborX="-917" custLinFactNeighborY="-12368"/>
      <dgm:spPr/>
      <dgm:t>
        <a:bodyPr/>
        <a:lstStyle/>
        <a:p>
          <a:endParaRPr lang="ru-RU"/>
        </a:p>
      </dgm:t>
    </dgm:pt>
    <dgm:pt modelId="{0FB774E1-06C8-4220-9A63-B8D6C3144E78}" type="pres">
      <dgm:prSet presAssocID="{7404D3CC-5111-478D-9019-A98FDE978CF3}" presName="descendantArrow" presStyleCnt="0"/>
      <dgm:spPr/>
    </dgm:pt>
    <dgm:pt modelId="{08791186-BA73-42CA-AC3D-25CE113AFAFA}" type="pres">
      <dgm:prSet presAssocID="{9AFA3AF7-F2DC-4882-B4CF-9B4F44D4C54F}" presName="childTextArrow" presStyleLbl="fgAccFollowNode1" presStyleIdx="1" presStyleCnt="3" custScaleY="138028" custLinFactNeighborX="-917" custLinFactNeighborY="-36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57C37-1C42-4DA5-A77D-04500D09D637}" type="pres">
      <dgm:prSet presAssocID="{3EB01F97-A6D9-4E75-89D3-7E2A92810E22}" presName="sp" presStyleCnt="0"/>
      <dgm:spPr/>
    </dgm:pt>
    <dgm:pt modelId="{EB766128-72F2-4F4F-90F7-BDF512B85909}" type="pres">
      <dgm:prSet presAssocID="{442EB998-0E0C-4F67-91A6-EED2EDD00A5A}" presName="arrowAndChildren" presStyleCnt="0"/>
      <dgm:spPr/>
    </dgm:pt>
    <dgm:pt modelId="{B829CEB4-D585-4E37-A325-40191AB489FC}" type="pres">
      <dgm:prSet presAssocID="{442EB998-0E0C-4F67-91A6-EED2EDD00A5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FE1C15A-B625-422B-B7EE-EEEBA8554F6F}" type="pres">
      <dgm:prSet presAssocID="{442EB998-0E0C-4F67-91A6-EED2EDD00A5A}" presName="arrow" presStyleLbl="node1" presStyleIdx="2" presStyleCnt="3" custScaleY="132400" custLinFactNeighborX="-917" custLinFactNeighborY="6137"/>
      <dgm:spPr/>
      <dgm:t>
        <a:bodyPr/>
        <a:lstStyle/>
        <a:p>
          <a:endParaRPr lang="ru-RU"/>
        </a:p>
      </dgm:t>
    </dgm:pt>
    <dgm:pt modelId="{5AA9FADB-FD6B-4D53-A176-71452E51F512}" type="pres">
      <dgm:prSet presAssocID="{442EB998-0E0C-4F67-91A6-EED2EDD00A5A}" presName="descendantArrow" presStyleCnt="0"/>
      <dgm:spPr/>
    </dgm:pt>
    <dgm:pt modelId="{E0208A84-0401-4816-9219-C6CBCFEA2A10}" type="pres">
      <dgm:prSet presAssocID="{B0408102-59EF-403A-A00A-AE2F8C13DC10}" presName="childTextArrow" presStyleLbl="fgAccFollowNode1" presStyleIdx="2" presStyleCnt="3" custScaleY="124322" custLinFactNeighborX="917" custLinFactNeighborY="58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8FE40-0838-4EE6-87AA-AE387954A008}" srcId="{A03D2AF3-D66E-44C9-B4AA-5E5C3012C2EF}" destId="{7404D3CC-5111-478D-9019-A98FDE978CF3}" srcOrd="1" destOrd="0" parTransId="{5AAF635D-11B7-443C-A88B-D3ADDB457F0E}" sibTransId="{0C21A9A0-9C39-4F8A-AE2E-B23769F0FB34}"/>
    <dgm:cxn modelId="{A54F0456-D10B-43B6-B4CD-7DDB836DAF0A}" type="presOf" srcId="{85F7C97E-CB51-46C2-B5A5-D22C67A11035}" destId="{72EAEA05-A52B-4DAE-9D80-85987DA0995E}" srcOrd="0" destOrd="0" presId="urn:microsoft.com/office/officeart/2005/8/layout/process4"/>
    <dgm:cxn modelId="{3C3B1B34-81AE-42A7-AD9C-35960EC3D760}" srcId="{A03D2AF3-D66E-44C9-B4AA-5E5C3012C2EF}" destId="{442EB998-0E0C-4F67-91A6-EED2EDD00A5A}" srcOrd="0" destOrd="0" parTransId="{21A29281-7102-48D8-B2F5-DA13226C02E6}" sibTransId="{3EB01F97-A6D9-4E75-89D3-7E2A92810E22}"/>
    <dgm:cxn modelId="{8AE73F91-8CE1-4E09-90EB-D572BF2BC639}" type="presOf" srcId="{442EB998-0E0C-4F67-91A6-EED2EDD00A5A}" destId="{BFE1C15A-B625-422B-B7EE-EEEBA8554F6F}" srcOrd="1" destOrd="0" presId="urn:microsoft.com/office/officeart/2005/8/layout/process4"/>
    <dgm:cxn modelId="{05627143-D01C-47EE-9562-6B012DF66BD2}" type="presOf" srcId="{442EB998-0E0C-4F67-91A6-EED2EDD00A5A}" destId="{B829CEB4-D585-4E37-A325-40191AB489FC}" srcOrd="0" destOrd="0" presId="urn:microsoft.com/office/officeart/2005/8/layout/process4"/>
    <dgm:cxn modelId="{43E1A2F3-55EB-471A-8219-F182E1C09233}" type="presOf" srcId="{7404D3CC-5111-478D-9019-A98FDE978CF3}" destId="{DD3674B2-11B2-4744-ABA3-2B79A3371C95}" srcOrd="1" destOrd="0" presId="urn:microsoft.com/office/officeart/2005/8/layout/process4"/>
    <dgm:cxn modelId="{361C79B9-0B2C-414B-A9E6-177C8570E865}" type="presOf" srcId="{9AFA3AF7-F2DC-4882-B4CF-9B4F44D4C54F}" destId="{08791186-BA73-42CA-AC3D-25CE113AFAFA}" srcOrd="0" destOrd="0" presId="urn:microsoft.com/office/officeart/2005/8/layout/process4"/>
    <dgm:cxn modelId="{866985BE-1AAF-4D87-A483-A865542B2607}" type="presOf" srcId="{A16E57AF-BB2E-422F-9835-E5A510D642A9}" destId="{0BA16A20-7186-465E-A646-EC04BC57D873}" srcOrd="0" destOrd="0" presId="urn:microsoft.com/office/officeart/2005/8/layout/process4"/>
    <dgm:cxn modelId="{D34ADD70-D623-434F-BB8E-2C8C70397253}" srcId="{442EB998-0E0C-4F67-91A6-EED2EDD00A5A}" destId="{B0408102-59EF-403A-A00A-AE2F8C13DC10}" srcOrd="0" destOrd="0" parTransId="{71AD4BB2-1FB3-4298-854E-9FD1B8D5699C}" sibTransId="{5FAE4E14-32D0-4A8C-AF00-6B35A1D1D63C}"/>
    <dgm:cxn modelId="{D793303B-F878-4318-8513-0D2BEC22CD15}" srcId="{7404D3CC-5111-478D-9019-A98FDE978CF3}" destId="{9AFA3AF7-F2DC-4882-B4CF-9B4F44D4C54F}" srcOrd="0" destOrd="0" parTransId="{7573F2FA-2A00-45B3-A454-DA00CA2E836E}" sibTransId="{5C8648D1-338B-4761-916F-34399E8A0186}"/>
    <dgm:cxn modelId="{A3C1F420-F91C-445B-A576-D4913B4EB6B8}" srcId="{A16E57AF-BB2E-422F-9835-E5A510D642A9}" destId="{85F7C97E-CB51-46C2-B5A5-D22C67A11035}" srcOrd="0" destOrd="0" parTransId="{25CB71B5-5379-4C84-B67F-A27449360CBA}" sibTransId="{4610D0E2-68F0-49EE-B73F-D2B492B6CA44}"/>
    <dgm:cxn modelId="{073C2CF0-6ED6-45EF-9E3E-7E05E0B0E62A}" srcId="{A03D2AF3-D66E-44C9-B4AA-5E5C3012C2EF}" destId="{A16E57AF-BB2E-422F-9835-E5A510D642A9}" srcOrd="2" destOrd="0" parTransId="{494D3957-3195-43AA-863A-C75A7AA733F5}" sibTransId="{2CCA30C2-2609-454D-A5DE-58E62C4C2E1A}"/>
    <dgm:cxn modelId="{1DBB12A0-7D65-498E-BB62-69E4B9ABBDDF}" type="presOf" srcId="{B0408102-59EF-403A-A00A-AE2F8C13DC10}" destId="{E0208A84-0401-4816-9219-C6CBCFEA2A10}" srcOrd="0" destOrd="0" presId="urn:microsoft.com/office/officeart/2005/8/layout/process4"/>
    <dgm:cxn modelId="{C2CC2A5B-E511-4046-96B7-B981C2DCB68B}" type="presOf" srcId="{A16E57AF-BB2E-422F-9835-E5A510D642A9}" destId="{269FC9E7-4EF7-4FFE-BDB0-08BD938B1B6E}" srcOrd="1" destOrd="0" presId="urn:microsoft.com/office/officeart/2005/8/layout/process4"/>
    <dgm:cxn modelId="{BEF6910B-D545-43A8-AB2C-58346CF86AEC}" type="presOf" srcId="{A03D2AF3-D66E-44C9-B4AA-5E5C3012C2EF}" destId="{67DD949E-4322-4E51-B1D0-5F075931F972}" srcOrd="0" destOrd="0" presId="urn:microsoft.com/office/officeart/2005/8/layout/process4"/>
    <dgm:cxn modelId="{CFFF9F63-591E-4A77-9B91-F95542099CB0}" type="presOf" srcId="{7404D3CC-5111-478D-9019-A98FDE978CF3}" destId="{D78DAF95-4DB3-408C-A3F4-66AC24EC8445}" srcOrd="0" destOrd="0" presId="urn:microsoft.com/office/officeart/2005/8/layout/process4"/>
    <dgm:cxn modelId="{FE06941C-B492-4E71-A72C-AA0C6530C914}" type="presParOf" srcId="{67DD949E-4322-4E51-B1D0-5F075931F972}" destId="{48D8B073-DF61-4B64-B391-3C0C53052068}" srcOrd="0" destOrd="0" presId="urn:microsoft.com/office/officeart/2005/8/layout/process4"/>
    <dgm:cxn modelId="{2F50D196-B948-4D38-B1E0-905532C4DA1C}" type="presParOf" srcId="{48D8B073-DF61-4B64-B391-3C0C53052068}" destId="{0BA16A20-7186-465E-A646-EC04BC57D873}" srcOrd="0" destOrd="0" presId="urn:microsoft.com/office/officeart/2005/8/layout/process4"/>
    <dgm:cxn modelId="{2929215F-D9CC-456D-B0C5-44809CFC1C09}" type="presParOf" srcId="{48D8B073-DF61-4B64-B391-3C0C53052068}" destId="{269FC9E7-4EF7-4FFE-BDB0-08BD938B1B6E}" srcOrd="1" destOrd="0" presId="urn:microsoft.com/office/officeart/2005/8/layout/process4"/>
    <dgm:cxn modelId="{0C4AE030-CFD6-40FD-8E5C-06B078DF926D}" type="presParOf" srcId="{48D8B073-DF61-4B64-B391-3C0C53052068}" destId="{D194CF17-EF5F-4098-8662-5B094D70D5FB}" srcOrd="2" destOrd="0" presId="urn:microsoft.com/office/officeart/2005/8/layout/process4"/>
    <dgm:cxn modelId="{6C88BD1F-D90A-4235-A03C-E517E338F53F}" type="presParOf" srcId="{D194CF17-EF5F-4098-8662-5B094D70D5FB}" destId="{72EAEA05-A52B-4DAE-9D80-85987DA0995E}" srcOrd="0" destOrd="0" presId="urn:microsoft.com/office/officeart/2005/8/layout/process4"/>
    <dgm:cxn modelId="{C05D2237-E91C-4503-BD67-4B0B744878F7}" type="presParOf" srcId="{67DD949E-4322-4E51-B1D0-5F075931F972}" destId="{AE78A11F-49AD-4861-BF38-54FEACCEC066}" srcOrd="1" destOrd="0" presId="urn:microsoft.com/office/officeart/2005/8/layout/process4"/>
    <dgm:cxn modelId="{2B33D080-7DCF-485F-8479-FE6C86FDC8D2}" type="presParOf" srcId="{67DD949E-4322-4E51-B1D0-5F075931F972}" destId="{F47C5D58-C470-4E62-8D4C-7B0E4ACD8527}" srcOrd="2" destOrd="0" presId="urn:microsoft.com/office/officeart/2005/8/layout/process4"/>
    <dgm:cxn modelId="{BD316319-5009-4BA5-9218-EE5EF4922EE4}" type="presParOf" srcId="{F47C5D58-C470-4E62-8D4C-7B0E4ACD8527}" destId="{D78DAF95-4DB3-408C-A3F4-66AC24EC8445}" srcOrd="0" destOrd="0" presId="urn:microsoft.com/office/officeart/2005/8/layout/process4"/>
    <dgm:cxn modelId="{CF2435D8-D842-4A44-9B8F-BD04657BCC68}" type="presParOf" srcId="{F47C5D58-C470-4E62-8D4C-7B0E4ACD8527}" destId="{DD3674B2-11B2-4744-ABA3-2B79A3371C95}" srcOrd="1" destOrd="0" presId="urn:microsoft.com/office/officeart/2005/8/layout/process4"/>
    <dgm:cxn modelId="{30FF5556-0C33-4CF8-9D7F-4F9672F77A3D}" type="presParOf" srcId="{F47C5D58-C470-4E62-8D4C-7B0E4ACD8527}" destId="{0FB774E1-06C8-4220-9A63-B8D6C3144E78}" srcOrd="2" destOrd="0" presId="urn:microsoft.com/office/officeart/2005/8/layout/process4"/>
    <dgm:cxn modelId="{97BF110F-94DB-4205-95C0-680171A95857}" type="presParOf" srcId="{0FB774E1-06C8-4220-9A63-B8D6C3144E78}" destId="{08791186-BA73-42CA-AC3D-25CE113AFAFA}" srcOrd="0" destOrd="0" presId="urn:microsoft.com/office/officeart/2005/8/layout/process4"/>
    <dgm:cxn modelId="{D914DBF2-9882-448F-A546-2C9C1B6D0AB3}" type="presParOf" srcId="{67DD949E-4322-4E51-B1D0-5F075931F972}" destId="{8F757C37-1C42-4DA5-A77D-04500D09D637}" srcOrd="3" destOrd="0" presId="urn:microsoft.com/office/officeart/2005/8/layout/process4"/>
    <dgm:cxn modelId="{C9FA341B-F4A4-47BF-908E-FEED4A06D22D}" type="presParOf" srcId="{67DD949E-4322-4E51-B1D0-5F075931F972}" destId="{EB766128-72F2-4F4F-90F7-BDF512B85909}" srcOrd="4" destOrd="0" presId="urn:microsoft.com/office/officeart/2005/8/layout/process4"/>
    <dgm:cxn modelId="{A9BEAE63-C738-4FFB-804F-E9119B1B2B78}" type="presParOf" srcId="{EB766128-72F2-4F4F-90F7-BDF512B85909}" destId="{B829CEB4-D585-4E37-A325-40191AB489FC}" srcOrd="0" destOrd="0" presId="urn:microsoft.com/office/officeart/2005/8/layout/process4"/>
    <dgm:cxn modelId="{BB541BCD-E52F-43F1-8D17-219173BCCFAC}" type="presParOf" srcId="{EB766128-72F2-4F4F-90F7-BDF512B85909}" destId="{BFE1C15A-B625-422B-B7EE-EEEBA8554F6F}" srcOrd="1" destOrd="0" presId="urn:microsoft.com/office/officeart/2005/8/layout/process4"/>
    <dgm:cxn modelId="{F5BF22E0-F947-43AB-B23B-EC15715BFC7E}" type="presParOf" srcId="{EB766128-72F2-4F4F-90F7-BDF512B85909}" destId="{5AA9FADB-FD6B-4D53-A176-71452E51F512}" srcOrd="2" destOrd="0" presId="urn:microsoft.com/office/officeart/2005/8/layout/process4"/>
    <dgm:cxn modelId="{4215B5F7-5EB0-40CD-B7D2-C1FB4F66AD83}" type="presParOf" srcId="{5AA9FADB-FD6B-4D53-A176-71452E51F512}" destId="{E0208A84-0401-4816-9219-C6CBCFEA2A10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86661-7729-426A-BA95-B8173B344F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DC6EFC-8522-44E2-A0D2-CD7199B78BA8}">
      <dgm:prSet phldrT="[Текст]" custT="1"/>
      <dgm:spPr>
        <a:solidFill>
          <a:schemeClr val="accent6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uk-U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Норма середньорічних ерозійних втрат дрібнозему, мм/рік</a:t>
          </a:r>
          <a:endParaRPr lang="ru-RU"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E5EF86EB-C062-4779-8A94-9442C5B4965B}" type="parTrans" cxnId="{5C6F0215-7CCC-4821-9FFF-2DEBE3A42B17}">
      <dgm:prSet/>
      <dgm:spPr/>
      <dgm:t>
        <a:bodyPr/>
        <a:lstStyle/>
        <a:p>
          <a:endParaRPr lang="ru-RU"/>
        </a:p>
      </dgm:t>
    </dgm:pt>
    <dgm:pt modelId="{C8F6C2BD-D3A7-4097-84B2-20A60EEBEB37}" type="sibTrans" cxnId="{5C6F0215-7CCC-4821-9FFF-2DEBE3A42B17}">
      <dgm:prSet/>
      <dgm:spPr/>
      <dgm:t>
        <a:bodyPr/>
        <a:lstStyle/>
        <a:p>
          <a:endParaRPr lang="ru-RU"/>
        </a:p>
      </dgm:t>
    </dgm:pt>
    <dgm:pt modelId="{BCF7488A-B528-442E-B5D2-55A3A55D561F}">
      <dgm:prSet phldrT="[Текст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uk-UA" sz="3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Коефіцієнт зниження родючості ґрунтів</a:t>
          </a:r>
          <a:endParaRPr lang="ru-RU" sz="3200" dirty="0">
            <a:solidFill>
              <a:srgbClr val="00FFFF"/>
            </a:solidFill>
            <a:latin typeface="Monotype Corsiva" pitchFamily="66" charset="0"/>
          </a:endParaRPr>
        </a:p>
      </dgm:t>
    </dgm:pt>
    <dgm:pt modelId="{5C455015-7045-46E4-941F-358F4773E663}" type="parTrans" cxnId="{FFEC13FB-52E3-4F5B-80DB-26102B3F1C29}">
      <dgm:prSet/>
      <dgm:spPr/>
      <dgm:t>
        <a:bodyPr/>
        <a:lstStyle/>
        <a:p>
          <a:endParaRPr lang="ru-RU"/>
        </a:p>
      </dgm:t>
    </dgm:pt>
    <dgm:pt modelId="{EEEFB625-37D7-41DF-98D6-DC9E4CAAE85C}" type="sibTrans" cxnId="{FFEC13FB-52E3-4F5B-80DB-26102B3F1C29}">
      <dgm:prSet/>
      <dgm:spPr/>
      <dgm:t>
        <a:bodyPr/>
        <a:lstStyle/>
        <a:p>
          <a:endParaRPr lang="ru-RU"/>
        </a:p>
      </dgm:t>
    </dgm:pt>
    <dgm:pt modelId="{7D067705-76E9-4452-861F-69594097007F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uk-U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Показник прояву ерозії ґрунтів</a:t>
          </a:r>
          <a:endParaRPr lang="ru-RU" sz="3200" dirty="0">
            <a:solidFill>
              <a:srgbClr val="FFFF00"/>
            </a:solidFill>
            <a:latin typeface="Monotype Corsiva" pitchFamily="66" charset="0"/>
          </a:endParaRPr>
        </a:p>
      </dgm:t>
    </dgm:pt>
    <dgm:pt modelId="{A6DD9C2E-C680-41E6-842A-A5288FCD8728}" type="parTrans" cxnId="{1FFFC9C5-EA0D-417D-A2F8-CE58BFB5136B}">
      <dgm:prSet/>
      <dgm:spPr/>
      <dgm:t>
        <a:bodyPr/>
        <a:lstStyle/>
        <a:p>
          <a:endParaRPr lang="ru-RU"/>
        </a:p>
      </dgm:t>
    </dgm:pt>
    <dgm:pt modelId="{297B768B-D52F-4BFE-8A91-BC55C910C4AF}" type="sibTrans" cxnId="{1FFFC9C5-EA0D-417D-A2F8-CE58BFB5136B}">
      <dgm:prSet/>
      <dgm:spPr/>
      <dgm:t>
        <a:bodyPr/>
        <a:lstStyle/>
        <a:p>
          <a:endParaRPr lang="ru-RU"/>
        </a:p>
      </dgm:t>
    </dgm:pt>
    <dgm:pt modelId="{377BF1A8-703D-43AA-8956-67DBC86331D0}">
      <dgm:prSet phldrT="[Текст]" custT="1"/>
      <dgm:spPr>
        <a:solidFill>
          <a:schemeClr val="accent6">
            <a:lumMod val="20000"/>
            <a:lumOff val="80000"/>
          </a:schemeClr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uk-UA" sz="3200" dirty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rPr>
            <a:t>Шар потенційного стоку, мм </a:t>
          </a:r>
          <a:endParaRPr lang="ru-RU" sz="3200" dirty="0">
            <a:solidFill>
              <a:srgbClr val="00FFFF"/>
            </a:solidFill>
            <a:latin typeface="Monotype Corsiva" pitchFamily="66" charset="0"/>
          </a:endParaRPr>
        </a:p>
      </dgm:t>
    </dgm:pt>
    <dgm:pt modelId="{4633B318-95AD-43A4-B172-186EAD335645}" type="parTrans" cxnId="{DA804243-0A03-47FF-B7C4-2FAC046D62CF}">
      <dgm:prSet/>
      <dgm:spPr/>
      <dgm:t>
        <a:bodyPr/>
        <a:lstStyle/>
        <a:p>
          <a:endParaRPr lang="ru-RU"/>
        </a:p>
      </dgm:t>
    </dgm:pt>
    <dgm:pt modelId="{AEFE6B36-3F4C-431D-B0F3-E8EF75D7E1DF}" type="sibTrans" cxnId="{DA804243-0A03-47FF-B7C4-2FAC046D62CF}">
      <dgm:prSet/>
      <dgm:spPr/>
      <dgm:t>
        <a:bodyPr/>
        <a:lstStyle/>
        <a:p>
          <a:endParaRPr lang="ru-RU"/>
        </a:p>
      </dgm:t>
    </dgm:pt>
    <dgm:pt modelId="{D27E376B-6C22-4672-B254-3D7E17D9DBC2}" type="pres">
      <dgm:prSet presAssocID="{03186661-7729-426A-BA95-B8173B344F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BBBC54-49E5-4381-A9EA-728155291D42}" type="pres">
      <dgm:prSet presAssocID="{03186661-7729-426A-BA95-B8173B344F87}" presName="dummyMaxCanvas" presStyleCnt="0">
        <dgm:presLayoutVars/>
      </dgm:prSet>
      <dgm:spPr/>
    </dgm:pt>
    <dgm:pt modelId="{DC129E41-46E1-4FB8-B1D7-FC002B2C2F83}" type="pres">
      <dgm:prSet presAssocID="{03186661-7729-426A-BA95-B8173B344F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9862E-78D7-4294-A0CE-0638D868133E}" type="pres">
      <dgm:prSet presAssocID="{03186661-7729-426A-BA95-B8173B344F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D6FB-D294-4803-924F-E57B35BD67D5}" type="pres">
      <dgm:prSet presAssocID="{03186661-7729-426A-BA95-B8173B344F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892AF-78E7-49ED-8E65-81AEA5D06AAB}" type="pres">
      <dgm:prSet presAssocID="{03186661-7729-426A-BA95-B8173B344F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F8BB-903A-4727-9103-D4179C29D2F8}" type="pres">
      <dgm:prSet presAssocID="{03186661-7729-426A-BA95-B8173B344F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D5F49-5866-466E-97EA-6EFF5EEEF490}" type="pres">
      <dgm:prSet presAssocID="{03186661-7729-426A-BA95-B8173B344F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E9F0-27D7-444E-B486-132253CC1947}" type="pres">
      <dgm:prSet presAssocID="{03186661-7729-426A-BA95-B8173B344F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614-3D7E-4C62-A1CF-E519E91A1E4C}" type="pres">
      <dgm:prSet presAssocID="{03186661-7729-426A-BA95-B8173B344F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AB4BF-2365-421E-BB6C-956F5607AE18}" type="pres">
      <dgm:prSet presAssocID="{03186661-7729-426A-BA95-B8173B344F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40A76-8A5E-4E12-A66C-9B8D2935040E}" type="pres">
      <dgm:prSet presAssocID="{03186661-7729-426A-BA95-B8173B344F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B010E-15A7-4D44-9E4B-E4EE223835CB}" type="pres">
      <dgm:prSet presAssocID="{03186661-7729-426A-BA95-B8173B344F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04243-0A03-47FF-B7C4-2FAC046D62CF}" srcId="{03186661-7729-426A-BA95-B8173B344F87}" destId="{377BF1A8-703D-43AA-8956-67DBC86331D0}" srcOrd="3" destOrd="0" parTransId="{4633B318-95AD-43A4-B172-186EAD335645}" sibTransId="{AEFE6B36-3F4C-431D-B0F3-E8EF75D7E1DF}"/>
    <dgm:cxn modelId="{D3F3C4D4-1A74-4A42-A785-5289045DE8B1}" type="presOf" srcId="{03186661-7729-426A-BA95-B8173B344F87}" destId="{D27E376B-6C22-4672-B254-3D7E17D9DBC2}" srcOrd="0" destOrd="0" presId="urn:microsoft.com/office/officeart/2005/8/layout/vProcess5"/>
    <dgm:cxn modelId="{0C33A549-689E-4D48-9834-52F58E6C4596}" type="presOf" srcId="{BCF7488A-B528-442E-B5D2-55A3A55D561F}" destId="{C589862E-78D7-4294-A0CE-0638D868133E}" srcOrd="0" destOrd="0" presId="urn:microsoft.com/office/officeart/2005/8/layout/vProcess5"/>
    <dgm:cxn modelId="{4FBD7555-36FE-4200-AFA7-4AB37D9645EA}" type="presOf" srcId="{377BF1A8-703D-43AA-8956-67DBC86331D0}" destId="{A44892AF-78E7-49ED-8E65-81AEA5D06AAB}" srcOrd="0" destOrd="0" presId="urn:microsoft.com/office/officeart/2005/8/layout/vProcess5"/>
    <dgm:cxn modelId="{89BE6178-0B86-4066-8831-64950CDE8648}" type="presOf" srcId="{297B768B-D52F-4BFE-8A91-BC55C910C4AF}" destId="{D822E9F0-27D7-444E-B486-132253CC1947}" srcOrd="0" destOrd="0" presId="urn:microsoft.com/office/officeart/2005/8/layout/vProcess5"/>
    <dgm:cxn modelId="{BDAA34B7-ABBE-426A-BE73-88DBEB697DC9}" type="presOf" srcId="{ACDC6EFC-8522-44E2-A0D2-CD7199B78BA8}" destId="{DC129E41-46E1-4FB8-B1D7-FC002B2C2F83}" srcOrd="0" destOrd="0" presId="urn:microsoft.com/office/officeart/2005/8/layout/vProcess5"/>
    <dgm:cxn modelId="{EDF3985E-AFF9-4ECF-9A8C-1CAB47BDE87C}" type="presOf" srcId="{7D067705-76E9-4452-861F-69594097007F}" destId="{EED40A76-8A5E-4E12-A66C-9B8D2935040E}" srcOrd="1" destOrd="0" presId="urn:microsoft.com/office/officeart/2005/8/layout/vProcess5"/>
    <dgm:cxn modelId="{7103F044-D661-4638-B886-3CABA2DEDBD2}" type="presOf" srcId="{377BF1A8-703D-43AA-8956-67DBC86331D0}" destId="{C28B010E-15A7-4D44-9E4B-E4EE223835CB}" srcOrd="1" destOrd="0" presId="urn:microsoft.com/office/officeart/2005/8/layout/vProcess5"/>
    <dgm:cxn modelId="{46B0FA02-15DE-4733-A9D5-B84DCBCF6E3F}" type="presOf" srcId="{ACDC6EFC-8522-44E2-A0D2-CD7199B78BA8}" destId="{EFE44614-3D7E-4C62-A1CF-E519E91A1E4C}" srcOrd="1" destOrd="0" presId="urn:microsoft.com/office/officeart/2005/8/layout/vProcess5"/>
    <dgm:cxn modelId="{5C6F0215-7CCC-4821-9FFF-2DEBE3A42B17}" srcId="{03186661-7729-426A-BA95-B8173B344F87}" destId="{ACDC6EFC-8522-44E2-A0D2-CD7199B78BA8}" srcOrd="0" destOrd="0" parTransId="{E5EF86EB-C062-4779-8A94-9442C5B4965B}" sibTransId="{C8F6C2BD-D3A7-4097-84B2-20A60EEBEB37}"/>
    <dgm:cxn modelId="{1033E03B-8CAA-4501-929D-429AF753BDA6}" type="presOf" srcId="{BCF7488A-B528-442E-B5D2-55A3A55D561F}" destId="{FBAAB4BF-2365-421E-BB6C-956F5607AE18}" srcOrd="1" destOrd="0" presId="urn:microsoft.com/office/officeart/2005/8/layout/vProcess5"/>
    <dgm:cxn modelId="{A421BD31-E6CA-4276-8C35-4D7817920EE6}" type="presOf" srcId="{EEEFB625-37D7-41DF-98D6-DC9E4CAAE85C}" destId="{BEED5F49-5866-466E-97EA-6EFF5EEEF490}" srcOrd="0" destOrd="0" presId="urn:microsoft.com/office/officeart/2005/8/layout/vProcess5"/>
    <dgm:cxn modelId="{CD972BCD-3437-4A4C-8054-D5343DF5FFE2}" type="presOf" srcId="{C8F6C2BD-D3A7-4097-84B2-20A60EEBEB37}" destId="{30D6F8BB-903A-4727-9103-D4179C29D2F8}" srcOrd="0" destOrd="0" presId="urn:microsoft.com/office/officeart/2005/8/layout/vProcess5"/>
    <dgm:cxn modelId="{71BAE6F6-3D60-4176-8EC6-6110EE91D80E}" type="presOf" srcId="{7D067705-76E9-4452-861F-69594097007F}" destId="{0930D6FB-D294-4803-924F-E57B35BD67D5}" srcOrd="0" destOrd="0" presId="urn:microsoft.com/office/officeart/2005/8/layout/vProcess5"/>
    <dgm:cxn modelId="{FFEC13FB-52E3-4F5B-80DB-26102B3F1C29}" srcId="{03186661-7729-426A-BA95-B8173B344F87}" destId="{BCF7488A-B528-442E-B5D2-55A3A55D561F}" srcOrd="1" destOrd="0" parTransId="{5C455015-7045-46E4-941F-358F4773E663}" sibTransId="{EEEFB625-37D7-41DF-98D6-DC9E4CAAE85C}"/>
    <dgm:cxn modelId="{1FFFC9C5-EA0D-417D-A2F8-CE58BFB5136B}" srcId="{03186661-7729-426A-BA95-B8173B344F87}" destId="{7D067705-76E9-4452-861F-69594097007F}" srcOrd="2" destOrd="0" parTransId="{A6DD9C2E-C680-41E6-842A-A5288FCD8728}" sibTransId="{297B768B-D52F-4BFE-8A91-BC55C910C4AF}"/>
    <dgm:cxn modelId="{86F64159-B919-47F0-867C-E1B05D58CAEF}" type="presParOf" srcId="{D27E376B-6C22-4672-B254-3D7E17D9DBC2}" destId="{43BBBC54-49E5-4381-A9EA-728155291D42}" srcOrd="0" destOrd="0" presId="urn:microsoft.com/office/officeart/2005/8/layout/vProcess5"/>
    <dgm:cxn modelId="{D8806946-D71F-459D-8E99-D7E4EF619C72}" type="presParOf" srcId="{D27E376B-6C22-4672-B254-3D7E17D9DBC2}" destId="{DC129E41-46E1-4FB8-B1D7-FC002B2C2F83}" srcOrd="1" destOrd="0" presId="urn:microsoft.com/office/officeart/2005/8/layout/vProcess5"/>
    <dgm:cxn modelId="{C45ACB55-19DE-41DF-8390-A0A5EF964C3F}" type="presParOf" srcId="{D27E376B-6C22-4672-B254-3D7E17D9DBC2}" destId="{C589862E-78D7-4294-A0CE-0638D868133E}" srcOrd="2" destOrd="0" presId="urn:microsoft.com/office/officeart/2005/8/layout/vProcess5"/>
    <dgm:cxn modelId="{BC7F185A-049E-46FB-8586-D4C5121F5A58}" type="presParOf" srcId="{D27E376B-6C22-4672-B254-3D7E17D9DBC2}" destId="{0930D6FB-D294-4803-924F-E57B35BD67D5}" srcOrd="3" destOrd="0" presId="urn:microsoft.com/office/officeart/2005/8/layout/vProcess5"/>
    <dgm:cxn modelId="{E0831E9B-4597-48B7-A675-6AD6BCC43DB3}" type="presParOf" srcId="{D27E376B-6C22-4672-B254-3D7E17D9DBC2}" destId="{A44892AF-78E7-49ED-8E65-81AEA5D06AAB}" srcOrd="4" destOrd="0" presId="urn:microsoft.com/office/officeart/2005/8/layout/vProcess5"/>
    <dgm:cxn modelId="{52A73ED4-4422-422B-90DF-18C22639B7DC}" type="presParOf" srcId="{D27E376B-6C22-4672-B254-3D7E17D9DBC2}" destId="{30D6F8BB-903A-4727-9103-D4179C29D2F8}" srcOrd="5" destOrd="0" presId="urn:microsoft.com/office/officeart/2005/8/layout/vProcess5"/>
    <dgm:cxn modelId="{0D12AB17-87B9-401A-A0B4-40D5D1B7C00E}" type="presParOf" srcId="{D27E376B-6C22-4672-B254-3D7E17D9DBC2}" destId="{BEED5F49-5866-466E-97EA-6EFF5EEEF490}" srcOrd="6" destOrd="0" presId="urn:microsoft.com/office/officeart/2005/8/layout/vProcess5"/>
    <dgm:cxn modelId="{5F12EA3B-6B3A-4C3C-BB66-5296A1ED7FFE}" type="presParOf" srcId="{D27E376B-6C22-4672-B254-3D7E17D9DBC2}" destId="{D822E9F0-27D7-444E-B486-132253CC1947}" srcOrd="7" destOrd="0" presId="urn:microsoft.com/office/officeart/2005/8/layout/vProcess5"/>
    <dgm:cxn modelId="{55C835CE-F344-4DC9-809B-079F8E7009C3}" type="presParOf" srcId="{D27E376B-6C22-4672-B254-3D7E17D9DBC2}" destId="{EFE44614-3D7E-4C62-A1CF-E519E91A1E4C}" srcOrd="8" destOrd="0" presId="urn:microsoft.com/office/officeart/2005/8/layout/vProcess5"/>
    <dgm:cxn modelId="{1FA837B6-D426-4C8C-9B4F-D50BF9A677CF}" type="presParOf" srcId="{D27E376B-6C22-4672-B254-3D7E17D9DBC2}" destId="{FBAAB4BF-2365-421E-BB6C-956F5607AE18}" srcOrd="9" destOrd="0" presId="urn:microsoft.com/office/officeart/2005/8/layout/vProcess5"/>
    <dgm:cxn modelId="{A9D59878-CE61-49F5-BE06-5EACE563075C}" type="presParOf" srcId="{D27E376B-6C22-4672-B254-3D7E17D9DBC2}" destId="{EED40A76-8A5E-4E12-A66C-9B8D2935040E}" srcOrd="10" destOrd="0" presId="urn:microsoft.com/office/officeart/2005/8/layout/vProcess5"/>
    <dgm:cxn modelId="{B2FFC7B6-0B87-416C-813C-AE87FCF34FD1}" type="presParOf" srcId="{D27E376B-6C22-4672-B254-3D7E17D9DBC2}" destId="{C28B010E-15A7-4D44-9E4B-E4EE223835CB}" srcOrd="11" destOrd="0" presId="urn:microsoft.com/office/officeart/2005/8/layout/vProcess5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D13D22-CD2C-457A-A893-7D30D279C9D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A46560-C504-4DEF-ADE7-EE1A2C255E28}">
      <dgm:prSet phldrT="[Текст]" custT="1"/>
      <dgm:spPr>
        <a:solidFill>
          <a:srgbClr val="00FF0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40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rPr>
            <a:t>При визначені типів кризової ситуації, викликані вітровою ерозією, враховуються певні особливості:</a:t>
          </a:r>
          <a:endParaRPr lang="ru-RU" sz="4000" dirty="0">
            <a:solidFill>
              <a:schemeClr val="accent6">
                <a:lumMod val="50000"/>
              </a:schemeClr>
            </a:solidFill>
            <a:latin typeface="Monotype Corsiva" pitchFamily="66" charset="0"/>
          </a:endParaRPr>
        </a:p>
      </dgm:t>
    </dgm:pt>
    <dgm:pt modelId="{769B84B2-E9B5-4A22-9E47-97C49D8808BC}" type="parTrans" cxnId="{4CC167C8-632E-4868-88AF-FB3EA1CCEDDE}">
      <dgm:prSet/>
      <dgm:spPr/>
      <dgm:t>
        <a:bodyPr/>
        <a:lstStyle/>
        <a:p>
          <a:endParaRPr lang="ru-RU"/>
        </a:p>
      </dgm:t>
    </dgm:pt>
    <dgm:pt modelId="{8ADB6A12-7682-461F-B714-7C9B4327B977}" type="sibTrans" cxnId="{4CC167C8-632E-4868-88AF-FB3EA1CCEDDE}">
      <dgm:prSet/>
      <dgm:spPr/>
      <dgm:t>
        <a:bodyPr/>
        <a:lstStyle/>
        <a:p>
          <a:endParaRPr lang="ru-RU"/>
        </a:p>
      </dgm:t>
    </dgm:pt>
    <dgm:pt modelId="{912D04A2-1AD7-4FC0-AF4B-6D6F4B80901E}">
      <dgm:prSet phldrT="[Текст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2800" dirty="0" smtClean="0">
              <a:solidFill>
                <a:schemeClr val="bg1"/>
              </a:solidFill>
              <a:latin typeface="Monotype Corsiva" pitchFamily="66" charset="0"/>
            </a:rPr>
            <a:t>Існуючі методики польової діагностики ступеня пошкодження ґрунтового покриву вітровою ерозією мало реально використати на практиці</a:t>
          </a:r>
          <a:endParaRPr lang="ru-RU" sz="2800" dirty="0">
            <a:solidFill>
              <a:schemeClr val="bg1"/>
            </a:solidFill>
            <a:latin typeface="Monotype Corsiva" pitchFamily="66" charset="0"/>
          </a:endParaRPr>
        </a:p>
      </dgm:t>
    </dgm:pt>
    <dgm:pt modelId="{A0C67CAA-6E98-4D67-82E7-16CDBF6B0E55}" type="parTrans" cxnId="{6AE437BE-8962-4FC2-B6E0-BBB2C4D26E27}">
      <dgm:prSet/>
      <dgm:spPr/>
      <dgm:t>
        <a:bodyPr/>
        <a:lstStyle/>
        <a:p>
          <a:endParaRPr lang="ru-RU"/>
        </a:p>
      </dgm:t>
    </dgm:pt>
    <dgm:pt modelId="{215C7F8B-986D-496E-8B0F-A3C222BB2944}" type="sibTrans" cxnId="{6AE437BE-8962-4FC2-B6E0-BBB2C4D26E27}">
      <dgm:prSet/>
      <dgm:spPr/>
      <dgm:t>
        <a:bodyPr/>
        <a:lstStyle/>
        <a:p>
          <a:endParaRPr lang="ru-RU"/>
        </a:p>
      </dgm:t>
    </dgm:pt>
    <dgm:pt modelId="{48EB54A3-3397-4064-B18F-C5878358D074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3200" dirty="0" smtClean="0">
              <a:latin typeface="Monotype Corsiva" pitchFamily="66" charset="0"/>
            </a:rPr>
            <a:t>Характеристика для дефляції періодичність прояву, виникає не кожного року</a:t>
          </a:r>
          <a:endParaRPr lang="ru-RU" sz="3200" dirty="0">
            <a:latin typeface="Monotype Corsiva" pitchFamily="66" charset="0"/>
          </a:endParaRPr>
        </a:p>
      </dgm:t>
    </dgm:pt>
    <dgm:pt modelId="{4D7FE0FC-6B68-446C-BAC3-DFF88A512B40}" type="parTrans" cxnId="{84805549-911A-43F9-8C6D-9C5B6098E27A}">
      <dgm:prSet/>
      <dgm:spPr/>
      <dgm:t>
        <a:bodyPr/>
        <a:lstStyle/>
        <a:p>
          <a:endParaRPr lang="ru-RU"/>
        </a:p>
      </dgm:t>
    </dgm:pt>
    <dgm:pt modelId="{A87D8466-A043-4301-AA4B-781BFE7699D9}" type="sibTrans" cxnId="{84805549-911A-43F9-8C6D-9C5B6098E27A}">
      <dgm:prSet/>
      <dgm:spPr/>
      <dgm:t>
        <a:bodyPr/>
        <a:lstStyle/>
        <a:p>
          <a:endParaRPr lang="ru-RU"/>
        </a:p>
      </dgm:t>
    </dgm:pt>
    <dgm:pt modelId="{602FDDF5-4D69-445E-B46D-BB8E0FAFD962}" type="pres">
      <dgm:prSet presAssocID="{9BD13D22-CD2C-457A-A893-7D30D279C9D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EDD72D-3725-4125-8173-26494750C164}" type="pres">
      <dgm:prSet presAssocID="{9BD13D22-CD2C-457A-A893-7D30D279C9DA}" presName="pyramid" presStyleLbl="node1" presStyleIdx="0" presStyleCnt="1" custLinFactNeighborX="24490" custLinFactNeighborY="-1149"/>
      <dgm:spPr>
        <a:solidFill>
          <a:schemeClr val="bg1">
            <a:lumMod val="65000"/>
          </a:schemeClr>
        </a:solidFill>
      </dgm:spPr>
    </dgm:pt>
    <dgm:pt modelId="{0190A50D-E54D-4571-A208-C5248D2A4C82}" type="pres">
      <dgm:prSet presAssocID="{9BD13D22-CD2C-457A-A893-7D30D279C9DA}" presName="theList" presStyleCnt="0"/>
      <dgm:spPr/>
    </dgm:pt>
    <dgm:pt modelId="{C9F73059-D316-48BA-8F6A-C353C8BF24FC}" type="pres">
      <dgm:prSet presAssocID="{23A46560-C504-4DEF-ADE7-EE1A2C255E28}" presName="aNode" presStyleLbl="fgAcc1" presStyleIdx="0" presStyleCnt="3" custScaleX="197478" custScaleY="321901" custLinFactY="-22545" custLinFactNeighborX="-145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FA96D-DB52-4AEF-92BC-C520DD550B53}" type="pres">
      <dgm:prSet presAssocID="{23A46560-C504-4DEF-ADE7-EE1A2C255E28}" presName="aSpace" presStyleCnt="0"/>
      <dgm:spPr/>
    </dgm:pt>
    <dgm:pt modelId="{AEF43C85-27DF-47E0-BDDF-0070778E87D5}" type="pres">
      <dgm:prSet presAssocID="{912D04A2-1AD7-4FC0-AF4B-6D6F4B80901E}" presName="aNode" presStyleLbl="fgAcc1" presStyleIdx="1" presStyleCnt="3" custScaleY="410825" custLinFactY="16112" custLinFactNeighborX="306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1FCF0-7AF3-4FE8-8F96-B27D3FA2A62B}" type="pres">
      <dgm:prSet presAssocID="{912D04A2-1AD7-4FC0-AF4B-6D6F4B80901E}" presName="aSpace" presStyleCnt="0"/>
      <dgm:spPr/>
    </dgm:pt>
    <dgm:pt modelId="{B55E1604-6147-4B77-8FE9-015B2C1AA564}" type="pres">
      <dgm:prSet presAssocID="{48EB54A3-3397-4064-B18F-C5878358D074}" presName="aNode" presStyleLbl="fgAcc1" presStyleIdx="2" presStyleCnt="3" custScaleY="300698" custLinFactY="76575" custLinFactNeighborX="-569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D24D-FE09-4CD1-8217-72D53CA352BE}" type="pres">
      <dgm:prSet presAssocID="{48EB54A3-3397-4064-B18F-C5878358D074}" presName="aSpace" presStyleCnt="0"/>
      <dgm:spPr/>
    </dgm:pt>
  </dgm:ptLst>
  <dgm:cxnLst>
    <dgm:cxn modelId="{B91CE1AF-F5A6-40BA-AA2E-7A1B07BC0077}" type="presOf" srcId="{48EB54A3-3397-4064-B18F-C5878358D074}" destId="{B55E1604-6147-4B77-8FE9-015B2C1AA564}" srcOrd="0" destOrd="0" presId="urn:microsoft.com/office/officeart/2005/8/layout/pyramid2"/>
    <dgm:cxn modelId="{6AE437BE-8962-4FC2-B6E0-BBB2C4D26E27}" srcId="{9BD13D22-CD2C-457A-A893-7D30D279C9DA}" destId="{912D04A2-1AD7-4FC0-AF4B-6D6F4B80901E}" srcOrd="1" destOrd="0" parTransId="{A0C67CAA-6E98-4D67-82E7-16CDBF6B0E55}" sibTransId="{215C7F8B-986D-496E-8B0F-A3C222BB2944}"/>
    <dgm:cxn modelId="{84805549-911A-43F9-8C6D-9C5B6098E27A}" srcId="{9BD13D22-CD2C-457A-A893-7D30D279C9DA}" destId="{48EB54A3-3397-4064-B18F-C5878358D074}" srcOrd="2" destOrd="0" parTransId="{4D7FE0FC-6B68-446C-BAC3-DFF88A512B40}" sibTransId="{A87D8466-A043-4301-AA4B-781BFE7699D9}"/>
    <dgm:cxn modelId="{85881561-F77F-4C38-8855-DE8AC02C5FDF}" type="presOf" srcId="{23A46560-C504-4DEF-ADE7-EE1A2C255E28}" destId="{C9F73059-D316-48BA-8F6A-C353C8BF24FC}" srcOrd="0" destOrd="0" presId="urn:microsoft.com/office/officeart/2005/8/layout/pyramid2"/>
    <dgm:cxn modelId="{1720569D-20A1-44B2-90E1-6BA48A6DF042}" type="presOf" srcId="{9BD13D22-CD2C-457A-A893-7D30D279C9DA}" destId="{602FDDF5-4D69-445E-B46D-BB8E0FAFD962}" srcOrd="0" destOrd="0" presId="urn:microsoft.com/office/officeart/2005/8/layout/pyramid2"/>
    <dgm:cxn modelId="{C7E96FEE-E3C8-4F61-83F9-DE6880A42E68}" type="presOf" srcId="{912D04A2-1AD7-4FC0-AF4B-6D6F4B80901E}" destId="{AEF43C85-27DF-47E0-BDDF-0070778E87D5}" srcOrd="0" destOrd="0" presId="urn:microsoft.com/office/officeart/2005/8/layout/pyramid2"/>
    <dgm:cxn modelId="{4CC167C8-632E-4868-88AF-FB3EA1CCEDDE}" srcId="{9BD13D22-CD2C-457A-A893-7D30D279C9DA}" destId="{23A46560-C504-4DEF-ADE7-EE1A2C255E28}" srcOrd="0" destOrd="0" parTransId="{769B84B2-E9B5-4A22-9E47-97C49D8808BC}" sibTransId="{8ADB6A12-7682-461F-B714-7C9B4327B977}"/>
    <dgm:cxn modelId="{75453FEA-2ED5-4ED8-9776-4C05F8A27D04}" type="presParOf" srcId="{602FDDF5-4D69-445E-B46D-BB8E0FAFD962}" destId="{16EDD72D-3725-4125-8173-26494750C164}" srcOrd="0" destOrd="0" presId="urn:microsoft.com/office/officeart/2005/8/layout/pyramid2"/>
    <dgm:cxn modelId="{EE2FBAEB-171C-44C9-B573-61E46C52AC93}" type="presParOf" srcId="{602FDDF5-4D69-445E-B46D-BB8E0FAFD962}" destId="{0190A50D-E54D-4571-A208-C5248D2A4C82}" srcOrd="1" destOrd="0" presId="urn:microsoft.com/office/officeart/2005/8/layout/pyramid2"/>
    <dgm:cxn modelId="{1943580A-89DD-4DC7-A2F3-B8F2B3F4C3DA}" type="presParOf" srcId="{0190A50D-E54D-4571-A208-C5248D2A4C82}" destId="{C9F73059-D316-48BA-8F6A-C353C8BF24FC}" srcOrd="0" destOrd="0" presId="urn:microsoft.com/office/officeart/2005/8/layout/pyramid2"/>
    <dgm:cxn modelId="{632E81E4-2AB3-42F4-A954-9C2B9752652B}" type="presParOf" srcId="{0190A50D-E54D-4571-A208-C5248D2A4C82}" destId="{61AFA96D-DB52-4AEF-92BC-C520DD550B53}" srcOrd="1" destOrd="0" presId="urn:microsoft.com/office/officeart/2005/8/layout/pyramid2"/>
    <dgm:cxn modelId="{1ABA2F91-4879-42A4-9D70-798EAFB1FBAB}" type="presParOf" srcId="{0190A50D-E54D-4571-A208-C5248D2A4C82}" destId="{AEF43C85-27DF-47E0-BDDF-0070778E87D5}" srcOrd="2" destOrd="0" presId="urn:microsoft.com/office/officeart/2005/8/layout/pyramid2"/>
    <dgm:cxn modelId="{512B0FF6-52BE-481F-BB1A-30EC63646D2A}" type="presParOf" srcId="{0190A50D-E54D-4571-A208-C5248D2A4C82}" destId="{72B1FCF0-7AF3-4FE8-8F96-B27D3FA2A62B}" srcOrd="3" destOrd="0" presId="urn:microsoft.com/office/officeart/2005/8/layout/pyramid2"/>
    <dgm:cxn modelId="{1402D170-A752-4F5F-9634-096F2D9FA80A}" type="presParOf" srcId="{0190A50D-E54D-4571-A208-C5248D2A4C82}" destId="{B55E1604-6147-4B77-8FE9-015B2C1AA564}" srcOrd="4" destOrd="0" presId="urn:microsoft.com/office/officeart/2005/8/layout/pyramid2"/>
    <dgm:cxn modelId="{84AB3EBF-6BBD-415E-BBF7-22BBBB582AC1}" type="presParOf" srcId="{0190A50D-E54D-4571-A208-C5248D2A4C82}" destId="{90EDD24D-FE09-4CD1-8217-72D53CA352BE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AF487-1DDB-45B1-B9B0-F3029F5AD7A3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EC9E1-81BD-41BF-98D9-FBEE4ADEB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C9E1-81BD-41BF-98D9-FBEE4ADEB16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7000" contrast="44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00FE-AF86-4166-9C95-6B85C6A01BA6}" type="datetimeFigureOut">
              <a:rPr lang="ru-RU" smtClean="0"/>
              <a:pPr/>
              <a:t>16.06.2010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5783-E608-4D67-892A-88E4CCCA2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7290" y="2428868"/>
            <a:ext cx="6643734" cy="1643074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VALL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1928802"/>
            <a:ext cx="8358246" cy="30003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92D050"/>
                </a:solidFill>
                <a:latin typeface="Palatino Linotype" pitchFamily="18" charset="0"/>
              </a:rPr>
              <a:t>Критерії і нормативи моніторингу оцінки ерозійної  небезпеки</a:t>
            </a:r>
            <a:endParaRPr lang="ru-RU" sz="6000" dirty="0">
              <a:solidFill>
                <a:srgbClr val="92D05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24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785794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5400000" flipH="1" flipV="1">
            <a:off x="4001290" y="4142586"/>
            <a:ext cx="57150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-34957" y="3392487"/>
            <a:ext cx="207170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108447" y="2463793"/>
            <a:ext cx="35719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7001686" y="3356768"/>
            <a:ext cx="214314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6000" contrast="44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857224" y="285728"/>
            <a:ext cx="7358114" cy="6286544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Небезпека    </a:t>
            </a: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–   природне     або техногенне явище, в   результаті якого можливе виникнення явищ або  процесів,  здатних  вражати людей,      чинити      матеріальні збитки,     руйнувати      довкілля.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dim_Sered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642910" y="285728"/>
          <a:ext cx="77867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7000" contrast="36000"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10" y="5143512"/>
            <a:ext cx="7500990" cy="17144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  <a:t>Основні  етапи первинної оцінки та завдання: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42852"/>
            <a:ext cx="414340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Визначається клас ерозійної небезпеки териорії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1785926"/>
            <a:ext cx="4143404" cy="15716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Програма моніторингу ерозійних процесів та їх наслід</a:t>
            </a:r>
            <a:r>
              <a:rPr lang="uk-UA" sz="2800" dirty="0" smtClean="0">
                <a:latin typeface="Monotype Corsiva" pitchFamily="66" charset="0"/>
              </a:rPr>
              <a:t>ки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728" y="3286124"/>
            <a:ext cx="5643602" cy="1785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Виявляється причини строкатості і диференційованості </a:t>
            </a:r>
            <a:r>
              <a:rPr lang="uk-UA" sz="2800" dirty="0" err="1" smtClean="0">
                <a:solidFill>
                  <a:srgbClr val="FFFF00"/>
                </a:solidFill>
                <a:latin typeface="Monotype Corsiva" pitchFamily="66" charset="0"/>
              </a:rPr>
              <a:t>ЕН</a:t>
            </a:r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 конкретної території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3438" y="1643050"/>
            <a:ext cx="4357718" cy="17145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План невідкладних заходів грунтоохоронних заходів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142852"/>
            <a:ext cx="4357718" cy="1428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Monotype Corsiva" pitchFamily="66" charset="0"/>
              </a:rPr>
              <a:t>Виявляється найбільш ерозійно небезпечні території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57224" y="5143512"/>
            <a:ext cx="714380" cy="42862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501090" y="3286124"/>
            <a:ext cx="214314" cy="24288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143900" y="3786190"/>
            <a:ext cx="428628" cy="24288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786710" y="4286256"/>
            <a:ext cx="500066" cy="28575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072330" y="5214950"/>
            <a:ext cx="714380" cy="50006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57158" y="3643314"/>
            <a:ext cx="428628" cy="24288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143380"/>
            <a:ext cx="500066" cy="28575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42910" y="4572008"/>
            <a:ext cx="571504" cy="35719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7158" y="3143248"/>
            <a:ext cx="214314" cy="24288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500958" y="4786322"/>
            <a:ext cx="571504" cy="35719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8000" contrast="39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объединение 2"/>
          <p:cNvSpPr/>
          <p:nvPr/>
        </p:nvSpPr>
        <p:spPr>
          <a:xfrm>
            <a:off x="285720" y="142852"/>
            <a:ext cx="8858280" cy="2357454"/>
          </a:xfrm>
          <a:prstGeom prst="flowChartMerge">
            <a:avLst/>
          </a:prstGeom>
          <a:solidFill>
            <a:srgbClr val="0070C0"/>
          </a:solidFill>
          <a:ln w="349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4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Критерій прояву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водної чи вітрової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ерозії ґрунтів</a:t>
            </a:r>
            <a:endParaRPr lang="ru-RU" sz="40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785850" y="1643050"/>
            <a:ext cx="5643602" cy="2643206"/>
          </a:xfrm>
          <a:prstGeom prst="ellipse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800" u="sng" dirty="0" smtClean="0">
                <a:solidFill>
                  <a:srgbClr val="FFFF00"/>
                </a:solidFill>
                <a:latin typeface="Monotype Corsiva" pitchFamily="66" charset="0"/>
              </a:rPr>
              <a:t>погіршення ґрунтовим покривом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800" u="sng" dirty="0" smtClean="0">
                <a:solidFill>
                  <a:srgbClr val="FFFF00"/>
                </a:solidFill>
                <a:latin typeface="Monotype Corsiva" pitchFamily="66" charset="0"/>
              </a:rPr>
              <a:t>життєво-важливих функцій   </a:t>
            </a:r>
            <a:endParaRPr lang="ru-RU" sz="3800" u="sng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57686" y="4214818"/>
            <a:ext cx="5072066" cy="1928850"/>
          </a:xfrm>
          <a:prstGeom prst="ellipse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u="sng" dirty="0" smtClean="0">
                <a:solidFill>
                  <a:srgbClr val="00B0F0"/>
                </a:solidFill>
                <a:latin typeface="Monotype Corsiva" pitchFamily="66" charset="0"/>
              </a:rPr>
              <a:t>погіршення водного режиму</a:t>
            </a:r>
            <a:endParaRPr lang="ru-RU" sz="4000" u="sng" dirty="0" smtClean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4572008"/>
            <a:ext cx="3786214" cy="2000264"/>
          </a:xfrm>
          <a:prstGeom prst="ellipse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u="sng" dirty="0" smtClean="0">
                <a:solidFill>
                  <a:srgbClr val="0070C0"/>
                </a:solidFill>
                <a:latin typeface="Monotype Corsiva" pitchFamily="66" charset="0"/>
              </a:rPr>
              <a:t>забруднення</a:t>
            </a:r>
            <a:endParaRPr lang="ru-RU" sz="4000" u="sng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4876" y="1357298"/>
            <a:ext cx="5143536" cy="1928826"/>
          </a:xfrm>
          <a:prstGeom prst="ellipse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u="sng" dirty="0" smtClean="0">
                <a:solidFill>
                  <a:srgbClr val="FF6600"/>
                </a:solidFill>
                <a:latin typeface="Monotype Corsiva" pitchFamily="66" charset="0"/>
              </a:rPr>
              <a:t>зниження рівня родючості</a:t>
            </a:r>
            <a:endParaRPr lang="ru-RU" sz="4000" u="sng" dirty="0" smtClean="0">
              <a:solidFill>
                <a:srgbClr val="FF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9000" contrast="36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85720" y="857232"/>
            <a:ext cx="3500462" cy="4857784"/>
          </a:xfrm>
          <a:prstGeom prst="foldedCorner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Ступені розвитку ерозійних процесів </a:t>
            </a:r>
          </a:p>
          <a:p>
            <a:pPr algn="ctr">
              <a:defRPr/>
            </a:pPr>
            <a:r>
              <a:rPr lang="uk-UA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стану ґрунту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3929058" y="1928802"/>
            <a:ext cx="5000660" cy="642942"/>
          </a:xfrm>
          <a:prstGeom prst="flowChartInputOutp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задовільний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4000496" y="928670"/>
            <a:ext cx="4929222" cy="642942"/>
          </a:xfrm>
          <a:prstGeom prst="flowChartInputOutpu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нормальний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4000496" y="2928934"/>
            <a:ext cx="4929222" cy="642942"/>
          </a:xfrm>
          <a:prstGeom prst="flowChartInputOutp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передкризовий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3929058" y="4000504"/>
            <a:ext cx="5000660" cy="642942"/>
          </a:xfrm>
          <a:prstGeom prst="flowChartInputOutp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кризовий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3714744" y="5072074"/>
            <a:ext cx="5214974" cy="642942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катастрофічний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9000" contrast="44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214554"/>
          <a:ext cx="857256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42976" y="500042"/>
            <a:ext cx="6643734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Показники діагностики ерозії ґрунтів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5000" contrast="46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142976" y="214290"/>
            <a:ext cx="7215238" cy="1785950"/>
          </a:xfrm>
          <a:prstGeom prst="wedgeRoundRectCallou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Характеристика передкризового стану</a:t>
            </a: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1857388" cy="3643338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щорічні втрати дрібнозему</a:t>
            </a:r>
          </a:p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перевищують норму </a:t>
            </a:r>
          </a:p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3–5 разів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786058"/>
            <a:ext cx="2000264" cy="378621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коефіцієнт зниження</a:t>
            </a:r>
          </a:p>
          <a:p>
            <a:pPr algn="ctr">
              <a:defRPr/>
            </a:pPr>
            <a:r>
              <a:rPr lang="uk-UA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родючості </a:t>
            </a:r>
            <a:r>
              <a:rPr lang="uk-UA" sz="32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коливаєтся</a:t>
            </a:r>
            <a:r>
              <a:rPr lang="uk-UA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uk-UA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межах 1,11-1,20</a:t>
            </a:r>
            <a:endParaRPr lang="ru-RU" sz="32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143116"/>
            <a:ext cx="1928826" cy="3500462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шар потенційного </a:t>
            </a:r>
          </a:p>
          <a:p>
            <a:pPr algn="ctr">
              <a:defRPr/>
            </a:pP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стоку – 8,1-15,0 мм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2786058"/>
            <a:ext cx="1785950" cy="3714776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показник прояву ерозії</a:t>
            </a:r>
          </a:p>
          <a:p>
            <a:pPr algn="ctr">
              <a:defRPr/>
            </a:pPr>
            <a:r>
              <a:rPr lang="uk-UA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ґрунтів</a:t>
            </a:r>
          </a:p>
          <a:p>
            <a:pPr algn="ctr">
              <a:defRPr/>
            </a:pPr>
            <a:r>
              <a:rPr lang="uk-UA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становить 7,1-15%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32000" contrast="40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71802" y="428604"/>
            <a:ext cx="2786082" cy="364333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Заходи поліпшення екологічної ситуації у передкризовому стані 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5857884" y="1142984"/>
            <a:ext cx="3286116" cy="3214710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Monotype Corsiva" pitchFamily="66" charset="0"/>
              </a:rPr>
              <a:t>Розробка генеральної схеми протиерозійних заходів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0" y="1214422"/>
            <a:ext cx="3071802" cy="3071834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Monotype Corsiva" pitchFamily="66" charset="0"/>
              </a:rPr>
              <a:t>Невідкладний перехід на екологічно </a:t>
            </a:r>
            <a:r>
              <a:rPr lang="uk-UA" sz="2800" dirty="0" err="1" smtClean="0">
                <a:solidFill>
                  <a:srgbClr val="0070C0"/>
                </a:solidFill>
                <a:latin typeface="Monotype Corsiva" pitchFamily="66" charset="0"/>
              </a:rPr>
              <a:t>“чисті”</a:t>
            </a:r>
            <a:r>
              <a:rPr lang="uk-UA" sz="2800" dirty="0" smtClean="0">
                <a:solidFill>
                  <a:srgbClr val="0070C0"/>
                </a:solidFill>
                <a:latin typeface="Monotype Corsiva" pitchFamily="66" charset="0"/>
              </a:rPr>
              <a:t> технології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571736" y="4500546"/>
            <a:ext cx="3929090" cy="2357454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Monotype Corsiva" pitchFamily="66" charset="0"/>
              </a:rPr>
              <a:t>Агроландшафтне протиерозійне упорядкування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5572132" y="1071546"/>
            <a:ext cx="857256" cy="428628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10800000" flipV="1">
            <a:off x="2643174" y="1142984"/>
            <a:ext cx="714380" cy="500066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4357686" y="4071942"/>
            <a:ext cx="428628" cy="428628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4000" contrast="3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428596" y="285728"/>
            <a:ext cx="8215370" cy="1643074"/>
          </a:xfrm>
          <a:prstGeom prst="doubleWave">
            <a:avLst/>
          </a:prstGeom>
          <a:solidFill>
            <a:srgbClr val="FFC000"/>
          </a:solidFill>
          <a:ln w="57150" cmpd="tri">
            <a:solidFill>
              <a:srgbClr val="00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Monotype Corsiva" pitchFamily="66" charset="0"/>
              </a:rPr>
              <a:t>Заходи поліпшення екологічної ситуації при катастрофічному стані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>
            <a:off x="2928926" y="2786058"/>
            <a:ext cx="3571900" cy="3786214"/>
          </a:xfrm>
          <a:prstGeom prst="flowChartInputOutpu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 smtClean="0">
                <a:ln>
                  <a:solidFill>
                    <a:srgbClr val="00FFFF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Планування меліорації і рекультивації земель</a:t>
            </a:r>
            <a:endParaRPr lang="ru-RU" sz="3400" dirty="0">
              <a:ln>
                <a:solidFill>
                  <a:srgbClr val="00FFFF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0" y="3214686"/>
            <a:ext cx="3357554" cy="3357586"/>
          </a:xfrm>
          <a:prstGeom prst="flowChartInputOutpu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Скорочення площі ріллі </a:t>
            </a:r>
            <a:r>
              <a:rPr lang="uk-UA" sz="3600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більш</a:t>
            </a:r>
            <a:r>
              <a:rPr lang="uk-UA" sz="3200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, ніж на 50%</a:t>
            </a:r>
            <a:endParaRPr lang="ru-RU" sz="3200" dirty="0">
              <a:ln>
                <a:solidFill>
                  <a:srgbClr val="00FFFF"/>
                </a:solidFill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6072198" y="2357430"/>
            <a:ext cx="3071802" cy="4214842"/>
          </a:xfrm>
          <a:prstGeom prst="flowChartInputOutpu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dirty="0" smtClean="0">
                <a:ln>
                  <a:solidFill>
                    <a:srgbClr val="00FFFF"/>
                  </a:solidFill>
                </a:ln>
                <a:latin typeface="Monotype Corsiva" pitchFamily="66" charset="0"/>
              </a:rPr>
              <a:t>Оголошення території зоною лиха,що вимагає держ.заходів</a:t>
            </a:r>
            <a:endParaRPr lang="ru-RU" sz="3400" dirty="0">
              <a:ln>
                <a:solidFill>
                  <a:srgbClr val="00FFFF"/>
                </a:solidFill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27000" contrast="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24000" y="1397000"/>
          <a:ext cx="64055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71604" y="5929330"/>
            <a:ext cx="6357982" cy="78120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1857355" y="5643578"/>
            <a:ext cx="5857916" cy="9151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4.</a:t>
            </a: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Використана  література</a:t>
            </a:r>
            <a:endParaRPr lang="ru-RU" sz="3600" dirty="0">
              <a:solidFill>
                <a:schemeClr val="bg2">
                  <a:lumMod val="9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85918" y="214290"/>
            <a:ext cx="5634929" cy="915120"/>
            <a:chOff x="320279" y="6459"/>
            <a:chExt cx="5634929" cy="9151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0279" y="6459"/>
              <a:ext cx="5634929" cy="9151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64951" y="51131"/>
              <a:ext cx="5545585" cy="8257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9481" tIns="0" rIns="169481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solidFill>
                    <a:schemeClr val="tx2"/>
                  </a:solidFill>
                  <a:latin typeface="Monotype Corsiva" pitchFamily="66" charset="0"/>
                </a:rPr>
                <a:t>Зміст</a:t>
              </a:r>
              <a:endParaRPr lang="ru-RU" sz="5400" kern="1200" dirty="0">
                <a:solidFill>
                  <a:schemeClr val="tx2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285720" y="357166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428596" y="2143116"/>
            <a:ext cx="6786610" cy="4429156"/>
          </a:xfrm>
          <a:prstGeom prst="rtTriangle">
            <a:avLst/>
          </a:prstGeom>
          <a:solidFill>
            <a:srgbClr val="00B050"/>
          </a:solidFill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Показники для оцінки</a:t>
            </a:r>
          </a:p>
          <a:p>
            <a:pPr algn="ctr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типів кризових явищ: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571472" y="0"/>
            <a:ext cx="5072098" cy="3143248"/>
          </a:xfrm>
          <a:prstGeom prst="donut">
            <a:avLst>
              <a:gd name="adj" fmla="val 8458"/>
            </a:avLst>
          </a:prstGeom>
          <a:solidFill>
            <a:srgbClr val="0033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4071934" y="2285992"/>
            <a:ext cx="5072066" cy="3143272"/>
          </a:xfrm>
          <a:prstGeom prst="donut">
            <a:avLst>
              <a:gd name="adj" fmla="val 8458"/>
            </a:avLst>
          </a:prstGeom>
          <a:solidFill>
            <a:srgbClr val="0033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28604"/>
            <a:ext cx="3500462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Ступінь перевищення потенційно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можливих втрат дрібнозему від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дефляції за нормою ерозії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714620"/>
            <a:ext cx="3357586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Повторюваність та інтенсивність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посух за періодами вегетації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23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несколько документов 6"/>
          <p:cNvSpPr/>
          <p:nvPr/>
        </p:nvSpPr>
        <p:spPr>
          <a:xfrm>
            <a:off x="2071670" y="0"/>
            <a:ext cx="5643602" cy="2214578"/>
          </a:xfrm>
          <a:prstGeom prst="flowChartMultidocument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Показники діагностики</a:t>
            </a:r>
            <a:b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uk-U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вітрової ерозії:</a:t>
            </a: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0" y="1928802"/>
            <a:ext cx="2214578" cy="357190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Перебільшення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фактичних втрат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дрібнозему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2285984" y="3143248"/>
            <a:ext cx="2214578" cy="3571900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Періодичність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пилових бур,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разів на рік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4643438" y="3071810"/>
            <a:ext cx="2214578" cy="35719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Ступінь перевищення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потенційних втрат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дрібнозему за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нормою ерозії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6929422" y="2000240"/>
            <a:ext cx="2214578" cy="3571900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Періодичність прояву </a:t>
            </a:r>
          </a:p>
          <a:p>
            <a:pPr algn="ctr"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посух, разів на рік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7000" contrast="3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285720" y="142852"/>
            <a:ext cx="8643998" cy="2357454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chemeClr val="tx1"/>
                </a:solidFill>
                <a:latin typeface="Monotype Corsiva" pitchFamily="66" charset="0"/>
              </a:rPr>
              <a:t>Для визначення ступеня кризовості від вітрової ерозії користуються відповідно розробленими нормативами кризових явищ, згідно з цим стан земель може бути: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42844" y="3571876"/>
            <a:ext cx="2428892" cy="3143248"/>
          </a:xfrm>
          <a:prstGeom prst="triangl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нормальним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57356" y="2714620"/>
            <a:ext cx="2143140" cy="3214710"/>
          </a:xfrm>
          <a:prstGeom prst="triangle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chemeClr val="tx2"/>
                </a:solidFill>
                <a:latin typeface="Monotype Corsiva" pitchFamily="66" charset="0"/>
              </a:rPr>
              <a:t>задовільним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71868" y="3429000"/>
            <a:ext cx="2286016" cy="3286124"/>
          </a:xfrm>
          <a:prstGeom prst="triangl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передкризовим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929454" y="3500438"/>
            <a:ext cx="2071670" cy="3071834"/>
          </a:xfrm>
          <a:prstGeom prst="triangl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кризовим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57818" y="2857496"/>
            <a:ext cx="2214578" cy="3143272"/>
          </a:xfrm>
          <a:prstGeom prst="triangle">
            <a:avLst/>
          </a:prstGeom>
          <a:solidFill>
            <a:srgbClr val="FF00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chemeClr val="tx2"/>
                </a:solidFill>
                <a:latin typeface="Monotype Corsiva" pitchFamily="66" charset="0"/>
              </a:rPr>
              <a:t>кризовим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1000" contrast="24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857224" y="0"/>
            <a:ext cx="8001056" cy="3357562"/>
          </a:xfrm>
          <a:prstGeom prst="irregularSeal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200" dirty="0" smtClean="0">
                <a:solidFill>
                  <a:schemeClr val="tx1"/>
                </a:solidFill>
                <a:latin typeface="Monotype Corsiva" pitchFamily="66" charset="0"/>
              </a:rPr>
              <a:t>Рекомендуються такі заходи </a:t>
            </a:r>
          </a:p>
          <a:p>
            <a:pPr algn="ctr">
              <a:defRPr/>
            </a:pPr>
            <a:r>
              <a:rPr lang="uk-UA" sz="3200" dirty="0" smtClean="0">
                <a:solidFill>
                  <a:schemeClr val="tx1"/>
                </a:solidFill>
                <a:latin typeface="Monotype Corsiva" pitchFamily="66" charset="0"/>
              </a:rPr>
              <a:t>поліпшення екологічної ситуації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3786182" y="4857760"/>
            <a:ext cx="5072098" cy="1785950"/>
          </a:xfrm>
          <a:prstGeom prst="flowChartDecision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rgbClr val="C00000"/>
                </a:solidFill>
                <a:latin typeface="Monotype Corsiva" pitchFamily="66" charset="0"/>
              </a:rPr>
              <a:t>Сформовані за принципами інженерних </a:t>
            </a:r>
          </a:p>
          <a:p>
            <a:pPr algn="ctr">
              <a:defRPr/>
            </a:pPr>
            <a:r>
              <a:rPr lang="uk-UA" sz="2400" dirty="0" smtClean="0">
                <a:solidFill>
                  <a:srgbClr val="C00000"/>
                </a:solidFill>
                <a:latin typeface="Monotype Corsiva" pitchFamily="66" charset="0"/>
              </a:rPr>
              <a:t>споруд</a:t>
            </a:r>
            <a:endParaRPr lang="uk-UA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714348" y="3929066"/>
            <a:ext cx="5072098" cy="1928826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</a:rPr>
              <a:t>Інженерні розрахунки втрат грунту</a:t>
            </a:r>
            <a:endParaRPr lang="uk-UA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714744" y="2928934"/>
            <a:ext cx="5286412" cy="1928826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rgbClr val="FFFF00"/>
                </a:solidFill>
                <a:latin typeface="Monotype Corsiva" pitchFamily="66" charset="0"/>
              </a:rPr>
              <a:t>Підбір с/г культур, технологій</a:t>
            </a:r>
          </a:p>
          <a:p>
            <a:pPr algn="ctr">
              <a:defRPr/>
            </a:pPr>
            <a:r>
              <a:rPr lang="uk-UA" sz="2400" dirty="0" smtClean="0">
                <a:solidFill>
                  <a:srgbClr val="FFFF00"/>
                </a:solidFill>
                <a:latin typeface="Monotype Corsiva" pitchFamily="66" charset="0"/>
              </a:rPr>
              <a:t> вологозберігаючого</a:t>
            </a:r>
          </a:p>
          <a:p>
            <a:pPr algn="ctr">
              <a:defRPr/>
            </a:pPr>
            <a:r>
              <a:rPr lang="uk-UA" sz="2400" dirty="0" smtClean="0">
                <a:solidFill>
                  <a:srgbClr val="FFFF00"/>
                </a:solidFill>
                <a:latin typeface="Monotype Corsiva" pitchFamily="66" charset="0"/>
              </a:rPr>
              <a:t>типу, снігозат.</a:t>
            </a:r>
            <a:endParaRPr lang="uk-UA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60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0"/>
            <a:ext cx="8223250" cy="5853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7000" contrast="36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14282" y="0"/>
            <a:ext cx="8715436" cy="6643710"/>
          </a:xfrm>
          <a:prstGeom prst="ribbon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latin typeface="Monotype Corsiva" pitchFamily="66" charset="0"/>
              </a:rPr>
              <a:t>Для повної та об'єктивної діагностики стану земельних ресурсів, створення і використання інформаційної бази для відпрацювання адаптивних управлінських рішень розробляється і затверджується перелік контрольних показників. Вибір показників базується на принципі „розумного мінімуму і реального максимуму"</a:t>
            </a:r>
            <a:endParaRPr lang="ru-RU" sz="29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4000" contrast="2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85786" y="0"/>
            <a:ext cx="7643866" cy="585789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Тобто береться максимально можлива кількість показників, що входять до реально діючого контролю, водночас, розроблений перелік є мінімальним (звуженим) для комплексної екологічної оцінки території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928662" y="285728"/>
            <a:ext cx="6572296" cy="6143668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rgbClr val="FFFF00"/>
                </a:solidFill>
                <a:latin typeface="Monotype Corsiva" pitchFamily="66" charset="0"/>
              </a:rPr>
              <a:t>Фахівці служби моніторингу земель повинні намагатися розширити цей перелік і насамперед для спостережень на територіях з ознаками деградації або таких, що опинились під негативним впливом антропогенних чинників</a:t>
            </a:r>
            <a:endParaRPr lang="ru-RU" sz="3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14290"/>
            <a:ext cx="592935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57166"/>
            <a:ext cx="8429684" cy="6500834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2"/>
              </a:buClr>
              <a:buSzPct val="75000"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         Д</a:t>
            </a: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руковані джерела :</a:t>
            </a:r>
            <a:endParaRPr lang="ru-RU" sz="4000" b="1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Monotype Corsiva" pitchFamily="66" charset="0"/>
                <a:cs typeface="Times New Roman" pitchFamily="18" charset="0"/>
              </a:rPr>
              <a:t>1. </a:t>
            </a:r>
            <a:r>
              <a:rPr lang="uk-UA" sz="2800" dirty="0" smtClean="0">
                <a:solidFill>
                  <a:schemeClr val="bg1"/>
                </a:solidFill>
                <a:effectLst/>
                <a:latin typeface="Monotype Corsiva" pitchFamily="66" charset="0"/>
                <a:cs typeface="Times New Roman" pitchFamily="18" charset="0"/>
              </a:rPr>
              <a:t>Законодавство України про землю: Земельний кодекс України.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uk-UA" sz="2800" dirty="0" smtClean="0">
                <a:solidFill>
                  <a:schemeClr val="bg1"/>
                </a:solidFill>
                <a:effectLst/>
                <a:latin typeface="Monotype Corsiva" pitchFamily="66" charset="0"/>
                <a:cs typeface="Times New Roman" pitchFamily="18" charset="0"/>
              </a:rPr>
              <a:t>Нормат. Акти з земельних питань. – К.: Юрінком Інтер, 2002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 Сохнич А.Я. Моніторинг земель. Навч. Пос.  \ Львів. Держ. Агро університет, Львів, 1997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               </a:t>
            </a: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Інтернет </a:t>
            </a: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джерела :</a:t>
            </a:r>
          </a:p>
          <a:p>
            <a:pPr marL="342900" indent="-342900">
              <a:buClr>
                <a:schemeClr val="bg2"/>
              </a:buClr>
              <a:buSzPct val="75000"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3. Бібліотека он-лайн. Моніторинг довкілля в Україні. 19/03/2009. </a:t>
            </a:r>
            <a:r>
              <a:rPr lang="uk-UA" sz="2800" u="sng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http://readbookz.com/book/113/2883.html</a:t>
            </a:r>
            <a:endParaRPr lang="ru-RU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342900" indent="-342900">
              <a:buClr>
                <a:schemeClr val="bg2"/>
              </a:buClr>
              <a:buSzPct val="75000"/>
            </a:pPr>
            <a:endParaRPr lang="ru-RU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342900" indent="-342900">
              <a:buClr>
                <a:schemeClr val="bg2"/>
              </a:buClr>
              <a:buSzPct val="75000"/>
            </a:pP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214414" y="2000240"/>
            <a:ext cx="7358114" cy="2928958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857224" y="0"/>
            <a:ext cx="7286676" cy="6643686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Ерозією</a:t>
            </a:r>
            <a:r>
              <a:rPr lang="uk-UA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otype Corsiva" pitchFamily="66" charset="0"/>
              </a:rPr>
              <a:t> називається руйнування ґрунту і підґрунтя під впливом природних та антропогенних чинників. </a:t>
            </a: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14348" y="428604"/>
            <a:ext cx="8001056" cy="6429396"/>
          </a:xfrm>
          <a:prstGeom prst="horizontalScrol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latin typeface="Monotype Corsiva" pitchFamily="66" charset="0"/>
              </a:rPr>
              <a:t>Дякую </a:t>
            </a:r>
            <a:endParaRPr lang="uk-UA" sz="9600" dirty="0" smtClean="0">
              <a:latin typeface="Monotype Corsiva" pitchFamily="66" charset="0"/>
            </a:endParaRPr>
          </a:p>
          <a:p>
            <a:pPr algn="ctr"/>
            <a:r>
              <a:rPr lang="uk-UA" sz="9600" dirty="0" smtClean="0">
                <a:latin typeface="Monotype Corsiva" pitchFamily="66" charset="0"/>
              </a:rPr>
              <a:t>     за увагу !!!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27000" contrast="4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357158" y="357166"/>
            <a:ext cx="7358114" cy="5857916"/>
          </a:xfrm>
          <a:prstGeom prst="teardrop">
            <a:avLst>
              <a:gd name="adj" fmla="val 94399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uk-UA" sz="4400" i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Водна ерозія </a:t>
            </a:r>
            <a:r>
              <a:rPr lang="uk-UA" sz="4000" i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-</a:t>
            </a:r>
            <a:r>
              <a:rPr lang="uk-UA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руйнування ,може спричинюватися талими і  дощовими   водами , а  також сильними   вітрами –  </a:t>
            </a:r>
            <a:r>
              <a:rPr lang="uk-UA" sz="4400" i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Дефляція</a:t>
            </a:r>
            <a:r>
              <a:rPr lang="uk-UA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</a:t>
            </a:r>
            <a:endParaRPr lang="ru-RU" sz="4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28000" contrast="45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1214414" y="1071546"/>
            <a:ext cx="6715172" cy="578645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Monotype Corsiva" pitchFamily="66" charset="0"/>
              </a:rPr>
              <a:t>Методика моніторингу ерозійних процесів складається з наступних етапів : </a:t>
            </a:r>
            <a:endParaRPr lang="ru-RU" sz="5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24000" contrast="44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428604"/>
            <a:ext cx="7643866" cy="56436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600" dirty="0" smtClean="0">
                <a:latin typeface="Monotype Corsiva" pitchFamily="66" charset="0"/>
              </a:rPr>
              <a:t>1.Збір та підготовка картографічних матеріалів та матеріалів ДЗЗ. </a:t>
            </a:r>
          </a:p>
          <a:p>
            <a:pPr>
              <a:defRPr/>
            </a:pPr>
            <a:r>
              <a:rPr lang="ru-RU" sz="3600" dirty="0" smtClean="0">
                <a:solidFill>
                  <a:srgbClr val="92D050"/>
                </a:solidFill>
                <a:latin typeface="Monotype Corsiva" pitchFamily="66" charset="0"/>
              </a:rPr>
              <a:t>2.Визначення факторів виникнення та розвитку осередків ерозії.</a:t>
            </a:r>
            <a:r>
              <a:rPr lang="ru-RU" sz="3600" dirty="0" smtClean="0">
                <a:latin typeface="Monotype Corsiva" pitchFamily="66" charset="0"/>
              </a:rPr>
              <a:t> </a:t>
            </a:r>
          </a:p>
          <a:p>
            <a:pPr>
              <a:defRPr/>
            </a:pPr>
            <a:r>
              <a:rPr lang="ru-RU" sz="3600" dirty="0" smtClean="0">
                <a:latin typeface="Monotype Corsiva" pitchFamily="66" charset="0"/>
              </a:rPr>
              <a:t>3.Співставлення фрагментів поверхні грунтів на космічних зображеннях. </a:t>
            </a:r>
            <a:r>
              <a:rPr lang="ru-RU" sz="3600" dirty="0" smtClean="0">
                <a:solidFill>
                  <a:srgbClr val="92D050"/>
                </a:solidFill>
                <a:latin typeface="Monotype Corsiva" pitchFamily="66" charset="0"/>
              </a:rPr>
              <a:t>4.Ретельний аналіз одержаних   результатів обстеження. </a:t>
            </a:r>
          </a:p>
          <a:p>
            <a:pPr>
              <a:defRPr/>
            </a:pPr>
            <a:r>
              <a:rPr lang="ru-RU" sz="3600" dirty="0" smtClean="0">
                <a:latin typeface="Monotype Corsiva" pitchFamily="66" charset="0"/>
              </a:rPr>
              <a:t>5.Створення тематичної цифрової карти.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26000" contrast="44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14348" y="857232"/>
            <a:ext cx="7858180" cy="53578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B0F0"/>
                </a:solidFill>
                <a:latin typeface="Monotype Corsiva" pitchFamily="66" charset="0"/>
              </a:rPr>
              <a:t>Кризова ситуація</a:t>
            </a:r>
            <a:r>
              <a:rPr lang="uk-UA" sz="4400" dirty="0" smtClean="0">
                <a:solidFill>
                  <a:srgbClr val="00B0F0"/>
                </a:solidFill>
                <a:latin typeface="Monotype Corsiva" pitchFamily="66" charset="0"/>
              </a:rPr>
              <a:t>  - переломний момент у функціонуванні    будь-якої   системи,    у  процесі  якого вона піддається впливу ззовні чи з   середини,  що  вимагає  якісно нового   регулювання  з  боку цієї системи.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6000" contrast="45000"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71604" y="2000240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42" y="214290"/>
            <a:ext cx="592935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Типи кризових ситуацій:</a:t>
            </a:r>
            <a:endParaRPr lang="ru-RU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429552" cy="928694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Негативні  наслідки  гідромеліорацій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357158" y="1128449"/>
          <a:ext cx="8572560" cy="5566944"/>
        </p:xfrm>
        <a:graphic>
          <a:graphicData uri="http://schemas.openxmlformats.org/drawingml/2006/table">
            <a:tbl>
              <a:tblPr/>
              <a:tblGrid>
                <a:gridCol w="3429024"/>
                <a:gridCol w="785818"/>
                <a:gridCol w="1071570"/>
                <a:gridCol w="1071570"/>
                <a:gridCol w="1071570"/>
                <a:gridCol w="1143008"/>
              </a:tblGrid>
              <a:tr h="434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Показник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Клас ерозійної небезпеки, бал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9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Відсутня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Слабка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Поміт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Силь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Катастр.стан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Розораність території,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&lt;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40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40-45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45-50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50-60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&gt;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60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29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Співвідношення ріллі до стабілізуючих земельних угідь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&lt;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1-1,3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1,3-1,7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1,7-3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&gt;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5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Еродованість ріллі,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&lt;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21-30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31-40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41-50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&gt;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8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Розораність земель на ухилах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&gt;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°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&lt;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21-30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31-40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41-50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&gt;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7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Клас ерозійної небезпеки,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6-10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11-15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16-20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21-25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802</Words>
  <Application>Microsoft Office PowerPoint</Application>
  <PresentationFormat>Экран (4:3)</PresentationFormat>
  <Paragraphs>171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Колюня</cp:lastModifiedBy>
  <cp:revision>82</cp:revision>
  <dcterms:created xsi:type="dcterms:W3CDTF">2010-05-20T18:51:28Z</dcterms:created>
  <dcterms:modified xsi:type="dcterms:W3CDTF">2010-06-16T19:25:16Z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1493162</vt:lpwstr>
  </property>
  <property fmtid="{D5CDD505-2E9C-101B-9397-08002B2CF9AE}" name="NXPowerLiteVersion" pid="3">
    <vt:lpwstr>D4.1.1</vt:lpwstr>
  </property>
</Properties>
</file>