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70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F8795-750F-4E98-B147-0F1F5F9009D3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E5D3-6698-40BE-8F2A-F174B73D88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latin typeface="Arial" pitchFamily="34" charset="0"/>
                <a:cs typeface="Arial" pitchFamily="34" charset="0"/>
              </a:rPr>
              <a:t>ПОКАЖЧИКИ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#include &lt;</a:t>
            </a:r>
            <a:r>
              <a:rPr lang="en-US" b="1" dirty="0" err="1"/>
              <a:t>stdio.h</a:t>
            </a:r>
            <a:r>
              <a:rPr lang="en-US" b="1" dirty="0"/>
              <a:t>&gt;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#include &lt;</a:t>
            </a:r>
            <a:r>
              <a:rPr lang="en-US" b="1" dirty="0" err="1"/>
              <a:t>conio.h</a:t>
            </a:r>
            <a:r>
              <a:rPr lang="en-US" b="1" dirty="0"/>
              <a:t>&gt;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en-US" b="1" dirty="0"/>
              <a:t>main()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{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i="1" dirty="0"/>
              <a:t>a</a:t>
            </a:r>
            <a:r>
              <a:rPr lang="en-US" b="1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int</a:t>
            </a:r>
            <a:r>
              <a:rPr lang="en-US" b="1" dirty="0"/>
              <a:t> *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b="1" i="1" dirty="0"/>
              <a:t>a</a:t>
            </a:r>
            <a:r>
              <a:rPr lang="en-US" b="1" dirty="0"/>
              <a:t>=7;</a:t>
            </a:r>
            <a:endParaRPr lang="ru-RU" dirty="0"/>
          </a:p>
          <a:p>
            <a:pPr marL="0" indent="0">
              <a:buNone/>
            </a:pP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=&amp;</a:t>
            </a:r>
            <a:r>
              <a:rPr lang="en-US" b="1" i="1" dirty="0"/>
              <a:t>a</a:t>
            </a:r>
            <a:r>
              <a:rPr lang="en-US" b="1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printf</a:t>
            </a:r>
            <a:r>
              <a:rPr lang="en-US" b="1" dirty="0" smtClean="0"/>
              <a:t>(“variable </a:t>
            </a:r>
            <a:r>
              <a:rPr lang="en-US" b="1" dirty="0" err="1" smtClean="0"/>
              <a:t>adress</a:t>
            </a:r>
            <a:r>
              <a:rPr lang="ru-RU" b="1" dirty="0" smtClean="0"/>
              <a:t> </a:t>
            </a:r>
            <a:r>
              <a:rPr lang="ru-RU" b="1" i="1" dirty="0"/>
              <a:t>а</a:t>
            </a:r>
            <a:r>
              <a:rPr lang="en-US" b="1" dirty="0"/>
              <a:t> = %p\n </a:t>
            </a:r>
            <a:r>
              <a:rPr lang="en-US" b="1" dirty="0" smtClean="0"/>
              <a:t>value</a:t>
            </a:r>
            <a:r>
              <a:rPr lang="ru-RU" b="1" dirty="0" smtClean="0"/>
              <a:t> 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 = %p \n\n”, &amp;</a:t>
            </a:r>
            <a:r>
              <a:rPr lang="en-US" b="1" i="1" dirty="0"/>
              <a:t>a</a:t>
            </a:r>
            <a:r>
              <a:rPr lang="en-US" b="1" dirty="0"/>
              <a:t>, 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);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printf</a:t>
            </a:r>
            <a:r>
              <a:rPr lang="en-US" b="1" dirty="0" smtClean="0"/>
              <a:t>(“value variable </a:t>
            </a:r>
            <a:r>
              <a:rPr lang="ru-RU" b="1" i="1" dirty="0" smtClean="0"/>
              <a:t>а</a:t>
            </a:r>
            <a:r>
              <a:rPr lang="en-US" b="1" dirty="0" smtClean="0"/>
              <a:t> </a:t>
            </a:r>
            <a:r>
              <a:rPr lang="en-US" b="1" dirty="0"/>
              <a:t>= %d\n value</a:t>
            </a:r>
            <a:r>
              <a:rPr lang="en-US" b="1" dirty="0" smtClean="0"/>
              <a:t> </a:t>
            </a:r>
            <a:r>
              <a:rPr lang="en-US" b="1" dirty="0"/>
              <a:t>*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 = %d \n\n”, </a:t>
            </a:r>
            <a:r>
              <a:rPr lang="en-US" b="1" i="1" dirty="0"/>
              <a:t>a</a:t>
            </a:r>
            <a:r>
              <a:rPr lang="en-US" b="1" dirty="0"/>
              <a:t>, *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);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printf</a:t>
            </a:r>
            <a:r>
              <a:rPr lang="en-US" b="1" dirty="0" smtClean="0"/>
              <a:t>(“</a:t>
            </a:r>
            <a:r>
              <a:rPr lang="en-US" b="1" dirty="0" smtClean="0"/>
              <a:t>Check</a:t>
            </a:r>
            <a:r>
              <a:rPr lang="uk-UA" b="1" dirty="0" smtClean="0"/>
              <a:t> </a:t>
            </a:r>
            <a:r>
              <a:rPr lang="en-US" b="1" dirty="0" smtClean="0"/>
              <a:t>the </a:t>
            </a:r>
            <a:r>
              <a:rPr lang="en-US" b="1" dirty="0" smtClean="0"/>
              <a:t>operation </a:t>
            </a:r>
            <a:r>
              <a:rPr lang="en-US" b="1" dirty="0"/>
              <a:t>* </a:t>
            </a:r>
            <a:r>
              <a:rPr lang="en-US" b="1" dirty="0" smtClean="0"/>
              <a:t> and  </a:t>
            </a:r>
            <a:r>
              <a:rPr lang="en-US" b="1" dirty="0"/>
              <a:t>&amp;.\n &amp;*</a:t>
            </a:r>
            <a:r>
              <a:rPr lang="ru-RU" b="1" i="1" dirty="0"/>
              <a:t>а</a:t>
            </a:r>
            <a:r>
              <a:rPr lang="en-US" b="1" dirty="0" err="1"/>
              <a:t>Ptr</a:t>
            </a:r>
            <a:r>
              <a:rPr lang="en-US" b="1" dirty="0"/>
              <a:t> = %p\n*&amp;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 = %p \n\n”, &amp;*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, *&amp;</a:t>
            </a:r>
            <a:r>
              <a:rPr lang="en-US" b="1" i="1" dirty="0" err="1"/>
              <a:t>a</a:t>
            </a:r>
            <a:r>
              <a:rPr lang="en-US" b="1" dirty="0" err="1"/>
              <a:t>Ptr</a:t>
            </a:r>
            <a:r>
              <a:rPr lang="en-US" b="1" dirty="0"/>
              <a:t>);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getch</a:t>
            </a:r>
            <a:r>
              <a:rPr lang="en-US" b="1" dirty="0"/>
              <a:t>();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return 0;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07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199" y="980728"/>
            <a:ext cx="8862753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Вирази</a:t>
            </a:r>
            <a:r>
              <a:rPr lang="ru-RU" dirty="0"/>
              <a:t> та </a:t>
            </a:r>
            <a:r>
              <a:rPr lang="ru-RU" dirty="0" err="1"/>
              <a:t>арифметичні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/>
              <a:t>покажчиками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До </a:t>
            </a:r>
            <a:r>
              <a:rPr lang="ru-RU" dirty="0" err="1"/>
              <a:t>покажчиків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список </a:t>
            </a:r>
            <a:r>
              <a:rPr lang="ru-RU" dirty="0" err="1"/>
              <a:t>арифметичних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err="1" smtClean="0"/>
              <a:t>інкремент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декремент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до</a:t>
            </a:r>
            <a:r>
              <a:rPr lang="uk-UA" dirty="0"/>
              <a:t>давання</a:t>
            </a:r>
            <a:r>
              <a:rPr lang="ru-RU" dirty="0"/>
              <a:t> </a:t>
            </a:r>
            <a:r>
              <a:rPr lang="ru-RU" dirty="0" err="1"/>
              <a:t>ціл</a:t>
            </a:r>
            <a:r>
              <a:rPr lang="uk-UA" dirty="0" err="1"/>
              <a:t>ого</a:t>
            </a:r>
            <a:r>
              <a:rPr lang="ru-RU" dirty="0"/>
              <a:t> </a:t>
            </a:r>
            <a:r>
              <a:rPr lang="ru-RU" dirty="0" err="1"/>
              <a:t>числ</a:t>
            </a:r>
            <a:r>
              <a:rPr lang="uk-UA" dirty="0"/>
              <a:t>а</a:t>
            </a:r>
            <a:r>
              <a:rPr lang="ru-RU" dirty="0"/>
              <a:t> (+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+=),</a:t>
            </a:r>
          </a:p>
          <a:p>
            <a:r>
              <a:rPr lang="ru-RU" dirty="0" smtClean="0"/>
              <a:t> </a:t>
            </a:r>
            <a:r>
              <a:rPr lang="ru-RU" dirty="0" err="1"/>
              <a:t>відн</a:t>
            </a:r>
            <a:r>
              <a:rPr lang="uk-UA" dirty="0" err="1"/>
              <a:t>імання</a:t>
            </a:r>
            <a:r>
              <a:rPr lang="ru-RU" dirty="0"/>
              <a:t> </a:t>
            </a:r>
            <a:r>
              <a:rPr lang="ru-RU" dirty="0" err="1"/>
              <a:t>ціл</a:t>
            </a:r>
            <a:r>
              <a:rPr lang="uk-UA" dirty="0" err="1"/>
              <a:t>ого</a:t>
            </a:r>
            <a:r>
              <a:rPr lang="ru-RU" dirty="0"/>
              <a:t> </a:t>
            </a:r>
            <a:r>
              <a:rPr lang="ru-RU" dirty="0" err="1"/>
              <a:t>числ</a:t>
            </a:r>
            <a:r>
              <a:rPr lang="uk-UA" dirty="0"/>
              <a:t>а</a:t>
            </a:r>
            <a:r>
              <a:rPr lang="ru-RU" dirty="0"/>
              <a:t> (– </a:t>
            </a:r>
            <a:r>
              <a:rPr lang="ru-RU" dirty="0" err="1"/>
              <a:t>або</a:t>
            </a:r>
            <a:r>
              <a:rPr lang="ru-RU" dirty="0"/>
              <a:t> –=), </a:t>
            </a:r>
            <a:endParaRPr lang="ru-RU" dirty="0" smtClean="0"/>
          </a:p>
          <a:p>
            <a:r>
              <a:rPr lang="ru-RU" dirty="0" err="1" smtClean="0"/>
              <a:t>обчисл</a:t>
            </a:r>
            <a:r>
              <a:rPr lang="uk-UA" dirty="0" err="1"/>
              <a:t>ення</a:t>
            </a:r>
            <a:r>
              <a:rPr lang="ru-RU" dirty="0"/>
              <a:t> </a:t>
            </a:r>
            <a:r>
              <a:rPr lang="ru-RU" dirty="0" err="1"/>
              <a:t>різниц</a:t>
            </a:r>
            <a:r>
              <a:rPr lang="uk-UA" dirty="0"/>
              <a:t>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покажчиків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Вирази</a:t>
            </a:r>
            <a:r>
              <a:rPr lang="ru-RU" dirty="0" smtClean="0"/>
              <a:t> та </a:t>
            </a:r>
            <a:r>
              <a:rPr lang="ru-RU" dirty="0" err="1" smtClean="0"/>
              <a:t>арифметичні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покажчиками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Є одновимірний масив</a:t>
            </a:r>
          </a:p>
          <a:p>
            <a:pPr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Arr</a:t>
            </a:r>
            <a:r>
              <a:rPr lang="en-US" b="1" dirty="0" smtClean="0"/>
              <a:t>[1</a:t>
            </a:r>
            <a:r>
              <a:rPr lang="ru-RU" b="1" dirty="0" smtClean="0"/>
              <a:t>0]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Нехай перший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 </a:t>
            </a:r>
            <a:r>
              <a:rPr lang="ru-RU" dirty="0"/>
              <a:t>буде </a:t>
            </a:r>
            <a:r>
              <a:rPr lang="ru-RU" dirty="0" err="1"/>
              <a:t>мати</a:t>
            </a:r>
            <a:r>
              <a:rPr lang="ru-RU" dirty="0"/>
              <a:t> в </a:t>
            </a:r>
            <a:r>
              <a:rPr lang="ru-RU" dirty="0" err="1"/>
              <a:t>пам'яті</a:t>
            </a:r>
            <a:r>
              <a:rPr lang="ru-RU" dirty="0"/>
              <a:t> адресу </a:t>
            </a:r>
            <a:r>
              <a:rPr lang="ru-RU" dirty="0" smtClean="0"/>
              <a:t>3240. </a:t>
            </a:r>
          </a:p>
          <a:p>
            <a:pPr>
              <a:buNone/>
            </a:pP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визначимо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 та </a:t>
            </a:r>
            <a:r>
              <a:rPr lang="ru-RU" dirty="0" err="1" smtClean="0"/>
              <a:t>ініціюємо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uk-UA" dirty="0"/>
              <a:t>у</a:t>
            </a:r>
            <a:r>
              <a:rPr lang="ru-RU" dirty="0"/>
              <a:t> </a:t>
            </a:r>
            <a:r>
              <a:rPr lang="ru-RU" dirty="0" err="1"/>
              <a:t>масиву</a:t>
            </a:r>
            <a:r>
              <a:rPr lang="ru-RU" dirty="0"/>
              <a:t>:</a:t>
            </a:r>
          </a:p>
          <a:p>
            <a:pPr>
              <a:buNone/>
            </a:pPr>
            <a:r>
              <a:rPr lang="en-US" b="1" dirty="0" err="1"/>
              <a:t>int</a:t>
            </a:r>
            <a:r>
              <a:rPr lang="en-US" b="1" dirty="0"/>
              <a:t> *</a:t>
            </a:r>
            <a:r>
              <a:rPr lang="en-US" b="1" dirty="0" err="1"/>
              <a:t>vPtr</a:t>
            </a:r>
            <a:r>
              <a:rPr lang="en-US" b="1" dirty="0" smtClean="0"/>
              <a:t>=&amp;</a:t>
            </a:r>
            <a:r>
              <a:rPr lang="en-US" b="1" dirty="0" err="1" smtClean="0"/>
              <a:t>Arr</a:t>
            </a:r>
            <a:r>
              <a:rPr lang="en-US" b="1" dirty="0" smtClean="0"/>
              <a:t>[0</a:t>
            </a:r>
            <a:r>
              <a:rPr lang="en-US" b="1" dirty="0"/>
              <a:t>];</a:t>
            </a:r>
            <a:endParaRPr lang="ru-RU" dirty="0"/>
          </a:p>
          <a:p>
            <a:pPr>
              <a:buNone/>
            </a:pPr>
            <a:r>
              <a:rPr lang="ru-RU" dirty="0" err="1"/>
              <a:t>або</a:t>
            </a:r>
            <a:endParaRPr lang="ru-RU" dirty="0"/>
          </a:p>
          <a:p>
            <a:pPr>
              <a:buNone/>
            </a:pPr>
            <a:r>
              <a:rPr lang="en-US" b="1" dirty="0" err="1"/>
              <a:t>int</a:t>
            </a:r>
            <a:r>
              <a:rPr lang="en-US" b="1" dirty="0"/>
              <a:t> *</a:t>
            </a:r>
            <a:r>
              <a:rPr lang="en-US" b="1" dirty="0" err="1" smtClean="0"/>
              <a:t>vPrt</a:t>
            </a:r>
            <a:r>
              <a:rPr lang="en-US" b="1" dirty="0" smtClean="0"/>
              <a:t>=</a:t>
            </a:r>
            <a:r>
              <a:rPr lang="en-US" b="1" dirty="0" err="1" smtClean="0"/>
              <a:t>Arr</a:t>
            </a:r>
            <a:r>
              <a:rPr lang="en-US" b="1" dirty="0" smtClean="0"/>
              <a:t>;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додати</a:t>
            </a:r>
            <a:r>
              <a:rPr lang="ru-RU" dirty="0"/>
              <a:t> </a:t>
            </a:r>
            <a:r>
              <a:rPr lang="uk-UA" dirty="0"/>
              <a:t>до покажчика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відняти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 число,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uk-UA" dirty="0"/>
              <a:t>покажчика</a:t>
            </a:r>
            <a:r>
              <a:rPr lang="ru-RU" dirty="0"/>
              <a:t> </a:t>
            </a:r>
            <a:r>
              <a:rPr lang="ru-RU" dirty="0" err="1"/>
              <a:t>збільшиться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зменшиться</a:t>
            </a:r>
            <a:r>
              <a:rPr lang="ru-RU" dirty="0"/>
              <a:t> на </a:t>
            </a:r>
            <a:r>
              <a:rPr lang="ru-RU" dirty="0" err="1"/>
              <a:t>добуток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числа </a:t>
            </a:r>
            <a:r>
              <a:rPr lang="uk-UA" dirty="0"/>
              <a:t>з </a:t>
            </a:r>
            <a:r>
              <a:rPr lang="ru-RU" dirty="0" err="1"/>
              <a:t>розмір</a:t>
            </a:r>
            <a:r>
              <a:rPr lang="uk-UA" dirty="0"/>
              <a:t>ом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en-US" b="1" dirty="0" err="1"/>
              <a:t>vPtr</a:t>
            </a:r>
            <a:r>
              <a:rPr lang="ru-RU" b="1" dirty="0"/>
              <a:t>+=2;</a:t>
            </a:r>
            <a:endParaRPr lang="ru-RU" dirty="0"/>
          </a:p>
          <a:p>
            <a:r>
              <a:rPr lang="ru-RU" dirty="0" err="1"/>
              <a:t>дає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smtClean="0"/>
              <a:t>3244 </a:t>
            </a:r>
            <a:r>
              <a:rPr lang="ru-RU" dirty="0"/>
              <a:t>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цілого</a:t>
            </a:r>
            <a:r>
              <a:rPr lang="ru-RU" dirty="0"/>
              <a:t> числа </a:t>
            </a:r>
            <a:r>
              <a:rPr lang="uk-UA" dirty="0"/>
              <a:t>резервується</a:t>
            </a:r>
            <a:r>
              <a:rPr lang="ru-RU" dirty="0"/>
              <a:t> 2 </a:t>
            </a:r>
            <a:r>
              <a:rPr lang="ru-RU" dirty="0" err="1"/>
              <a:t>байти</a:t>
            </a:r>
            <a:r>
              <a:rPr lang="ru-RU" dirty="0"/>
              <a:t>)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en-US" b="1" dirty="0" err="1"/>
              <a:t>vPtr</a:t>
            </a:r>
            <a:r>
              <a:rPr lang="ru-RU" dirty="0"/>
              <a:t> </a:t>
            </a:r>
            <a:r>
              <a:rPr lang="ru-RU" dirty="0" err="1" smtClean="0"/>
              <a:t>посилається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 </a:t>
            </a:r>
            <a:r>
              <a:rPr lang="en-US" dirty="0" err="1" smtClean="0"/>
              <a:t>Arr</a:t>
            </a:r>
            <a:r>
              <a:rPr lang="en-US" dirty="0" smtClean="0"/>
              <a:t>[2]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r>
              <a:rPr lang="ru-RU" dirty="0"/>
              <a:t>До </a:t>
            </a:r>
            <a:r>
              <a:rPr lang="ru-RU" dirty="0" err="1"/>
              <a:t>покажчиків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uk-UA" dirty="0"/>
              <a:t>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один </a:t>
            </a:r>
            <a:r>
              <a:rPr lang="ru-RU" dirty="0" err="1"/>
              <a:t>і</a:t>
            </a:r>
            <a:r>
              <a:rPr lang="ru-RU" dirty="0"/>
              <a:t> той же тип. 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треба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</a:t>
            </a:r>
            <a:r>
              <a:rPr lang="ru-RU" dirty="0" err="1"/>
              <a:t>приведення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у </a:t>
            </a:r>
            <a:r>
              <a:rPr lang="ru-RU" dirty="0" err="1"/>
              <a:t>правій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.  </a:t>
            </a:r>
            <a:r>
              <a:rPr lang="ru-RU" dirty="0" err="1"/>
              <a:t>Виключенням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тип </a:t>
            </a:r>
            <a:r>
              <a:rPr lang="en-US" b="1" dirty="0"/>
              <a:t>void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err="1" smtClean="0"/>
              <a:t>Покажчик</a:t>
            </a:r>
            <a:r>
              <a:rPr lang="ru-RU" dirty="0" smtClean="0"/>
              <a:t> </a:t>
            </a:r>
            <a:r>
              <a:rPr lang="ru-RU" dirty="0" err="1"/>
              <a:t>будь-якого</a:t>
            </a:r>
            <a:r>
              <a:rPr lang="ru-RU" dirty="0"/>
              <a:t> типу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присвоєний</a:t>
            </a:r>
            <a:r>
              <a:rPr lang="ru-RU" dirty="0"/>
              <a:t> </a:t>
            </a:r>
            <a:r>
              <a:rPr lang="ru-RU" dirty="0" err="1"/>
              <a:t>покажчику</a:t>
            </a:r>
            <a:r>
              <a:rPr lang="ru-RU" dirty="0"/>
              <a:t> на </a:t>
            </a:r>
            <a:r>
              <a:rPr lang="en-US" b="1" dirty="0"/>
              <a:t>void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en-US" b="1" dirty="0"/>
              <a:t>void</a:t>
            </a:r>
            <a:r>
              <a:rPr lang="ru-RU" dirty="0"/>
              <a:t>-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присвоєний</a:t>
            </a:r>
            <a:r>
              <a:rPr lang="ru-RU" dirty="0"/>
              <a:t> </a:t>
            </a:r>
            <a:r>
              <a:rPr lang="ru-RU" dirty="0" err="1"/>
              <a:t>покажчику</a:t>
            </a:r>
            <a:r>
              <a:rPr lang="ru-RU" dirty="0"/>
              <a:t> </a:t>
            </a:r>
            <a:r>
              <a:rPr lang="ru-RU" dirty="0" err="1"/>
              <a:t>будь-якого</a:t>
            </a:r>
            <a:r>
              <a:rPr lang="ru-RU" dirty="0"/>
              <a:t> </a:t>
            </a:r>
            <a:r>
              <a:rPr lang="ru-RU" dirty="0" smtClean="0"/>
              <a:t>типу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Покажчики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порівнюватися</a:t>
            </a:r>
            <a:r>
              <a:rPr lang="ru-RU" dirty="0"/>
              <a:t> один з одним.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покажчиків</a:t>
            </a:r>
            <a:r>
              <a:rPr lang="ru-RU" dirty="0"/>
              <a:t> </a:t>
            </a:r>
            <a:r>
              <a:rPr lang="ru-RU" dirty="0" err="1"/>
              <a:t>порівнюються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uk-UA" dirty="0"/>
              <a:t>є</a:t>
            </a:r>
            <a:r>
              <a:rPr lang="ru-RU" dirty="0"/>
              <a:t> </a:t>
            </a:r>
            <a:r>
              <a:rPr lang="ru-RU" dirty="0" err="1"/>
              <a:t>значеннями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покажчиків</a:t>
            </a:r>
            <a:r>
              <a:rPr lang="ru-RU" dirty="0"/>
              <a:t>.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покажчиків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посилаються</a:t>
            </a:r>
            <a:r>
              <a:rPr lang="ru-RU" dirty="0"/>
              <a:t> на </a:t>
            </a:r>
            <a:r>
              <a:rPr lang="ru-RU" dirty="0" err="1"/>
              <a:t>елементи</a:t>
            </a:r>
            <a:r>
              <a:rPr lang="ru-RU" dirty="0"/>
              <a:t> одного </a:t>
            </a:r>
            <a:r>
              <a:rPr lang="ru-RU" dirty="0" err="1"/>
              <a:t>масиву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один 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на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більшим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 </a:t>
            </a:r>
            <a:r>
              <a:rPr lang="ru-RU" dirty="0" err="1"/>
              <a:t>порівнян</a:t>
            </a:r>
            <a:r>
              <a:rPr lang="uk-UA" dirty="0"/>
              <a:t>о</a:t>
            </a:r>
            <a:r>
              <a:rPr lang="ru-RU" dirty="0"/>
              <a:t> з </a:t>
            </a:r>
            <a:r>
              <a:rPr lang="ru-RU" dirty="0" err="1"/>
              <a:t>іншим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Інша</a:t>
            </a:r>
            <a:r>
              <a:rPr lang="ru-RU" dirty="0" smtClean="0"/>
              <a:t> </a:t>
            </a:r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покажчиків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на </a:t>
            </a:r>
            <a:r>
              <a:rPr lang="ru-RU" dirty="0" err="1"/>
              <a:t>рівність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</a:t>
            </a:r>
            <a:r>
              <a:rPr lang="ru-RU" dirty="0" err="1"/>
              <a:t>значенню</a:t>
            </a:r>
            <a:r>
              <a:rPr lang="ru-RU" dirty="0"/>
              <a:t> </a:t>
            </a:r>
            <a:r>
              <a:rPr lang="en-US" b="1" dirty="0"/>
              <a:t>NULL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Об'ява </a:t>
            </a:r>
            <a:r>
              <a:rPr lang="uk-UA" dirty="0"/>
              <a:t>та ініціалізація змінної-покажчика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i="1" dirty="0"/>
              <a:t>Покажчики</a:t>
            </a:r>
            <a:r>
              <a:rPr lang="uk-UA" dirty="0"/>
              <a:t> є змінними, значення яких є адресами пам'яті. </a:t>
            </a:r>
            <a:endParaRPr lang="uk-UA" dirty="0" smtClean="0"/>
          </a:p>
          <a:p>
            <a:r>
              <a:rPr lang="uk-UA" dirty="0"/>
              <a:t>Покажчик містить адресу змінної, в якій знаходиться певне знач</a:t>
            </a:r>
            <a:r>
              <a:rPr lang="ru-RU" dirty="0" err="1"/>
              <a:t>ення</a:t>
            </a:r>
            <a:r>
              <a:rPr lang="ru-RU" dirty="0"/>
              <a:t>. </a:t>
            </a:r>
            <a:r>
              <a:rPr lang="uk-UA" dirty="0"/>
              <a:t>З</a:t>
            </a:r>
            <a:r>
              <a:rPr lang="ru-RU" dirty="0" err="1"/>
              <a:t>мінна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на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змінної</a:t>
            </a:r>
            <a:r>
              <a:rPr lang="ru-RU" dirty="0"/>
              <a:t> </a:t>
            </a:r>
            <a:r>
              <a:rPr lang="uk-UA" dirty="0"/>
              <a:t>посередньо (</a:t>
            </a:r>
            <a:r>
              <a:rPr lang="ru-RU" dirty="0"/>
              <a:t>непрямо</a:t>
            </a:r>
            <a:r>
              <a:rPr lang="uk-UA" dirty="0"/>
              <a:t>)</a:t>
            </a:r>
            <a:r>
              <a:rPr lang="ru-RU" dirty="0"/>
              <a:t>.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значення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непрямим</a:t>
            </a:r>
            <a:r>
              <a:rPr lang="ru-RU" b="1" i="1" dirty="0"/>
              <a:t> </a:t>
            </a:r>
            <a:r>
              <a:rPr lang="ru-RU" b="1" i="1" dirty="0" err="1"/>
              <a:t>адресуванням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Об'ява та ініціалізація змінної-покажчика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/>
              <a:t>Покажчики</a:t>
            </a:r>
            <a:r>
              <a:rPr lang="ru-RU" dirty="0"/>
              <a:t>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, 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об'явлені</a:t>
            </a:r>
            <a:r>
              <a:rPr lang="ru-RU" dirty="0"/>
              <a:t> до моменту </a:t>
            </a:r>
            <a:r>
              <a:rPr lang="ru-RU" dirty="0" err="1"/>
              <a:t>їх</a:t>
            </a:r>
            <a:r>
              <a:rPr lang="uk-UA" dirty="0"/>
              <a:t>нього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uk-UA" b="1" dirty="0" smtClean="0"/>
          </a:p>
          <a:p>
            <a:pPr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*</a:t>
            </a:r>
            <a:r>
              <a:rPr lang="en-US" b="1" dirty="0" err="1"/>
              <a:t>countPtr</a:t>
            </a:r>
            <a:r>
              <a:rPr lang="en-US" b="1" dirty="0"/>
              <a:t>, count;</a:t>
            </a:r>
            <a:endParaRPr lang="ru-RU" dirty="0"/>
          </a:p>
          <a:p>
            <a:pPr>
              <a:buNone/>
            </a:pPr>
            <a:r>
              <a:rPr lang="uk-UA" dirty="0"/>
              <a:t>д</a:t>
            </a:r>
            <a:r>
              <a:rPr lang="uk-UA" dirty="0" smtClean="0"/>
              <a:t>е </a:t>
            </a:r>
            <a:r>
              <a:rPr lang="en-US" b="1" dirty="0" err="1"/>
              <a:t>countPtr</a:t>
            </a:r>
            <a:r>
              <a:rPr lang="uk-UA" dirty="0"/>
              <a:t> типу </a:t>
            </a:r>
            <a:r>
              <a:rPr lang="en-US" b="1" dirty="0" err="1"/>
              <a:t>int</a:t>
            </a:r>
            <a:r>
              <a:rPr lang="uk-UA" b="1" dirty="0"/>
              <a:t> </a:t>
            </a:r>
            <a:r>
              <a:rPr lang="uk-UA" b="1" dirty="0" smtClean="0"/>
              <a:t>*    - </a:t>
            </a:r>
            <a:r>
              <a:rPr lang="uk-UA" dirty="0"/>
              <a:t>покажчик на значення цілого </a:t>
            </a:r>
            <a:r>
              <a:rPr lang="uk-UA" dirty="0" smtClean="0"/>
              <a:t>типу;</a:t>
            </a:r>
          </a:p>
          <a:p>
            <a:pPr>
              <a:buNone/>
            </a:pPr>
            <a:r>
              <a:rPr lang="ru-RU" dirty="0" err="1"/>
              <a:t>змінна</a:t>
            </a:r>
            <a:r>
              <a:rPr lang="ru-RU" dirty="0"/>
              <a:t> </a:t>
            </a:r>
            <a:r>
              <a:rPr lang="en-US" b="1" dirty="0"/>
              <a:t>count </a:t>
            </a:r>
            <a:r>
              <a:rPr lang="ru-RU" dirty="0" err="1"/>
              <a:t>цілого</a:t>
            </a:r>
            <a:r>
              <a:rPr lang="ru-RU" dirty="0"/>
              <a:t> </a:t>
            </a:r>
            <a:r>
              <a:rPr lang="ru-RU" dirty="0" smtClean="0"/>
              <a:t>типу.</a:t>
            </a:r>
          </a:p>
          <a:p>
            <a:pPr>
              <a:buNone/>
            </a:pP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об'являти</a:t>
            </a:r>
            <a:r>
              <a:rPr lang="ru-RU" dirty="0"/>
              <a:t> </a:t>
            </a:r>
            <a:r>
              <a:rPr lang="ru-RU" dirty="0" err="1"/>
              <a:t>покажчики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посилаються</a:t>
            </a:r>
            <a:r>
              <a:rPr lang="ru-RU" dirty="0"/>
              <a:t> на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будь-якого</a:t>
            </a:r>
            <a:r>
              <a:rPr lang="ru-RU" dirty="0"/>
              <a:t> типа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Об'ява та ініціалізація змінної-покажчика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Покажчики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ініційовані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момент </a:t>
            </a:r>
            <a:r>
              <a:rPr lang="ru-RU" dirty="0" err="1"/>
              <a:t>об'яви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Покажчик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ініційований</a:t>
            </a:r>
            <a:r>
              <a:rPr lang="ru-RU" dirty="0"/>
              <a:t> нулем, макросом </a:t>
            </a:r>
            <a:r>
              <a:rPr lang="en-US" b="1" dirty="0"/>
              <a:t>NULL</a:t>
            </a:r>
            <a:r>
              <a:rPr lang="ru-RU" dirty="0"/>
              <a:t>,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Покажчик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en-US" b="1" dirty="0"/>
              <a:t>NULL </a:t>
            </a:r>
            <a:r>
              <a:rPr lang="ru-RU" dirty="0"/>
              <a:t>не </a:t>
            </a:r>
            <a:r>
              <a:rPr lang="ru-RU" dirty="0" err="1"/>
              <a:t>посилається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на </a:t>
            </a:r>
            <a:r>
              <a:rPr lang="ru-RU" dirty="0" err="1"/>
              <a:t>що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Ініціація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числом 0 </a:t>
            </a:r>
            <a:r>
              <a:rPr lang="ru-RU" dirty="0" err="1"/>
              <a:t>еквівалентна</a:t>
            </a:r>
            <a:r>
              <a:rPr lang="ru-RU" dirty="0"/>
              <a:t> </a:t>
            </a:r>
            <a:r>
              <a:rPr lang="ru-RU" dirty="0" err="1"/>
              <a:t>ініціації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константою </a:t>
            </a:r>
            <a:r>
              <a:rPr lang="en-US" b="1" dirty="0"/>
              <a:t>NULL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dirty="0" smtClean="0"/>
              <a:t>Для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непередбачених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покажчики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бути </a:t>
            </a:r>
            <a:r>
              <a:rPr lang="ru-RU" dirty="0" err="1"/>
              <a:t>ініційовані</a:t>
            </a:r>
            <a:r>
              <a:rPr lang="ru-RU" dirty="0"/>
              <a:t> до моменту </a:t>
            </a:r>
            <a:r>
              <a:rPr lang="ru-RU" dirty="0" err="1"/>
              <a:t>їх</a:t>
            </a:r>
            <a:r>
              <a:rPr lang="uk-UA" dirty="0"/>
              <a:t>нього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сhar</a:t>
            </a:r>
            <a:r>
              <a:rPr lang="ru-RU" dirty="0"/>
              <a:t> c;   // </a:t>
            </a:r>
            <a:r>
              <a:rPr lang="uk-UA" dirty="0" smtClean="0"/>
              <a:t>змінна</a:t>
            </a:r>
          </a:p>
          <a:p>
            <a:pPr marL="0" indent="0">
              <a:buNone/>
            </a:pPr>
            <a:r>
              <a:rPr lang="ru-RU" dirty="0" err="1" smtClean="0"/>
              <a:t>char</a:t>
            </a:r>
            <a:r>
              <a:rPr lang="ru-RU" dirty="0"/>
              <a:t> *p; // </a:t>
            </a:r>
            <a:r>
              <a:rPr lang="ru-RU" dirty="0" err="1" smtClean="0"/>
              <a:t>покажчик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p = &amp;c;  // p = </a:t>
            </a:r>
            <a:r>
              <a:rPr lang="ru-RU" dirty="0" smtClean="0"/>
              <a:t>адреса c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708920"/>
            <a:ext cx="7272808" cy="251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73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Операції </a:t>
            </a:r>
            <a:r>
              <a:rPr lang="uk-UA" dirty="0"/>
              <a:t>над покажчиками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Операція</a:t>
            </a:r>
            <a:r>
              <a:rPr lang="ru-RU" dirty="0" smtClean="0"/>
              <a:t> </a:t>
            </a:r>
            <a:r>
              <a:rPr lang="ru-RU" b="1" i="1" dirty="0" err="1"/>
              <a:t>визначення</a:t>
            </a:r>
            <a:r>
              <a:rPr lang="ru-RU" b="1" i="1" dirty="0"/>
              <a:t> </a:t>
            </a:r>
            <a:r>
              <a:rPr lang="ru-RU" b="1" i="1" dirty="0" err="1"/>
              <a:t>адреси</a:t>
            </a:r>
            <a:r>
              <a:rPr lang="ru-RU" i="1" dirty="0"/>
              <a:t> </a:t>
            </a:r>
            <a:r>
              <a:rPr lang="ru-RU" b="1" i="1" dirty="0"/>
              <a:t>&amp;</a:t>
            </a: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 унарна </a:t>
            </a:r>
            <a:r>
              <a:rPr lang="ru-RU" dirty="0" err="1" smtClean="0"/>
              <a:t>операція</a:t>
            </a:r>
            <a:r>
              <a:rPr lang="ru-RU" dirty="0" smtClean="0"/>
              <a:t>, </a:t>
            </a:r>
            <a:r>
              <a:rPr lang="ru-RU" dirty="0"/>
              <a:t>яка </a:t>
            </a:r>
            <a:r>
              <a:rPr lang="ru-RU" dirty="0" err="1"/>
              <a:t>повертає</a:t>
            </a:r>
            <a:r>
              <a:rPr lang="ru-RU" dirty="0"/>
              <a:t> адресу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smtClean="0"/>
              <a:t>операнд.</a:t>
            </a:r>
          </a:p>
          <a:p>
            <a:pPr>
              <a:buNone/>
            </a:pP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uk-UA" b="1" dirty="0"/>
              <a:t>х</a:t>
            </a:r>
            <a:r>
              <a:rPr lang="en-US" b="1" dirty="0" smtClean="0"/>
              <a:t>=</a:t>
            </a:r>
            <a:r>
              <a:rPr lang="uk-UA" b="1" dirty="0" smtClean="0"/>
              <a:t>16</a:t>
            </a:r>
            <a:r>
              <a:rPr lang="en-US" b="1" dirty="0" smtClean="0"/>
              <a:t>;</a:t>
            </a:r>
            <a:endParaRPr lang="ru-RU" dirty="0"/>
          </a:p>
          <a:p>
            <a:pPr>
              <a:buNone/>
            </a:pPr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b="1" dirty="0" smtClean="0"/>
              <a:t>*</a:t>
            </a:r>
            <a:r>
              <a:rPr lang="uk-UA" b="1" dirty="0" err="1" smtClean="0"/>
              <a:t>х</a:t>
            </a:r>
            <a:r>
              <a:rPr lang="en-US" b="1" dirty="0" err="1" smtClean="0"/>
              <a:t>Ptr</a:t>
            </a:r>
            <a:r>
              <a:rPr lang="en-US" b="1" dirty="0"/>
              <a:t>;</a:t>
            </a:r>
            <a:endParaRPr lang="ru-RU" dirty="0"/>
          </a:p>
          <a:p>
            <a:pPr>
              <a:buNone/>
            </a:pPr>
            <a:r>
              <a:rPr lang="ru-RU" dirty="0"/>
              <a:t>то </a:t>
            </a:r>
            <a:r>
              <a:rPr lang="ru-RU" dirty="0" err="1"/>
              <a:t>наступний</a:t>
            </a:r>
            <a:r>
              <a:rPr lang="ru-RU" dirty="0"/>
              <a:t> оператор</a:t>
            </a:r>
          </a:p>
          <a:p>
            <a:pPr>
              <a:buNone/>
            </a:pPr>
            <a:r>
              <a:rPr lang="uk-UA" b="1" dirty="0" err="1" smtClean="0"/>
              <a:t>х</a:t>
            </a:r>
            <a:r>
              <a:rPr lang="en-US" b="1" dirty="0" err="1" smtClean="0"/>
              <a:t>Ptr</a:t>
            </a:r>
            <a:r>
              <a:rPr lang="ru-RU" b="1" dirty="0" smtClean="0"/>
              <a:t>=&amp;</a:t>
            </a:r>
            <a:r>
              <a:rPr lang="uk-UA" b="1" dirty="0" smtClean="0"/>
              <a:t>х</a:t>
            </a:r>
            <a:r>
              <a:rPr lang="ru-RU" b="1" dirty="0" smtClean="0"/>
              <a:t>;</a:t>
            </a:r>
            <a:endParaRPr lang="ru-RU" dirty="0"/>
          </a:p>
          <a:p>
            <a:pPr>
              <a:buNone/>
            </a:pPr>
            <a:r>
              <a:rPr lang="uk-UA" dirty="0"/>
              <a:t>присвоїть змінній-покажчику </a:t>
            </a:r>
            <a:r>
              <a:rPr lang="uk-UA" b="1" dirty="0" smtClean="0"/>
              <a:t>х</a:t>
            </a:r>
            <a:r>
              <a:rPr lang="en-US" b="1" dirty="0" err="1" smtClean="0"/>
              <a:t>Ptr</a:t>
            </a:r>
            <a:r>
              <a:rPr lang="en-US" b="1" dirty="0" smtClean="0"/>
              <a:t> </a:t>
            </a:r>
            <a:r>
              <a:rPr lang="uk-UA" dirty="0"/>
              <a:t>адресу змінної </a:t>
            </a:r>
            <a:r>
              <a:rPr lang="uk-UA" b="1" dirty="0" smtClean="0"/>
              <a:t>х</a:t>
            </a:r>
            <a:r>
              <a:rPr lang="uk-UA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Операції </a:t>
            </a:r>
            <a:r>
              <a:rPr lang="uk-UA" dirty="0"/>
              <a:t>над покажчиками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b="1" dirty="0"/>
              <a:t>*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непрямим</a:t>
            </a:r>
            <a:r>
              <a:rPr lang="ru-RU" b="1" i="1" dirty="0"/>
              <a:t> </a:t>
            </a:r>
            <a:r>
              <a:rPr lang="ru-RU" b="1" i="1" dirty="0" err="1" smtClean="0"/>
              <a:t>адресуванням</a:t>
            </a:r>
            <a:r>
              <a:rPr lang="ru-RU" b="1" i="1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операція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операнд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uk-UA" dirty="0" smtClean="0"/>
              <a:t>Приклад:</a:t>
            </a:r>
          </a:p>
          <a:p>
            <a:pPr>
              <a:buNone/>
            </a:pPr>
            <a:r>
              <a:rPr lang="en-US" b="1" dirty="0" err="1"/>
              <a:t>printf</a:t>
            </a:r>
            <a:r>
              <a:rPr lang="en-US" b="1" dirty="0"/>
              <a:t>(“%d”, </a:t>
            </a:r>
            <a:r>
              <a:rPr lang="en-US" b="1" dirty="0" smtClean="0"/>
              <a:t>*</a:t>
            </a:r>
            <a:r>
              <a:rPr lang="uk-UA" b="1" dirty="0" err="1" smtClean="0"/>
              <a:t>х</a:t>
            </a:r>
            <a:r>
              <a:rPr lang="en-US" b="1" dirty="0" err="1" smtClean="0"/>
              <a:t>Ptr</a:t>
            </a:r>
            <a:r>
              <a:rPr lang="en-US" b="1" dirty="0"/>
              <a:t>);</a:t>
            </a:r>
            <a:endParaRPr lang="ru-RU" dirty="0"/>
          </a:p>
          <a:p>
            <a:pPr>
              <a:buNone/>
            </a:pPr>
            <a:r>
              <a:rPr lang="uk-UA" dirty="0" smtClean="0"/>
              <a:t>Виведе значення змінної </a:t>
            </a:r>
            <a:r>
              <a:rPr lang="uk-UA" b="1" dirty="0" smtClean="0"/>
              <a:t>х, </a:t>
            </a:r>
            <a:r>
              <a:rPr lang="uk-UA" dirty="0" smtClean="0"/>
              <a:t>тобто</a:t>
            </a:r>
            <a:r>
              <a:rPr lang="uk-UA" b="1" dirty="0" smtClean="0"/>
              <a:t> 16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Непряме адресування </a:t>
            </a:r>
            <a:r>
              <a:rPr lang="ru-RU" dirty="0" err="1"/>
              <a:t>покажчика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був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моменту </a:t>
            </a:r>
            <a:r>
              <a:rPr lang="ru-RU" dirty="0" err="1"/>
              <a:t>ініційований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якому</a:t>
            </a:r>
            <a:r>
              <a:rPr lang="ru-RU" dirty="0"/>
              <a:t> не </a:t>
            </a:r>
            <a:r>
              <a:rPr lang="ru-RU" dirty="0" err="1"/>
              <a:t>присвоїли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призведе</a:t>
            </a:r>
            <a:r>
              <a:rPr lang="ru-RU" dirty="0"/>
              <a:t> до </a:t>
            </a:r>
            <a:r>
              <a:rPr lang="ru-RU" dirty="0" err="1"/>
              <a:t>фатальної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та </a:t>
            </a:r>
            <a:r>
              <a:rPr lang="ru-RU" dirty="0" err="1"/>
              <a:t>непередбачених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#include &lt;</a:t>
            </a:r>
            <a:r>
              <a:rPr lang="en-US" sz="2000" b="1" dirty="0" err="1"/>
              <a:t>stdio.h</a:t>
            </a:r>
            <a:r>
              <a:rPr lang="en-US" sz="2000" b="1" dirty="0"/>
              <a:t>&gt;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/>
              <a:t>#include &lt;</a:t>
            </a:r>
            <a:r>
              <a:rPr lang="en-US" sz="2000" b="1" dirty="0" err="1"/>
              <a:t>conio.h</a:t>
            </a:r>
            <a:r>
              <a:rPr lang="en-US" sz="2000" b="1" dirty="0"/>
              <a:t>&gt;</a:t>
            </a:r>
            <a:r>
              <a:rPr lang="ru-RU" sz="2000" dirty="0"/>
              <a:t> </a:t>
            </a:r>
          </a:p>
          <a:p>
            <a:pPr marL="0" indent="0">
              <a:buNone/>
            </a:pPr>
            <a:r>
              <a:rPr lang="en-US" sz="2000" b="1" dirty="0"/>
              <a:t>main()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/>
              <a:t>{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int</a:t>
            </a:r>
            <a:r>
              <a:rPr lang="en-US" sz="2000" b="1" dirty="0"/>
              <a:t> </a:t>
            </a:r>
            <a:r>
              <a:rPr lang="en-US" sz="2000" b="1" i="1" dirty="0"/>
              <a:t>a</a:t>
            </a:r>
            <a:r>
              <a:rPr lang="en-US" sz="2000" b="1" dirty="0"/>
              <a:t>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int</a:t>
            </a:r>
            <a:r>
              <a:rPr lang="en-US" sz="2000" b="1" dirty="0"/>
              <a:t> *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;</a:t>
            </a:r>
            <a:endParaRPr lang="ru-RU" sz="2000" dirty="0"/>
          </a:p>
          <a:p>
            <a:pPr marL="0" indent="0">
              <a:buNone/>
            </a:pPr>
            <a:r>
              <a:rPr lang="en-US" sz="2000" b="1" i="1" dirty="0"/>
              <a:t>a</a:t>
            </a:r>
            <a:r>
              <a:rPr lang="en-US" sz="2000" b="1" dirty="0"/>
              <a:t>=7;</a:t>
            </a:r>
            <a:endParaRPr lang="ru-RU" sz="2000" dirty="0"/>
          </a:p>
          <a:p>
            <a:pPr marL="0" indent="0">
              <a:buNone/>
            </a:pP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=&amp;</a:t>
            </a:r>
            <a:r>
              <a:rPr lang="en-US" sz="2000" b="1" i="1" dirty="0"/>
              <a:t>a</a:t>
            </a:r>
            <a:r>
              <a:rPr lang="en-US" sz="2000" b="1" dirty="0"/>
              <a:t>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printf</a:t>
            </a:r>
            <a:r>
              <a:rPr lang="en-US" sz="2000" b="1" dirty="0"/>
              <a:t>(“</a:t>
            </a:r>
            <a:r>
              <a:rPr lang="ru-RU" sz="2000" b="1" dirty="0"/>
              <a:t>Адреса </a:t>
            </a:r>
            <a:r>
              <a:rPr lang="ru-RU" sz="2000" b="1" dirty="0" err="1"/>
              <a:t>змінної</a:t>
            </a:r>
            <a:r>
              <a:rPr lang="ru-RU" sz="2000" b="1" dirty="0"/>
              <a:t> </a:t>
            </a:r>
            <a:r>
              <a:rPr lang="ru-RU" sz="2000" b="1" i="1" dirty="0"/>
              <a:t>а</a:t>
            </a:r>
            <a:r>
              <a:rPr lang="en-US" sz="2000" b="1" dirty="0"/>
              <a:t> = %p\n </a:t>
            </a:r>
            <a:r>
              <a:rPr lang="ru-RU" sz="2000" b="1" dirty="0" err="1"/>
              <a:t>Значення</a:t>
            </a:r>
            <a:r>
              <a:rPr lang="ru-RU" sz="2000" b="1" dirty="0"/>
              <a:t> 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 = %p \n\n”, &amp;</a:t>
            </a:r>
            <a:r>
              <a:rPr lang="en-US" sz="2000" b="1" i="1" dirty="0"/>
              <a:t>a</a:t>
            </a:r>
            <a:r>
              <a:rPr lang="en-US" sz="2000" b="1" dirty="0"/>
              <a:t>, 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);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printf</a:t>
            </a:r>
            <a:r>
              <a:rPr lang="en-US" sz="2000" b="1" dirty="0"/>
              <a:t>(“</a:t>
            </a:r>
            <a:r>
              <a:rPr lang="ru-RU" sz="2000" b="1" dirty="0" err="1"/>
              <a:t>Значення</a:t>
            </a:r>
            <a:r>
              <a:rPr lang="ru-RU" sz="2000" b="1" dirty="0"/>
              <a:t> </a:t>
            </a:r>
            <a:r>
              <a:rPr lang="ru-RU" sz="2000" b="1" dirty="0" err="1"/>
              <a:t>змінної</a:t>
            </a:r>
            <a:r>
              <a:rPr lang="ru-RU" sz="2000" b="1" dirty="0"/>
              <a:t> </a:t>
            </a:r>
            <a:r>
              <a:rPr lang="ru-RU" sz="2000" b="1" i="1" dirty="0"/>
              <a:t>а</a:t>
            </a:r>
            <a:r>
              <a:rPr lang="en-US" sz="2000" b="1" dirty="0"/>
              <a:t> = %d\n </a:t>
            </a:r>
            <a:r>
              <a:rPr lang="ru-RU" sz="2000" b="1" dirty="0" err="1"/>
              <a:t>Значення</a:t>
            </a:r>
            <a:r>
              <a:rPr lang="en-US" sz="2000" b="1" dirty="0"/>
              <a:t> *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 = %d \n\n”, </a:t>
            </a:r>
            <a:r>
              <a:rPr lang="en-US" sz="2000" b="1" i="1" dirty="0"/>
              <a:t>a</a:t>
            </a:r>
            <a:r>
              <a:rPr lang="en-US" sz="2000" b="1" dirty="0"/>
              <a:t>, *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);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err="1"/>
              <a:t>printf</a:t>
            </a:r>
            <a:r>
              <a:rPr lang="en-US" sz="2000" b="1" dirty="0"/>
              <a:t>(“</a:t>
            </a:r>
            <a:r>
              <a:rPr lang="ru-RU" sz="2000" b="1" dirty="0" err="1"/>
              <a:t>Перевіримо</a:t>
            </a:r>
            <a:r>
              <a:rPr lang="ru-RU" sz="2000" b="1" dirty="0"/>
              <a:t> роботу </a:t>
            </a:r>
            <a:r>
              <a:rPr lang="ru-RU" sz="2000" b="1" dirty="0" err="1"/>
              <a:t>операцій</a:t>
            </a:r>
            <a:r>
              <a:rPr lang="en-US" sz="2000" b="1" dirty="0"/>
              <a:t> * </a:t>
            </a:r>
            <a:r>
              <a:rPr lang="en-US" sz="2000" b="1" dirty="0" err="1"/>
              <a:t>i</a:t>
            </a:r>
            <a:r>
              <a:rPr lang="en-US" sz="2000" b="1" dirty="0"/>
              <a:t> &amp;.\n &amp;*</a:t>
            </a:r>
            <a:r>
              <a:rPr lang="ru-RU" sz="2000" b="1" i="1" dirty="0"/>
              <a:t>а</a:t>
            </a:r>
            <a:r>
              <a:rPr lang="en-US" sz="2000" b="1" dirty="0" err="1"/>
              <a:t>Ptr</a:t>
            </a:r>
            <a:r>
              <a:rPr lang="en-US" sz="2000" b="1" dirty="0"/>
              <a:t> = %p\n*&amp;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 = %p \n\n”, &amp;*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, *&amp;</a:t>
            </a:r>
            <a:r>
              <a:rPr lang="en-US" sz="2000" b="1" i="1" dirty="0" err="1"/>
              <a:t>a</a:t>
            </a:r>
            <a:r>
              <a:rPr lang="en-US" sz="2000" b="1" dirty="0" err="1"/>
              <a:t>Ptr</a:t>
            </a:r>
            <a:r>
              <a:rPr lang="en-US" sz="2000" b="1" dirty="0"/>
              <a:t>);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 smtClean="0"/>
              <a:t>return </a:t>
            </a:r>
            <a:r>
              <a:rPr lang="en-US" sz="2000" b="1" dirty="0" smtClean="0"/>
              <a:t>0;</a:t>
            </a:r>
            <a:endParaRPr lang="ru-RU" sz="2000" dirty="0"/>
          </a:p>
          <a:p>
            <a:pPr marL="0" indent="0">
              <a:buNone/>
            </a:pPr>
            <a:r>
              <a:rPr lang="en-US" sz="2000" b="1" dirty="0"/>
              <a:t>}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779</Words>
  <Application>Microsoft Office PowerPoint</Application>
  <PresentationFormat>Экран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ПОКАЖЧИКИ</vt:lpstr>
      <vt:lpstr>Об'ява та ініціалізація змінної-покажчика</vt:lpstr>
      <vt:lpstr>Об'ява та ініціалізація змінної-покажчика</vt:lpstr>
      <vt:lpstr>Об'ява та ініціалізація змінної-покажчика</vt:lpstr>
      <vt:lpstr>Презентация PowerPoint</vt:lpstr>
      <vt:lpstr>Операції над покажчиками</vt:lpstr>
      <vt:lpstr>Операції над покажчиками</vt:lpstr>
      <vt:lpstr>Презентация PowerPoint</vt:lpstr>
      <vt:lpstr>Приклад</vt:lpstr>
      <vt:lpstr>Презентация PowerPoint</vt:lpstr>
      <vt:lpstr>Презентация PowerPoint</vt:lpstr>
      <vt:lpstr>Вирази та арифметичні операції з покажчиками</vt:lpstr>
      <vt:lpstr>Вирази та арифметичні операції з покажчиками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ПОКАЖЧИКИ</dc:title>
  <dc:creator>Admin</dc:creator>
  <cp:lastModifiedBy>Julia</cp:lastModifiedBy>
  <cp:revision>12</cp:revision>
  <dcterms:created xsi:type="dcterms:W3CDTF">2017-02-09T18:42:25Z</dcterms:created>
  <dcterms:modified xsi:type="dcterms:W3CDTF">2020-02-02T16:38:33Z</dcterms:modified>
</cp:coreProperties>
</file>