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6" r:id="rId4"/>
    <p:sldId id="257" r:id="rId5"/>
    <p:sldId id="265" r:id="rId6"/>
    <p:sldId id="275" r:id="rId7"/>
    <p:sldId id="262" r:id="rId8"/>
    <p:sldId id="267" r:id="rId9"/>
    <p:sldId id="269" r:id="rId10"/>
    <p:sldId id="268" r:id="rId11"/>
    <p:sldId id="276" r:id="rId12"/>
    <p:sldId id="270" r:id="rId13"/>
    <p:sldId id="277" r:id="rId14"/>
    <p:sldId id="278" r:id="rId15"/>
    <p:sldId id="279" r:id="rId16"/>
    <p:sldId id="280" r:id="rId17"/>
    <p:sldId id="263" r:id="rId18"/>
    <p:sldId id="260" r:id="rId19"/>
    <p:sldId id="281" r:id="rId20"/>
    <p:sldId id="261" r:id="rId21"/>
    <p:sldId id="258" r:id="rId22"/>
    <p:sldId id="259" r:id="rId23"/>
    <p:sldId id="272" r:id="rId24"/>
    <p:sldId id="273" r:id="rId25"/>
    <p:sldId id="274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269C-C13A-4DB1-9F55-3BBEF96AFA17}" type="datetimeFigureOut">
              <a:rPr lang="ru-RU" smtClean="0"/>
              <a:pPr/>
              <a:t>16.02.2020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6B586-0098-4704-AEE2-D1F7946C0F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269C-C13A-4DB1-9F55-3BBEF96AFA17}" type="datetimeFigureOut">
              <a:rPr lang="ru-RU" smtClean="0"/>
              <a:pPr/>
              <a:t>16.02.2020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6B586-0098-4704-AEE2-D1F7946C0F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269C-C13A-4DB1-9F55-3BBEF96AFA17}" type="datetimeFigureOut">
              <a:rPr lang="ru-RU" smtClean="0"/>
              <a:pPr/>
              <a:t>16.02.2020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6B586-0098-4704-AEE2-D1F7946C0F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269C-C13A-4DB1-9F55-3BBEF96AFA17}" type="datetimeFigureOut">
              <a:rPr lang="ru-RU" smtClean="0"/>
              <a:pPr/>
              <a:t>16.02.2020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6B586-0098-4704-AEE2-D1F7946C0F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269C-C13A-4DB1-9F55-3BBEF96AFA17}" type="datetimeFigureOut">
              <a:rPr lang="ru-RU" smtClean="0"/>
              <a:pPr/>
              <a:t>16.02.2020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6B586-0098-4704-AEE2-D1F7946C0F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269C-C13A-4DB1-9F55-3BBEF96AFA17}" type="datetimeFigureOut">
              <a:rPr lang="ru-RU" smtClean="0"/>
              <a:pPr/>
              <a:t>16.02.2020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6B586-0098-4704-AEE2-D1F7946C0F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269C-C13A-4DB1-9F55-3BBEF96AFA17}" type="datetimeFigureOut">
              <a:rPr lang="ru-RU" smtClean="0"/>
              <a:pPr/>
              <a:t>16.02.2020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6B586-0098-4704-AEE2-D1F7946C0F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269C-C13A-4DB1-9F55-3BBEF96AFA17}" type="datetimeFigureOut">
              <a:rPr lang="ru-RU" smtClean="0"/>
              <a:pPr/>
              <a:t>16.02.2020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6B586-0098-4704-AEE2-D1F7946C0F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269C-C13A-4DB1-9F55-3BBEF96AFA17}" type="datetimeFigureOut">
              <a:rPr lang="ru-RU" smtClean="0"/>
              <a:pPr/>
              <a:t>16.02.2020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6B586-0098-4704-AEE2-D1F7946C0F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269C-C13A-4DB1-9F55-3BBEF96AFA17}" type="datetimeFigureOut">
              <a:rPr lang="ru-RU" smtClean="0"/>
              <a:pPr/>
              <a:t>16.02.2020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6B586-0098-4704-AEE2-D1F7946C0F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269C-C13A-4DB1-9F55-3BBEF96AFA17}" type="datetimeFigureOut">
              <a:rPr lang="ru-RU" smtClean="0"/>
              <a:pPr/>
              <a:t>16.02.2020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6B586-0098-4704-AEE2-D1F7946C0F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8269C-C13A-4DB1-9F55-3BBEF96AFA17}" type="datetimeFigureOut">
              <a:rPr lang="ru-RU" smtClean="0"/>
              <a:pPr/>
              <a:t>16.02.2020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6B586-0098-4704-AEE2-D1F7946C0F5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Зв’язок між масивами та покажчиками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Частина 2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800" b="1" dirty="0" smtClean="0"/>
              <a:t> #include &lt;</a:t>
            </a:r>
            <a:r>
              <a:rPr lang="en-US" sz="1800" b="1" dirty="0" err="1" smtClean="0"/>
              <a:t>stdio.h</a:t>
            </a:r>
            <a:r>
              <a:rPr lang="en-US" sz="1800" b="1" dirty="0" smtClean="0"/>
              <a:t>&gt;</a:t>
            </a:r>
          </a:p>
          <a:p>
            <a:pPr>
              <a:buNone/>
            </a:pPr>
            <a:r>
              <a:rPr lang="en-US" sz="2400" b="1" dirty="0" smtClean="0"/>
              <a:t> #include &lt;</a:t>
            </a:r>
            <a:r>
              <a:rPr lang="en-US" sz="2400" b="1" dirty="0" err="1" smtClean="0"/>
              <a:t>stdlib.h</a:t>
            </a:r>
            <a:r>
              <a:rPr lang="en-US" sz="2400" b="1" dirty="0" smtClean="0"/>
              <a:t>&gt;</a:t>
            </a:r>
            <a:endParaRPr lang="uk-UA" sz="2400" b="1" dirty="0" smtClean="0"/>
          </a:p>
          <a:p>
            <a:pPr>
              <a:buNone/>
            </a:pPr>
            <a:r>
              <a:rPr lang="en-US" sz="1800" b="1" dirty="0"/>
              <a:t> #include </a:t>
            </a:r>
            <a:r>
              <a:rPr lang="en-US" sz="1800" b="1" dirty="0" smtClean="0"/>
              <a:t>&lt;</a:t>
            </a:r>
            <a:r>
              <a:rPr lang="uk-UA" sz="1800" b="1" dirty="0" err="1" smtClean="0"/>
              <a:t>со</a:t>
            </a:r>
            <a:r>
              <a:rPr lang="en-US" sz="1800" b="1" dirty="0" err="1" smtClean="0"/>
              <a:t>nio.h</a:t>
            </a:r>
            <a:r>
              <a:rPr lang="en-US" sz="1800" b="1" dirty="0"/>
              <a:t>&gt;</a:t>
            </a:r>
          </a:p>
          <a:p>
            <a:pPr>
              <a:buNone/>
            </a:pPr>
            <a:r>
              <a:rPr lang="en-US" sz="1800" b="1" dirty="0" err="1" smtClean="0"/>
              <a:t>int</a:t>
            </a:r>
            <a:r>
              <a:rPr lang="en-US" sz="1800" b="1" dirty="0" smtClean="0"/>
              <a:t> main()</a:t>
            </a:r>
          </a:p>
          <a:p>
            <a:pPr>
              <a:buNone/>
            </a:pPr>
            <a:r>
              <a:rPr lang="en-US" sz="1800" b="1" dirty="0" smtClean="0"/>
              <a:t>{</a:t>
            </a:r>
          </a:p>
          <a:p>
            <a:pPr>
              <a:buNone/>
            </a:pPr>
            <a:r>
              <a:rPr lang="en-US" sz="1800" b="1" dirty="0" smtClean="0"/>
              <a:t>  </a:t>
            </a:r>
            <a:r>
              <a:rPr lang="en-US" sz="1800" b="1" dirty="0" err="1" smtClean="0"/>
              <a:t>int</a:t>
            </a:r>
            <a:r>
              <a:rPr lang="en-US" sz="1800" b="1" dirty="0" smtClean="0"/>
              <a:t> size,</a:t>
            </a:r>
            <a:r>
              <a:rPr lang="uk-UA" sz="1800" b="1" dirty="0" smtClean="0"/>
              <a:t> </a:t>
            </a:r>
            <a:r>
              <a:rPr lang="en-US" sz="1800" b="1" dirty="0" smtClean="0"/>
              <a:t>ix,*</a:t>
            </a:r>
            <a:r>
              <a:rPr lang="en-US" sz="1800" b="1" dirty="0" err="1" smtClean="0"/>
              <a:t>arrayPtr</a:t>
            </a:r>
            <a:r>
              <a:rPr lang="en-US" sz="1800" b="1" dirty="0" smtClean="0"/>
              <a:t>;</a:t>
            </a:r>
          </a:p>
          <a:p>
            <a:pPr>
              <a:buNone/>
            </a:pPr>
            <a:r>
              <a:rPr lang="en-US" sz="1800" b="1" dirty="0" smtClean="0"/>
              <a:t> </a:t>
            </a:r>
            <a:r>
              <a:rPr lang="en-US" sz="1800" b="1" dirty="0" err="1" smtClean="0"/>
              <a:t>printf</a:t>
            </a:r>
            <a:r>
              <a:rPr lang="en-US" sz="1800" b="1" dirty="0" smtClean="0"/>
              <a:t>("\n</a:t>
            </a:r>
            <a:r>
              <a:rPr lang="uk-UA" sz="1800" b="1" dirty="0" smtClean="0"/>
              <a:t> </a:t>
            </a:r>
            <a:r>
              <a:rPr lang="en-US" sz="1800" b="1" dirty="0" smtClean="0"/>
              <a:t>Input number of elements: ");</a:t>
            </a:r>
          </a:p>
          <a:p>
            <a:pPr>
              <a:buNone/>
            </a:pPr>
            <a:r>
              <a:rPr lang="en-US" sz="1800" b="1" dirty="0" smtClean="0"/>
              <a:t>  </a:t>
            </a:r>
            <a:r>
              <a:rPr lang="en-US" sz="1800" b="1" dirty="0" err="1" smtClean="0"/>
              <a:t>scanf</a:t>
            </a:r>
            <a:r>
              <a:rPr lang="en-US" sz="1800" b="1" dirty="0" smtClean="0"/>
              <a:t>("%</a:t>
            </a:r>
            <a:r>
              <a:rPr lang="en-US" sz="1800" b="1" dirty="0" err="1" smtClean="0"/>
              <a:t>d",&amp;size</a:t>
            </a:r>
            <a:r>
              <a:rPr lang="en-US" sz="1800" b="1" dirty="0" smtClean="0"/>
              <a:t>);</a:t>
            </a:r>
          </a:p>
          <a:p>
            <a:pPr>
              <a:buNone/>
            </a:pPr>
            <a:r>
              <a:rPr lang="en-US" sz="2800" b="1" dirty="0" smtClean="0"/>
              <a:t>  </a:t>
            </a:r>
            <a:r>
              <a:rPr lang="en-US" sz="2800" b="1" dirty="0" err="1" smtClean="0"/>
              <a:t>arrayPtr</a:t>
            </a:r>
            <a:r>
              <a:rPr lang="en-US" sz="2800" b="1" dirty="0" smtClean="0"/>
              <a:t>=(</a:t>
            </a:r>
            <a:r>
              <a:rPr lang="en-US" sz="2800" b="1" dirty="0" err="1" smtClean="0"/>
              <a:t>int</a:t>
            </a:r>
            <a:r>
              <a:rPr lang="en-US" sz="2800" b="1" dirty="0" smtClean="0"/>
              <a:t>*)</a:t>
            </a:r>
            <a:r>
              <a:rPr lang="en-US" sz="2800" b="1" dirty="0" err="1" smtClean="0"/>
              <a:t>calloc</a:t>
            </a:r>
            <a:r>
              <a:rPr lang="en-US" sz="2800" b="1" dirty="0" smtClean="0"/>
              <a:t>(</a:t>
            </a:r>
            <a:r>
              <a:rPr lang="en-US" sz="2800" b="1" dirty="0" err="1" smtClean="0"/>
              <a:t>size,sizeof</a:t>
            </a:r>
            <a:r>
              <a:rPr lang="en-US" sz="2800" b="1" dirty="0" smtClean="0"/>
              <a:t>(</a:t>
            </a:r>
            <a:r>
              <a:rPr lang="en-US" sz="2800" b="1" dirty="0" err="1" smtClean="0"/>
              <a:t>int</a:t>
            </a:r>
            <a:r>
              <a:rPr lang="en-US" sz="2800" b="1" dirty="0" smtClean="0"/>
              <a:t>));</a:t>
            </a:r>
          </a:p>
          <a:p>
            <a:pPr>
              <a:buNone/>
            </a:pPr>
            <a:r>
              <a:rPr lang="en-US" sz="1800" b="1" dirty="0" smtClean="0"/>
              <a:t>   if (</a:t>
            </a:r>
            <a:r>
              <a:rPr lang="en-US" sz="1800" b="1" dirty="0" err="1" smtClean="0"/>
              <a:t>arrayPtr</a:t>
            </a:r>
            <a:r>
              <a:rPr lang="en-US" sz="1800" b="1" dirty="0" smtClean="0"/>
              <a:t> == NULL) return 1;</a:t>
            </a:r>
          </a:p>
          <a:p>
            <a:pPr>
              <a:buNone/>
            </a:pPr>
            <a:r>
              <a:rPr lang="en-US" sz="1800" b="1" dirty="0" smtClean="0"/>
              <a:t>	for (ix = 0; ix &lt; size; ix++)</a:t>
            </a:r>
          </a:p>
          <a:p>
            <a:pPr>
              <a:buNone/>
            </a:pPr>
            <a:r>
              <a:rPr lang="en-US" sz="1800" b="1" dirty="0" smtClean="0"/>
              <a:t>  {	</a:t>
            </a:r>
            <a:r>
              <a:rPr lang="en-US" sz="1800" b="1" dirty="0" err="1" smtClean="0"/>
              <a:t>printf</a:t>
            </a:r>
            <a:r>
              <a:rPr lang="en-US" sz="1800" b="1" dirty="0" smtClean="0"/>
              <a:t> ("\</a:t>
            </a:r>
            <a:r>
              <a:rPr lang="en-US" sz="1800" b="1" dirty="0" err="1" smtClean="0"/>
              <a:t>nInput</a:t>
            </a:r>
            <a:r>
              <a:rPr lang="en-US" sz="1800" b="1" dirty="0" smtClean="0"/>
              <a:t> element: ");</a:t>
            </a:r>
          </a:p>
          <a:p>
            <a:pPr>
              <a:buNone/>
            </a:pPr>
            <a:r>
              <a:rPr lang="en-US" sz="1800" b="1" dirty="0" smtClean="0"/>
              <a:t>	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scanf</a:t>
            </a:r>
            <a:r>
              <a:rPr lang="en-US" sz="2800" b="1" dirty="0" smtClean="0"/>
              <a:t>("%</a:t>
            </a:r>
            <a:r>
              <a:rPr lang="en-US" sz="2800" b="1" dirty="0" err="1" smtClean="0"/>
              <a:t>d",&amp;arrayPtr</a:t>
            </a:r>
            <a:r>
              <a:rPr lang="en-US" sz="2800" b="1" dirty="0" smtClean="0"/>
              <a:t>[ix]);</a:t>
            </a:r>
          </a:p>
          <a:p>
            <a:pPr>
              <a:buNone/>
            </a:pPr>
            <a:r>
              <a:rPr lang="en-US" sz="1800" b="1" dirty="0" smtClean="0"/>
              <a:t>  }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/>
              <a:t> </a:t>
            </a:r>
            <a:r>
              <a:rPr lang="en-US" sz="2000" b="1" dirty="0" err="1"/>
              <a:t>printf</a:t>
            </a:r>
            <a:r>
              <a:rPr lang="en-US" sz="2000" b="1" dirty="0"/>
              <a:t> ("\</a:t>
            </a:r>
            <a:r>
              <a:rPr lang="en-US" sz="2000" b="1" dirty="0" err="1"/>
              <a:t>nOutput</a:t>
            </a:r>
            <a:r>
              <a:rPr lang="en-US" sz="2000" b="1" dirty="0"/>
              <a:t> element: ");</a:t>
            </a:r>
          </a:p>
          <a:p>
            <a:pPr>
              <a:buNone/>
            </a:pPr>
            <a:r>
              <a:rPr lang="en-US" sz="2000" b="1" dirty="0"/>
              <a:t>  for (ix = 0; ix &lt; size; ix++)</a:t>
            </a:r>
          </a:p>
          <a:p>
            <a:pPr>
              <a:buNone/>
            </a:pPr>
            <a:r>
              <a:rPr lang="en-US" sz="2000" b="1" dirty="0"/>
              <a:t>	  </a:t>
            </a:r>
            <a:r>
              <a:rPr lang="en-US" sz="2000" b="1" dirty="0" err="1"/>
              <a:t>printf</a:t>
            </a:r>
            <a:r>
              <a:rPr lang="en-US" sz="2000" b="1" dirty="0"/>
              <a:t>("%d   ", </a:t>
            </a:r>
            <a:r>
              <a:rPr lang="en-US" sz="2000" b="1" dirty="0" err="1"/>
              <a:t>arrayPtr</a:t>
            </a:r>
            <a:r>
              <a:rPr lang="en-US" sz="2000" b="1" dirty="0"/>
              <a:t>[ix]);</a:t>
            </a:r>
          </a:p>
          <a:p>
            <a:pPr>
              <a:buNone/>
            </a:pPr>
            <a:r>
              <a:rPr lang="en-US" sz="2800" b="1" dirty="0"/>
              <a:t>  free (</a:t>
            </a:r>
            <a:r>
              <a:rPr lang="en-US" sz="2800" b="1" dirty="0" err="1"/>
              <a:t>arrayPtr</a:t>
            </a:r>
            <a:r>
              <a:rPr lang="en-US" sz="2800" b="1" dirty="0"/>
              <a:t>);</a:t>
            </a:r>
          </a:p>
          <a:p>
            <a:pPr>
              <a:buNone/>
            </a:pPr>
            <a:r>
              <a:rPr lang="en-US" sz="2000" b="1" dirty="0"/>
              <a:t> </a:t>
            </a:r>
            <a:r>
              <a:rPr lang="en-US" sz="2000" b="1" dirty="0" err="1"/>
              <a:t>getch</a:t>
            </a:r>
            <a:r>
              <a:rPr lang="en-US" sz="2000" b="1" dirty="0"/>
              <a:t>();</a:t>
            </a:r>
          </a:p>
          <a:p>
            <a:pPr>
              <a:buNone/>
            </a:pPr>
            <a:r>
              <a:rPr lang="en-US" sz="2000" b="1" dirty="0"/>
              <a:t>  return 0;</a:t>
            </a:r>
          </a:p>
          <a:p>
            <a:pPr>
              <a:buNone/>
            </a:pPr>
            <a:r>
              <a:rPr lang="en-US" sz="2000" b="1" dirty="0"/>
              <a:t>}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3019910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6362" y="2253456"/>
            <a:ext cx="6391275" cy="321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3688" y="1772816"/>
            <a:ext cx="6266824" cy="2756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68586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2 спосіб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b="1" dirty="0"/>
              <a:t> #include &lt;</a:t>
            </a:r>
            <a:r>
              <a:rPr lang="en-US" b="1" dirty="0" err="1"/>
              <a:t>stdio.h</a:t>
            </a:r>
            <a:r>
              <a:rPr lang="en-US" b="1" dirty="0"/>
              <a:t>&gt;</a:t>
            </a:r>
          </a:p>
          <a:p>
            <a:pPr>
              <a:buNone/>
            </a:pPr>
            <a:r>
              <a:rPr lang="en-US" sz="4000" b="1" dirty="0"/>
              <a:t> #include &lt;</a:t>
            </a:r>
            <a:r>
              <a:rPr lang="en-US" sz="4000" b="1" dirty="0" err="1"/>
              <a:t>stdlib.h</a:t>
            </a:r>
            <a:r>
              <a:rPr lang="en-US" sz="4000" b="1" dirty="0"/>
              <a:t>&gt;</a:t>
            </a:r>
            <a:endParaRPr lang="uk-UA" sz="4000" b="1" dirty="0"/>
          </a:p>
          <a:p>
            <a:pPr>
              <a:buNone/>
            </a:pPr>
            <a:r>
              <a:rPr lang="en-US" b="1" dirty="0"/>
              <a:t> #include &lt;</a:t>
            </a:r>
            <a:r>
              <a:rPr lang="uk-UA" b="1" dirty="0" err="1"/>
              <a:t>со</a:t>
            </a:r>
            <a:r>
              <a:rPr lang="en-US" b="1" dirty="0" err="1"/>
              <a:t>nio.h</a:t>
            </a:r>
            <a:r>
              <a:rPr lang="en-US" b="1" dirty="0"/>
              <a:t>&gt;</a:t>
            </a:r>
          </a:p>
          <a:p>
            <a:pPr>
              <a:buNone/>
            </a:pPr>
            <a:r>
              <a:rPr lang="en-US" b="1" dirty="0" err="1"/>
              <a:t>int</a:t>
            </a:r>
            <a:r>
              <a:rPr lang="en-US" b="1" dirty="0"/>
              <a:t> main()</a:t>
            </a:r>
          </a:p>
          <a:p>
            <a:pPr>
              <a:buNone/>
            </a:pPr>
            <a:r>
              <a:rPr lang="en-US" b="1" dirty="0"/>
              <a:t>{</a:t>
            </a:r>
          </a:p>
          <a:p>
            <a:pPr>
              <a:buNone/>
            </a:pPr>
            <a:r>
              <a:rPr lang="en-US" b="1" dirty="0"/>
              <a:t>  </a:t>
            </a:r>
            <a:r>
              <a:rPr lang="en-US" b="1" dirty="0" err="1"/>
              <a:t>int</a:t>
            </a:r>
            <a:r>
              <a:rPr lang="en-US" b="1" dirty="0"/>
              <a:t> size,</a:t>
            </a:r>
            <a:r>
              <a:rPr lang="uk-UA" b="1" dirty="0"/>
              <a:t> </a:t>
            </a:r>
            <a:r>
              <a:rPr lang="en-US" b="1" dirty="0"/>
              <a:t>ix,*</a:t>
            </a:r>
            <a:r>
              <a:rPr lang="en-US" b="1" dirty="0" err="1"/>
              <a:t>arrayPtr</a:t>
            </a:r>
            <a:r>
              <a:rPr lang="en-US" b="1" dirty="0"/>
              <a:t>;</a:t>
            </a:r>
          </a:p>
          <a:p>
            <a:pPr>
              <a:buNone/>
            </a:pPr>
            <a:r>
              <a:rPr lang="en-US" b="1" dirty="0"/>
              <a:t> </a:t>
            </a:r>
            <a:r>
              <a:rPr lang="en-US" b="1" dirty="0" err="1"/>
              <a:t>printf</a:t>
            </a:r>
            <a:r>
              <a:rPr lang="en-US" b="1" dirty="0"/>
              <a:t>("\n</a:t>
            </a:r>
            <a:r>
              <a:rPr lang="uk-UA" b="1" dirty="0"/>
              <a:t> </a:t>
            </a:r>
            <a:r>
              <a:rPr lang="en-US" b="1" dirty="0"/>
              <a:t>Input number of elements: ");</a:t>
            </a:r>
          </a:p>
          <a:p>
            <a:pPr>
              <a:buNone/>
            </a:pPr>
            <a:r>
              <a:rPr lang="en-US" b="1" dirty="0"/>
              <a:t>  </a:t>
            </a:r>
            <a:r>
              <a:rPr lang="en-US" b="1" dirty="0" err="1"/>
              <a:t>scanf</a:t>
            </a:r>
            <a:r>
              <a:rPr lang="en-US" b="1" dirty="0"/>
              <a:t>("%</a:t>
            </a:r>
            <a:r>
              <a:rPr lang="en-US" b="1" dirty="0" err="1"/>
              <a:t>d",&amp;size</a:t>
            </a:r>
            <a:r>
              <a:rPr lang="en-US" b="1" dirty="0"/>
              <a:t>);</a:t>
            </a:r>
          </a:p>
          <a:p>
            <a:pPr>
              <a:buNone/>
            </a:pPr>
            <a:r>
              <a:rPr lang="en-US" sz="4400" b="1" dirty="0"/>
              <a:t>  </a:t>
            </a:r>
            <a:r>
              <a:rPr lang="en-US" sz="3400" b="1" dirty="0" err="1"/>
              <a:t>arrayPtr</a:t>
            </a:r>
            <a:r>
              <a:rPr lang="en-US" sz="3400" b="1" dirty="0"/>
              <a:t>=(</a:t>
            </a:r>
            <a:r>
              <a:rPr lang="en-US" sz="3400" b="1" dirty="0" err="1"/>
              <a:t>int</a:t>
            </a:r>
            <a:r>
              <a:rPr lang="en-US" sz="3400" b="1" dirty="0"/>
              <a:t>*)</a:t>
            </a:r>
            <a:r>
              <a:rPr lang="en-US" sz="3400" b="1" dirty="0" err="1"/>
              <a:t>calloc</a:t>
            </a:r>
            <a:r>
              <a:rPr lang="en-US" sz="3400" b="1" dirty="0"/>
              <a:t>(</a:t>
            </a:r>
            <a:r>
              <a:rPr lang="en-US" sz="3400" b="1" dirty="0" err="1"/>
              <a:t>size,sizeof</a:t>
            </a:r>
            <a:r>
              <a:rPr lang="en-US" sz="3400" b="1" dirty="0"/>
              <a:t>(</a:t>
            </a:r>
            <a:r>
              <a:rPr lang="en-US" sz="3400" b="1" dirty="0" err="1"/>
              <a:t>int</a:t>
            </a:r>
            <a:r>
              <a:rPr lang="en-US" sz="3400" b="1" dirty="0"/>
              <a:t>));</a:t>
            </a:r>
          </a:p>
          <a:p>
            <a:pPr>
              <a:buNone/>
            </a:pPr>
            <a:r>
              <a:rPr lang="en-US" b="1" dirty="0"/>
              <a:t>   if (</a:t>
            </a:r>
            <a:r>
              <a:rPr lang="en-US" b="1" dirty="0" err="1"/>
              <a:t>arrayPtr</a:t>
            </a:r>
            <a:r>
              <a:rPr lang="en-US" b="1" dirty="0"/>
              <a:t> == NULL) return 1;</a:t>
            </a:r>
          </a:p>
          <a:p>
            <a:pPr>
              <a:buNone/>
            </a:pPr>
            <a:r>
              <a:rPr lang="en-US" b="1" dirty="0"/>
              <a:t>	for (ix = 0; ix &lt; size; ix++)</a:t>
            </a:r>
          </a:p>
          <a:p>
            <a:pPr>
              <a:buNone/>
            </a:pPr>
            <a:r>
              <a:rPr lang="en-US" b="1" dirty="0"/>
              <a:t>  {	</a:t>
            </a:r>
            <a:r>
              <a:rPr lang="en-US" b="1" dirty="0" err="1"/>
              <a:t>printf</a:t>
            </a:r>
            <a:r>
              <a:rPr lang="en-US" b="1" dirty="0"/>
              <a:t> ("\</a:t>
            </a:r>
            <a:r>
              <a:rPr lang="en-US" b="1" dirty="0" err="1"/>
              <a:t>nInput</a:t>
            </a:r>
            <a:r>
              <a:rPr lang="en-US" b="1" dirty="0"/>
              <a:t> element: ");</a:t>
            </a:r>
          </a:p>
          <a:p>
            <a:pPr>
              <a:buNone/>
            </a:pPr>
            <a:r>
              <a:rPr lang="en-US" sz="4600" b="1" dirty="0"/>
              <a:t>	 </a:t>
            </a:r>
            <a:r>
              <a:rPr lang="en-US" sz="4600" b="1" dirty="0" err="1"/>
              <a:t>scanf</a:t>
            </a:r>
            <a:r>
              <a:rPr lang="en-US" sz="4600" b="1" dirty="0"/>
              <a:t>("%d</a:t>
            </a:r>
            <a:r>
              <a:rPr lang="en-US" sz="4600" b="1" dirty="0" smtClean="0"/>
              <a:t>",</a:t>
            </a:r>
            <a:r>
              <a:rPr lang="en-US" sz="4600" b="1" dirty="0" err="1" smtClean="0"/>
              <a:t>arrayPtr</a:t>
            </a:r>
            <a:r>
              <a:rPr lang="uk-UA" sz="4600" b="1" dirty="0"/>
              <a:t>+</a:t>
            </a:r>
            <a:r>
              <a:rPr lang="en-US" sz="4600" b="1" dirty="0" smtClean="0"/>
              <a:t>ix);</a:t>
            </a:r>
            <a:endParaRPr lang="en-US" sz="4600" b="1" dirty="0"/>
          </a:p>
          <a:p>
            <a:pPr>
              <a:buNone/>
            </a:pPr>
            <a:r>
              <a:rPr lang="en-US" b="1" dirty="0"/>
              <a:t>  }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10556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800" b="1" dirty="0"/>
              <a:t> </a:t>
            </a:r>
            <a:r>
              <a:rPr lang="en-US" sz="2800" b="1" dirty="0" err="1"/>
              <a:t>printf</a:t>
            </a:r>
            <a:r>
              <a:rPr lang="en-US" sz="2800" b="1" dirty="0"/>
              <a:t> ("\</a:t>
            </a:r>
            <a:r>
              <a:rPr lang="en-US" sz="2800" b="1" dirty="0" err="1"/>
              <a:t>nOutput</a:t>
            </a:r>
            <a:r>
              <a:rPr lang="en-US" sz="2800" b="1" dirty="0"/>
              <a:t> element: ");</a:t>
            </a:r>
          </a:p>
          <a:p>
            <a:pPr>
              <a:buNone/>
            </a:pPr>
            <a:r>
              <a:rPr lang="en-US" sz="2800" b="1" dirty="0"/>
              <a:t>  for (ix = 0; ix &lt; size; ix++)</a:t>
            </a:r>
          </a:p>
          <a:p>
            <a:pPr>
              <a:buNone/>
            </a:pPr>
            <a:r>
              <a:rPr lang="en-US" sz="3600" b="1" dirty="0"/>
              <a:t>	  </a:t>
            </a:r>
            <a:r>
              <a:rPr lang="en-US" sz="3600" b="1" dirty="0" err="1"/>
              <a:t>printf</a:t>
            </a:r>
            <a:r>
              <a:rPr lang="en-US" sz="3600" b="1" dirty="0"/>
              <a:t>("%d   ", </a:t>
            </a:r>
            <a:r>
              <a:rPr lang="uk-UA" sz="3600" b="1" dirty="0" smtClean="0"/>
              <a:t>*(</a:t>
            </a:r>
            <a:r>
              <a:rPr lang="en-US" sz="3600" b="1" dirty="0" err="1" smtClean="0"/>
              <a:t>arrayPtr</a:t>
            </a:r>
            <a:r>
              <a:rPr lang="uk-UA" sz="3600" b="1" dirty="0" smtClean="0"/>
              <a:t>+</a:t>
            </a:r>
            <a:r>
              <a:rPr lang="en-US" sz="3600" b="1" dirty="0" smtClean="0"/>
              <a:t>ix</a:t>
            </a:r>
            <a:r>
              <a:rPr lang="uk-UA" sz="3600" b="1" dirty="0" smtClean="0"/>
              <a:t>)</a:t>
            </a:r>
            <a:r>
              <a:rPr lang="en-US" sz="3600" b="1" dirty="0" smtClean="0"/>
              <a:t>);</a:t>
            </a:r>
            <a:endParaRPr lang="en-US" sz="3600" b="1" dirty="0"/>
          </a:p>
          <a:p>
            <a:pPr>
              <a:buNone/>
            </a:pPr>
            <a:r>
              <a:rPr lang="en-US" sz="2800" b="1" dirty="0"/>
              <a:t>  free (</a:t>
            </a:r>
            <a:r>
              <a:rPr lang="en-US" sz="2800" b="1" dirty="0" err="1"/>
              <a:t>arrayPtr</a:t>
            </a:r>
            <a:r>
              <a:rPr lang="en-US" sz="2800" b="1" dirty="0"/>
              <a:t>);</a:t>
            </a:r>
          </a:p>
          <a:p>
            <a:pPr>
              <a:buNone/>
            </a:pPr>
            <a:r>
              <a:rPr lang="en-US" sz="2800" b="1" dirty="0"/>
              <a:t> </a:t>
            </a:r>
            <a:r>
              <a:rPr lang="en-US" sz="2800" b="1" dirty="0" err="1"/>
              <a:t>getch</a:t>
            </a:r>
            <a:r>
              <a:rPr lang="en-US" sz="2800" b="1" dirty="0"/>
              <a:t>();</a:t>
            </a:r>
          </a:p>
          <a:p>
            <a:pPr>
              <a:buNone/>
            </a:pPr>
            <a:r>
              <a:rPr lang="en-US" sz="2800" b="1" dirty="0"/>
              <a:t>  return 0;</a:t>
            </a:r>
          </a:p>
          <a:p>
            <a:pPr>
              <a:buNone/>
            </a:pPr>
            <a:r>
              <a:rPr lang="en-US" sz="2800" b="1" dirty="0"/>
              <a:t>}</a:t>
            </a:r>
            <a:endParaRPr lang="ru-RU" sz="2800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47768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75656" y="1484784"/>
            <a:ext cx="6902927" cy="3986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2912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Завдання 2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 smtClean="0"/>
              <a:t>Ввести та вивести на екран двовимірний масив розміром 3х5  за допомогою покажчиків.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9" y="3233737"/>
            <a:ext cx="7848872" cy="39052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4282930"/>
            <a:ext cx="8075241" cy="3810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0287" y="4925913"/>
            <a:ext cx="1949423" cy="79337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39710" y="4993264"/>
            <a:ext cx="2571408" cy="803565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45356" y="4954777"/>
            <a:ext cx="2722988" cy="933596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en-US" sz="5600" b="1" dirty="0" smtClean="0"/>
              <a:t>#include &lt;</a:t>
            </a:r>
            <a:r>
              <a:rPr lang="en-US" sz="5600" b="1" dirty="0" err="1" smtClean="0"/>
              <a:t>stdio.h</a:t>
            </a:r>
            <a:r>
              <a:rPr lang="en-US" sz="5600" b="1" dirty="0" smtClean="0"/>
              <a:t>&gt;</a:t>
            </a:r>
          </a:p>
          <a:p>
            <a:pPr>
              <a:buNone/>
            </a:pPr>
            <a:r>
              <a:rPr lang="en-US" sz="5600" b="1" dirty="0" smtClean="0"/>
              <a:t>#include &lt;</a:t>
            </a:r>
            <a:r>
              <a:rPr lang="en-US" sz="5600" b="1" dirty="0" err="1" smtClean="0"/>
              <a:t>conio.h</a:t>
            </a:r>
            <a:r>
              <a:rPr lang="en-US" sz="5600" b="1" dirty="0" smtClean="0"/>
              <a:t>&gt;</a:t>
            </a:r>
          </a:p>
          <a:p>
            <a:pPr>
              <a:buNone/>
            </a:pPr>
            <a:r>
              <a:rPr lang="en-US" sz="5600" b="1" dirty="0" smtClean="0"/>
              <a:t>void main()</a:t>
            </a:r>
          </a:p>
          <a:p>
            <a:pPr>
              <a:buNone/>
            </a:pPr>
            <a:r>
              <a:rPr lang="en-US" sz="5600" b="1" dirty="0" smtClean="0"/>
              <a:t>{    </a:t>
            </a:r>
            <a:r>
              <a:rPr lang="en-US" sz="5600" b="1" dirty="0" err="1" smtClean="0"/>
              <a:t>int</a:t>
            </a:r>
            <a:r>
              <a:rPr lang="en-US" sz="5600" b="1" dirty="0" smtClean="0"/>
              <a:t> *</a:t>
            </a:r>
            <a:r>
              <a:rPr lang="en-US" sz="5600" b="1" dirty="0" err="1" smtClean="0"/>
              <a:t>ptr</a:t>
            </a:r>
            <a:r>
              <a:rPr lang="en-US" sz="5600" b="1" dirty="0" smtClean="0"/>
              <a:t>;</a:t>
            </a:r>
          </a:p>
          <a:p>
            <a:pPr>
              <a:buNone/>
            </a:pPr>
            <a:r>
              <a:rPr lang="en-US" sz="5600" b="1" dirty="0" smtClean="0"/>
              <a:t>	</a:t>
            </a:r>
            <a:r>
              <a:rPr lang="en-US" sz="5600" b="1" dirty="0" err="1" smtClean="0"/>
              <a:t>int</a:t>
            </a:r>
            <a:r>
              <a:rPr lang="en-US" sz="5600" b="1" dirty="0" smtClean="0"/>
              <a:t> k=3,n=5,i,j;</a:t>
            </a:r>
          </a:p>
          <a:p>
            <a:pPr>
              <a:buNone/>
            </a:pPr>
            <a:r>
              <a:rPr lang="en-US" sz="5600" b="1" dirty="0" smtClean="0"/>
              <a:t>	 </a:t>
            </a:r>
            <a:r>
              <a:rPr lang="en-US" sz="5600" b="1" dirty="0" err="1" smtClean="0"/>
              <a:t>ptr</a:t>
            </a:r>
            <a:r>
              <a:rPr lang="en-US" sz="5600" b="1" dirty="0" smtClean="0"/>
              <a:t>=NULL;</a:t>
            </a:r>
          </a:p>
          <a:p>
            <a:pPr>
              <a:buNone/>
            </a:pPr>
            <a:endParaRPr lang="en-US" sz="5600" b="1" dirty="0" smtClean="0"/>
          </a:p>
          <a:p>
            <a:pPr>
              <a:buNone/>
            </a:pPr>
            <a:r>
              <a:rPr lang="en-US" sz="5600" b="1" dirty="0" smtClean="0"/>
              <a:t>	</a:t>
            </a:r>
            <a:r>
              <a:rPr lang="en-US" sz="8600" b="1" dirty="0" err="1" smtClean="0"/>
              <a:t>ptr</a:t>
            </a:r>
            <a:r>
              <a:rPr lang="en-US" sz="8600" b="1" dirty="0" smtClean="0"/>
              <a:t>=(</a:t>
            </a:r>
            <a:r>
              <a:rPr lang="en-US" sz="8600" b="1" dirty="0" err="1" smtClean="0"/>
              <a:t>int</a:t>
            </a:r>
            <a:r>
              <a:rPr lang="en-US" sz="8600" b="1" dirty="0" smtClean="0"/>
              <a:t>*) </a:t>
            </a:r>
            <a:r>
              <a:rPr lang="en-US" sz="8600" b="1" dirty="0" err="1" smtClean="0"/>
              <a:t>malloc</a:t>
            </a:r>
            <a:r>
              <a:rPr lang="en-US" sz="8600" b="1" dirty="0" smtClean="0"/>
              <a:t> (k*n*</a:t>
            </a:r>
            <a:r>
              <a:rPr lang="en-US" sz="8600" b="1" dirty="0" err="1" smtClean="0"/>
              <a:t>sizeof</a:t>
            </a:r>
            <a:r>
              <a:rPr lang="en-US" sz="8600" b="1" dirty="0" smtClean="0"/>
              <a:t>(</a:t>
            </a:r>
            <a:r>
              <a:rPr lang="en-US" sz="8600" b="1" dirty="0" err="1" smtClean="0"/>
              <a:t>int</a:t>
            </a:r>
            <a:r>
              <a:rPr lang="en-US" sz="8600" b="1" dirty="0" smtClean="0"/>
              <a:t>*));</a:t>
            </a:r>
          </a:p>
          <a:p>
            <a:pPr>
              <a:buNone/>
            </a:pPr>
            <a:r>
              <a:rPr lang="en-US" sz="5600" b="1" dirty="0" smtClean="0"/>
              <a:t>	for(</a:t>
            </a:r>
            <a:r>
              <a:rPr lang="en-US" sz="5600" b="1" dirty="0" err="1" smtClean="0"/>
              <a:t>i</a:t>
            </a:r>
            <a:r>
              <a:rPr lang="en-US" sz="5600" b="1" dirty="0" smtClean="0"/>
              <a:t>=0;i&lt;</a:t>
            </a:r>
            <a:r>
              <a:rPr lang="en-US" sz="5600" b="1" dirty="0" err="1" smtClean="0"/>
              <a:t>k;i</a:t>
            </a:r>
            <a:r>
              <a:rPr lang="en-US" sz="5600" b="1" dirty="0" smtClean="0"/>
              <a:t>++)</a:t>
            </a:r>
          </a:p>
          <a:p>
            <a:pPr>
              <a:buNone/>
            </a:pPr>
            <a:r>
              <a:rPr lang="en-US" sz="5600" b="1" dirty="0" smtClean="0"/>
              <a:t>	{</a:t>
            </a:r>
          </a:p>
          <a:p>
            <a:pPr>
              <a:buNone/>
            </a:pPr>
            <a:r>
              <a:rPr lang="en-US" sz="5600" b="1" dirty="0" smtClean="0"/>
              <a:t>		for(j=0;j&lt;</a:t>
            </a:r>
            <a:r>
              <a:rPr lang="en-US" sz="5600" b="1" dirty="0" err="1" smtClean="0"/>
              <a:t>n;j</a:t>
            </a:r>
            <a:r>
              <a:rPr lang="en-US" sz="5600" b="1" dirty="0" smtClean="0"/>
              <a:t>++)</a:t>
            </a:r>
          </a:p>
          <a:p>
            <a:pPr>
              <a:buNone/>
            </a:pPr>
            <a:r>
              <a:rPr lang="en-US" sz="5600" b="1" dirty="0" smtClean="0"/>
              <a:t>		{</a:t>
            </a:r>
          </a:p>
          <a:p>
            <a:pPr>
              <a:buNone/>
            </a:pPr>
            <a:r>
              <a:rPr lang="en-US" sz="5600" b="1" dirty="0" smtClean="0"/>
              <a:t>			</a:t>
            </a:r>
            <a:r>
              <a:rPr lang="en-US" sz="8600" b="1" dirty="0" err="1" smtClean="0"/>
              <a:t>ptr</a:t>
            </a:r>
            <a:r>
              <a:rPr lang="en-US" sz="8600" b="1" dirty="0" smtClean="0"/>
              <a:t>[</a:t>
            </a:r>
            <a:r>
              <a:rPr lang="en-US" sz="8600" b="1" dirty="0" err="1" smtClean="0"/>
              <a:t>i</a:t>
            </a:r>
            <a:r>
              <a:rPr lang="en-US" sz="8600" b="1" dirty="0" smtClean="0"/>
              <a:t>*</a:t>
            </a:r>
            <a:r>
              <a:rPr lang="en-US" sz="8600" b="1" dirty="0" err="1" smtClean="0"/>
              <a:t>n+j</a:t>
            </a:r>
            <a:r>
              <a:rPr lang="en-US" sz="8600" b="1" dirty="0" smtClean="0"/>
              <a:t>]=</a:t>
            </a:r>
            <a:r>
              <a:rPr lang="en-US" sz="8600" b="1" dirty="0" err="1" smtClean="0"/>
              <a:t>i+j+k</a:t>
            </a:r>
            <a:r>
              <a:rPr lang="en-US" sz="8600" b="1" dirty="0" smtClean="0"/>
              <a:t>;</a:t>
            </a:r>
          </a:p>
          <a:p>
            <a:pPr>
              <a:buNone/>
            </a:pPr>
            <a:r>
              <a:rPr lang="en-US" sz="5600" b="1" dirty="0" smtClean="0"/>
              <a:t>			</a:t>
            </a:r>
            <a:r>
              <a:rPr lang="en-US" sz="5600" b="1" dirty="0" err="1" smtClean="0"/>
              <a:t>printf</a:t>
            </a:r>
            <a:r>
              <a:rPr lang="en-US" sz="5600" b="1" dirty="0" smtClean="0"/>
              <a:t>("%d   ",</a:t>
            </a:r>
            <a:r>
              <a:rPr lang="en-US" sz="5600" b="1" dirty="0" err="1" smtClean="0"/>
              <a:t>i+j+k</a:t>
            </a:r>
            <a:r>
              <a:rPr lang="en-US" sz="5600" b="1" dirty="0" smtClean="0"/>
              <a:t>);</a:t>
            </a:r>
          </a:p>
          <a:p>
            <a:pPr>
              <a:buNone/>
            </a:pPr>
            <a:r>
              <a:rPr lang="en-US" sz="5600" b="1" dirty="0" smtClean="0"/>
              <a:t>		}  </a:t>
            </a:r>
            <a:r>
              <a:rPr lang="en-US" sz="5600" b="1" dirty="0" err="1" smtClean="0"/>
              <a:t>printf</a:t>
            </a:r>
            <a:r>
              <a:rPr lang="en-US" sz="5600" b="1" dirty="0" smtClean="0"/>
              <a:t>("\n");</a:t>
            </a:r>
          </a:p>
          <a:p>
            <a:pPr>
              <a:buNone/>
            </a:pPr>
            <a:r>
              <a:rPr lang="en-US" sz="5600" b="1" dirty="0" smtClean="0"/>
              <a:t>	}</a:t>
            </a:r>
          </a:p>
          <a:p>
            <a:pPr>
              <a:buNone/>
            </a:pPr>
            <a:r>
              <a:rPr lang="en-US" sz="5600" b="1" dirty="0" smtClean="0"/>
              <a:t>	</a:t>
            </a:r>
          </a:p>
          <a:p>
            <a:pPr>
              <a:buNone/>
            </a:pPr>
            <a:r>
              <a:rPr lang="en-US" sz="5600" b="1" dirty="0" smtClean="0"/>
              <a:t>	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/>
              <a:t> </a:t>
            </a:r>
            <a:r>
              <a:rPr lang="en-US" b="1" dirty="0" err="1"/>
              <a:t>printf</a:t>
            </a:r>
            <a:r>
              <a:rPr lang="en-US" b="1" dirty="0"/>
              <a:t>("\</a:t>
            </a:r>
            <a:r>
              <a:rPr lang="en-US" b="1" dirty="0" err="1"/>
              <a:t>nOutput</a:t>
            </a:r>
            <a:r>
              <a:rPr lang="en-US" b="1" dirty="0"/>
              <a:t> array\n");</a:t>
            </a:r>
          </a:p>
          <a:p>
            <a:pPr>
              <a:buNone/>
            </a:pPr>
            <a:r>
              <a:rPr lang="en-US" b="1" dirty="0"/>
              <a:t>		for(</a:t>
            </a:r>
            <a:r>
              <a:rPr lang="en-US" b="1" dirty="0" err="1"/>
              <a:t>i</a:t>
            </a:r>
            <a:r>
              <a:rPr lang="en-US" b="1" dirty="0"/>
              <a:t>=0;i&lt;</a:t>
            </a:r>
            <a:r>
              <a:rPr lang="en-US" b="1" dirty="0" err="1"/>
              <a:t>k;i</a:t>
            </a:r>
            <a:r>
              <a:rPr lang="en-US" b="1" dirty="0"/>
              <a:t>++)</a:t>
            </a:r>
          </a:p>
          <a:p>
            <a:pPr>
              <a:buNone/>
            </a:pPr>
            <a:r>
              <a:rPr lang="en-US" b="1" dirty="0"/>
              <a:t>	{</a:t>
            </a:r>
          </a:p>
          <a:p>
            <a:pPr>
              <a:buNone/>
            </a:pPr>
            <a:r>
              <a:rPr lang="en-US" b="1" dirty="0"/>
              <a:t>		for(j=0;j&lt;</a:t>
            </a:r>
            <a:r>
              <a:rPr lang="en-US" b="1" dirty="0" err="1"/>
              <a:t>n;j</a:t>
            </a:r>
            <a:r>
              <a:rPr lang="en-US" b="1" dirty="0"/>
              <a:t>++)</a:t>
            </a:r>
          </a:p>
          <a:p>
            <a:pPr>
              <a:buNone/>
            </a:pPr>
            <a:r>
              <a:rPr lang="en-US" b="1" dirty="0"/>
              <a:t>		{</a:t>
            </a:r>
          </a:p>
          <a:p>
            <a:pPr>
              <a:buNone/>
            </a:pPr>
            <a:r>
              <a:rPr lang="en-US" b="1" dirty="0"/>
              <a:t>		</a:t>
            </a:r>
            <a:r>
              <a:rPr lang="en-US" b="1" dirty="0" err="1"/>
              <a:t>printf</a:t>
            </a:r>
            <a:r>
              <a:rPr lang="en-US" b="1" dirty="0"/>
              <a:t>("%d  ",</a:t>
            </a:r>
            <a:r>
              <a:rPr lang="en-US" b="1" dirty="0" err="1"/>
              <a:t>ptr</a:t>
            </a:r>
            <a:r>
              <a:rPr lang="en-US" b="1" dirty="0"/>
              <a:t>[</a:t>
            </a:r>
            <a:r>
              <a:rPr lang="en-US" b="1" dirty="0" err="1"/>
              <a:t>i</a:t>
            </a:r>
            <a:r>
              <a:rPr lang="en-US" b="1" dirty="0"/>
              <a:t>*</a:t>
            </a:r>
            <a:r>
              <a:rPr lang="en-US" b="1" dirty="0" err="1"/>
              <a:t>n+j</a:t>
            </a:r>
            <a:r>
              <a:rPr lang="en-US" b="1" dirty="0"/>
              <a:t>]);</a:t>
            </a:r>
          </a:p>
          <a:p>
            <a:pPr>
              <a:buNone/>
            </a:pPr>
            <a:r>
              <a:rPr lang="en-US" b="1" dirty="0"/>
              <a:t>		}  </a:t>
            </a:r>
            <a:r>
              <a:rPr lang="en-US" b="1" dirty="0" err="1"/>
              <a:t>printf</a:t>
            </a:r>
            <a:r>
              <a:rPr lang="en-US" b="1" dirty="0"/>
              <a:t>("\n");</a:t>
            </a:r>
          </a:p>
          <a:p>
            <a:pPr>
              <a:buNone/>
            </a:pPr>
            <a:r>
              <a:rPr lang="en-US" b="1" dirty="0"/>
              <a:t>	}</a:t>
            </a:r>
          </a:p>
          <a:p>
            <a:pPr>
              <a:buNone/>
            </a:pPr>
            <a:r>
              <a:rPr lang="en-US" b="1" dirty="0"/>
              <a:t>		free(</a:t>
            </a:r>
            <a:r>
              <a:rPr lang="en-US" b="1" dirty="0" err="1"/>
              <a:t>ptr</a:t>
            </a:r>
            <a:r>
              <a:rPr lang="en-US" b="1" dirty="0"/>
              <a:t>);</a:t>
            </a:r>
          </a:p>
          <a:p>
            <a:pPr>
              <a:buNone/>
            </a:pPr>
            <a:r>
              <a:rPr lang="en-US" b="1" dirty="0"/>
              <a:t>		</a:t>
            </a:r>
            <a:r>
              <a:rPr lang="en-US" b="1" dirty="0" err="1"/>
              <a:t>getch</a:t>
            </a:r>
            <a:r>
              <a:rPr lang="en-US" b="1" dirty="0"/>
              <a:t>();</a:t>
            </a:r>
          </a:p>
          <a:p>
            <a:pPr>
              <a:buNone/>
            </a:pPr>
            <a:r>
              <a:rPr lang="en-US" b="1" dirty="0"/>
              <a:t>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4841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err="1" smtClean="0"/>
              <a:t>Функція</a:t>
            </a:r>
            <a:r>
              <a:rPr lang="ru-RU" b="1" dirty="0" smtClean="0"/>
              <a:t>  </a:t>
            </a:r>
            <a:r>
              <a:rPr lang="en-US" b="1" dirty="0" err="1" smtClean="0"/>
              <a:t>malloc</a:t>
            </a:r>
            <a:r>
              <a:rPr lang="en-US" b="1" dirty="0" smtClean="0"/>
              <a:t>()  </a:t>
            </a:r>
            <a:r>
              <a:rPr lang="ru-RU" dirty="0" err="1" smtClean="0"/>
              <a:t>визначена</a:t>
            </a:r>
            <a:r>
              <a:rPr lang="ru-RU" dirty="0" smtClean="0"/>
              <a:t> в </a:t>
            </a:r>
            <a:r>
              <a:rPr lang="en-US" dirty="0" err="1" smtClean="0"/>
              <a:t>stdlib.h</a:t>
            </a:r>
            <a:r>
              <a:rPr lang="en-US" dirty="0" smtClean="0"/>
              <a:t>,</a:t>
            </a:r>
            <a:endParaRPr lang="uk-UA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ru-RU" dirty="0" smtClean="0"/>
              <a:t>вона </a:t>
            </a:r>
            <a:r>
              <a:rPr lang="ru-RU" dirty="0" err="1" smtClean="0"/>
              <a:t>використовується</a:t>
            </a:r>
            <a:r>
              <a:rPr lang="ru-RU" dirty="0" smtClean="0"/>
              <a:t> для </a:t>
            </a:r>
            <a:r>
              <a:rPr lang="ru-RU" dirty="0" err="1" smtClean="0"/>
              <a:t>ініціалізації</a:t>
            </a:r>
            <a:r>
              <a:rPr lang="ru-RU" dirty="0" smtClean="0"/>
              <a:t> </a:t>
            </a:r>
            <a:r>
              <a:rPr lang="ru-RU" dirty="0" err="1" smtClean="0"/>
              <a:t>покажчиків</a:t>
            </a:r>
            <a:r>
              <a:rPr lang="ru-RU" dirty="0" smtClean="0"/>
              <a:t> </a:t>
            </a:r>
            <a:r>
              <a:rPr lang="ru-RU" dirty="0" err="1" smtClean="0"/>
              <a:t>необхідним</a:t>
            </a:r>
            <a:r>
              <a:rPr lang="ru-RU" dirty="0" smtClean="0"/>
              <a:t> </a:t>
            </a:r>
            <a:r>
              <a:rPr lang="ru-RU" dirty="0" err="1" smtClean="0"/>
              <a:t>обсягом</a:t>
            </a:r>
            <a:r>
              <a:rPr lang="ru-RU" dirty="0" smtClean="0"/>
              <a:t> </a:t>
            </a:r>
            <a:r>
              <a:rPr lang="ru-RU" dirty="0" err="1" smtClean="0"/>
              <a:t>пам'яті</a:t>
            </a:r>
            <a:r>
              <a:rPr lang="ru-RU" dirty="0" smtClean="0"/>
              <a:t>. </a:t>
            </a:r>
            <a:r>
              <a:rPr lang="ru-RU" dirty="0" err="1" smtClean="0"/>
              <a:t>Пам'ять</a:t>
            </a:r>
            <a:r>
              <a:rPr lang="ru-RU" dirty="0" smtClean="0"/>
              <a:t> </a:t>
            </a:r>
            <a:r>
              <a:rPr lang="ru-RU" dirty="0" err="1" smtClean="0"/>
              <a:t>виділяється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сектора </a:t>
            </a:r>
            <a:r>
              <a:rPr lang="ru-RU" dirty="0" err="1" smtClean="0"/>
              <a:t>оперативної</a:t>
            </a:r>
            <a:r>
              <a:rPr lang="ru-RU" dirty="0" smtClean="0"/>
              <a:t> </a:t>
            </a:r>
            <a:r>
              <a:rPr lang="ru-RU" dirty="0" err="1" smtClean="0"/>
              <a:t>пам'яті</a:t>
            </a:r>
            <a:r>
              <a:rPr lang="ru-RU" dirty="0" smtClean="0"/>
              <a:t> доступного для </a:t>
            </a:r>
            <a:r>
              <a:rPr lang="ru-RU" dirty="0" err="1" smtClean="0"/>
              <a:t>будь-яких</a:t>
            </a:r>
            <a:r>
              <a:rPr lang="ru-RU" dirty="0" smtClean="0"/>
              <a:t> </a:t>
            </a:r>
            <a:r>
              <a:rPr lang="ru-RU" dirty="0" err="1" smtClean="0"/>
              <a:t>програм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виконуються</a:t>
            </a:r>
            <a:r>
              <a:rPr lang="ru-RU" dirty="0" smtClean="0"/>
              <a:t> на дан</a:t>
            </a:r>
            <a:r>
              <a:rPr lang="uk-UA" dirty="0" smtClean="0"/>
              <a:t>ому </a:t>
            </a:r>
            <a:r>
              <a:rPr lang="uk-UA" dirty="0" err="1" smtClean="0"/>
              <a:t>комп</a:t>
            </a:r>
            <a:r>
              <a:rPr lang="en-US" dirty="0" smtClean="0"/>
              <a:t>’</a:t>
            </a:r>
            <a:r>
              <a:rPr lang="uk-UA" dirty="0" err="1" smtClean="0"/>
              <a:t>ютері</a:t>
            </a:r>
            <a:r>
              <a:rPr lang="ru-RU" dirty="0" smtClean="0"/>
              <a:t>. Аргументом </a:t>
            </a:r>
            <a:r>
              <a:rPr lang="ru-RU" dirty="0" err="1" smtClean="0"/>
              <a:t>функції</a:t>
            </a:r>
            <a:r>
              <a:rPr lang="ru-RU" dirty="0" smtClean="0"/>
              <a:t>  </a:t>
            </a:r>
            <a:r>
              <a:rPr lang="en-US" dirty="0" err="1" smtClean="0"/>
              <a:t>malloc</a:t>
            </a:r>
            <a:r>
              <a:rPr lang="en-US" dirty="0" smtClean="0"/>
              <a:t>()</a:t>
            </a:r>
            <a:r>
              <a:rPr lang="ru-RU" dirty="0" smtClean="0"/>
              <a:t> є </a:t>
            </a:r>
            <a:r>
              <a:rPr lang="ru-RU" dirty="0" err="1" smtClean="0"/>
              <a:t>кількість</a:t>
            </a:r>
            <a:r>
              <a:rPr lang="ru-RU" dirty="0" smtClean="0"/>
              <a:t> байт </a:t>
            </a:r>
            <a:r>
              <a:rPr lang="ru-RU" dirty="0" err="1" smtClean="0"/>
              <a:t>пам'яті</a:t>
            </a:r>
            <a:r>
              <a:rPr lang="ru-RU" dirty="0" smtClean="0"/>
              <a:t>, яку </a:t>
            </a:r>
            <a:r>
              <a:rPr lang="ru-RU" dirty="0" err="1" smtClean="0"/>
              <a:t>необхідно</a:t>
            </a:r>
            <a:r>
              <a:rPr lang="ru-RU" dirty="0" smtClean="0"/>
              <a:t> </a:t>
            </a:r>
            <a:r>
              <a:rPr lang="ru-RU" dirty="0" err="1" smtClean="0"/>
              <a:t>виділити</a:t>
            </a:r>
            <a:r>
              <a:rPr lang="ru-RU" dirty="0" smtClean="0"/>
              <a:t>, </a:t>
            </a:r>
          </a:p>
          <a:p>
            <a:pPr marL="0" indent="0">
              <a:buNone/>
            </a:pPr>
            <a:r>
              <a:rPr lang="ru-RU" dirty="0" err="1" smtClean="0"/>
              <a:t>повертає</a:t>
            </a:r>
            <a:r>
              <a:rPr lang="ru-RU" dirty="0" smtClean="0"/>
              <a:t> </a:t>
            </a:r>
            <a:r>
              <a:rPr lang="ru-RU" dirty="0" err="1" smtClean="0"/>
              <a:t>функція</a:t>
            </a:r>
            <a:r>
              <a:rPr lang="ru-RU" dirty="0" smtClean="0"/>
              <a:t> - </a:t>
            </a:r>
            <a:r>
              <a:rPr lang="ru-RU" dirty="0" err="1" smtClean="0"/>
              <a:t>покажчик</a:t>
            </a:r>
            <a:r>
              <a:rPr lang="ru-RU" dirty="0" smtClean="0"/>
              <a:t> на </a:t>
            </a:r>
            <a:r>
              <a:rPr lang="ru-RU" dirty="0" err="1" smtClean="0"/>
              <a:t>виділений</a:t>
            </a:r>
            <a:r>
              <a:rPr lang="ru-RU" dirty="0" smtClean="0"/>
              <a:t> блок в </a:t>
            </a:r>
            <a:r>
              <a:rPr lang="ru-RU" dirty="0" err="1" smtClean="0"/>
              <a:t>пам'яті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0175" y="2262981"/>
            <a:ext cx="634365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6400" b="1" dirty="0" smtClean="0"/>
              <a:t> #include &lt;</a:t>
            </a:r>
            <a:r>
              <a:rPr lang="en-US" sz="6400" b="1" dirty="0" err="1" smtClean="0"/>
              <a:t>stdio.h</a:t>
            </a:r>
            <a:r>
              <a:rPr lang="en-US" sz="6400" b="1" dirty="0" smtClean="0"/>
              <a:t>&gt;</a:t>
            </a:r>
          </a:p>
          <a:p>
            <a:pPr>
              <a:buNone/>
            </a:pPr>
            <a:r>
              <a:rPr lang="en-US" sz="6400" b="1" dirty="0" smtClean="0"/>
              <a:t>#include &lt;</a:t>
            </a:r>
            <a:r>
              <a:rPr lang="en-US" sz="6400" b="1" dirty="0" err="1" smtClean="0"/>
              <a:t>conio.h</a:t>
            </a:r>
            <a:r>
              <a:rPr lang="en-US" sz="6400" b="1" dirty="0" smtClean="0"/>
              <a:t>&gt;</a:t>
            </a:r>
          </a:p>
          <a:p>
            <a:pPr>
              <a:buNone/>
            </a:pPr>
            <a:endParaRPr lang="en-US" sz="6400" b="1" dirty="0" smtClean="0"/>
          </a:p>
          <a:p>
            <a:pPr>
              <a:buNone/>
            </a:pPr>
            <a:endParaRPr lang="en-US" sz="6400" b="1" dirty="0" smtClean="0"/>
          </a:p>
          <a:p>
            <a:pPr>
              <a:buNone/>
            </a:pPr>
            <a:r>
              <a:rPr lang="en-US" sz="6400" b="1" dirty="0" smtClean="0"/>
              <a:t>void main()</a:t>
            </a:r>
          </a:p>
          <a:p>
            <a:pPr>
              <a:buNone/>
            </a:pPr>
            <a:r>
              <a:rPr lang="en-US" sz="6400" b="1" dirty="0" smtClean="0"/>
              <a:t>{    </a:t>
            </a:r>
            <a:r>
              <a:rPr lang="en-US" sz="6400" b="1" dirty="0" err="1" smtClean="0"/>
              <a:t>int</a:t>
            </a:r>
            <a:r>
              <a:rPr lang="en-US" sz="6400" b="1" dirty="0" smtClean="0"/>
              <a:t> **</a:t>
            </a:r>
            <a:r>
              <a:rPr lang="en-US" sz="6400" b="1" dirty="0" err="1" smtClean="0"/>
              <a:t>ptr</a:t>
            </a:r>
            <a:r>
              <a:rPr lang="en-US" sz="6400" b="1" dirty="0" smtClean="0"/>
              <a:t>;</a:t>
            </a:r>
          </a:p>
          <a:p>
            <a:pPr>
              <a:buNone/>
            </a:pPr>
            <a:r>
              <a:rPr lang="en-US" sz="6400" b="1" dirty="0" smtClean="0"/>
              <a:t>	</a:t>
            </a:r>
            <a:r>
              <a:rPr lang="en-US" sz="6400" b="1" dirty="0" err="1" smtClean="0"/>
              <a:t>int</a:t>
            </a:r>
            <a:r>
              <a:rPr lang="en-US" sz="6400" b="1" dirty="0" smtClean="0"/>
              <a:t> k=3,n=5,i,j;</a:t>
            </a:r>
          </a:p>
          <a:p>
            <a:pPr>
              <a:buNone/>
            </a:pPr>
            <a:r>
              <a:rPr lang="en-US" sz="6400" b="1" dirty="0" smtClean="0"/>
              <a:t>	</a:t>
            </a:r>
            <a:r>
              <a:rPr lang="en-US" sz="6400" b="1" dirty="0" err="1" smtClean="0"/>
              <a:t>ptr</a:t>
            </a:r>
            <a:r>
              <a:rPr lang="en-US" sz="6400" b="1" dirty="0" smtClean="0"/>
              <a:t>=(</a:t>
            </a:r>
            <a:r>
              <a:rPr lang="en-US" sz="6400" b="1" dirty="0" err="1" smtClean="0"/>
              <a:t>int</a:t>
            </a:r>
            <a:r>
              <a:rPr lang="en-US" sz="6400" b="1" dirty="0" smtClean="0"/>
              <a:t>**) </a:t>
            </a:r>
            <a:r>
              <a:rPr lang="en-US" sz="6400" b="1" dirty="0" err="1" smtClean="0"/>
              <a:t>malloc</a:t>
            </a:r>
            <a:r>
              <a:rPr lang="en-US" sz="6400" b="1" dirty="0" smtClean="0"/>
              <a:t> (</a:t>
            </a:r>
            <a:r>
              <a:rPr lang="en-US" sz="6400" b="1" dirty="0"/>
              <a:t>k</a:t>
            </a:r>
            <a:r>
              <a:rPr lang="en-US" sz="6400" b="1" dirty="0" smtClean="0"/>
              <a:t>*</a:t>
            </a:r>
            <a:r>
              <a:rPr lang="en-US" sz="6400" b="1" dirty="0" err="1" smtClean="0"/>
              <a:t>sizeof</a:t>
            </a:r>
            <a:r>
              <a:rPr lang="en-US" sz="6400" b="1" dirty="0" smtClean="0"/>
              <a:t>(</a:t>
            </a:r>
            <a:r>
              <a:rPr lang="en-US" sz="6400" b="1" dirty="0" err="1" smtClean="0"/>
              <a:t>int</a:t>
            </a:r>
            <a:r>
              <a:rPr lang="en-US" sz="6400" b="1" dirty="0" smtClean="0"/>
              <a:t>*));</a:t>
            </a:r>
          </a:p>
          <a:p>
            <a:pPr>
              <a:buNone/>
            </a:pPr>
            <a:r>
              <a:rPr lang="en-US" sz="6400" b="1" dirty="0" smtClean="0"/>
              <a:t>	for(</a:t>
            </a:r>
            <a:r>
              <a:rPr lang="en-US" sz="6400" b="1" dirty="0" err="1" smtClean="0"/>
              <a:t>i</a:t>
            </a:r>
            <a:r>
              <a:rPr lang="en-US" sz="6400" b="1" dirty="0" smtClean="0"/>
              <a:t>=0;i&lt;</a:t>
            </a:r>
            <a:r>
              <a:rPr lang="en-US" sz="6400" b="1" dirty="0" err="1" smtClean="0"/>
              <a:t>k;i</a:t>
            </a:r>
            <a:r>
              <a:rPr lang="en-US" sz="6400" b="1" dirty="0" smtClean="0"/>
              <a:t>++) </a:t>
            </a:r>
            <a:r>
              <a:rPr lang="en-US" sz="6400" b="1" dirty="0" err="1" smtClean="0"/>
              <a:t>ptr</a:t>
            </a:r>
            <a:r>
              <a:rPr lang="en-US" sz="6400" b="1" dirty="0" smtClean="0"/>
              <a:t>[</a:t>
            </a:r>
            <a:r>
              <a:rPr lang="en-US" sz="6400" b="1" dirty="0" err="1" smtClean="0"/>
              <a:t>i</a:t>
            </a:r>
            <a:r>
              <a:rPr lang="en-US" sz="6400" b="1" dirty="0" smtClean="0"/>
              <a:t>]=(</a:t>
            </a:r>
            <a:r>
              <a:rPr lang="en-US" sz="6400" b="1" dirty="0" err="1" smtClean="0"/>
              <a:t>int</a:t>
            </a:r>
            <a:r>
              <a:rPr lang="en-US" sz="6400" b="1" dirty="0" smtClean="0"/>
              <a:t>*) </a:t>
            </a:r>
            <a:r>
              <a:rPr lang="en-US" sz="6400" b="1" dirty="0" err="1" smtClean="0"/>
              <a:t>malloc</a:t>
            </a:r>
            <a:r>
              <a:rPr lang="en-US" sz="6400" b="1" dirty="0" smtClean="0"/>
              <a:t> (n*</a:t>
            </a:r>
            <a:r>
              <a:rPr lang="en-US" sz="6400" b="1" dirty="0" err="1" smtClean="0"/>
              <a:t>sizeof</a:t>
            </a:r>
            <a:r>
              <a:rPr lang="en-US" sz="6400" b="1" dirty="0" smtClean="0"/>
              <a:t>(</a:t>
            </a:r>
            <a:r>
              <a:rPr lang="en-US" sz="6400" b="1" dirty="0" err="1" smtClean="0"/>
              <a:t>int</a:t>
            </a:r>
            <a:r>
              <a:rPr lang="en-US" sz="6400" b="1" dirty="0" smtClean="0"/>
              <a:t>));</a:t>
            </a:r>
          </a:p>
          <a:p>
            <a:pPr>
              <a:buNone/>
            </a:pPr>
            <a:r>
              <a:rPr lang="en-US" sz="6400" b="1" dirty="0" smtClean="0"/>
              <a:t>	for(</a:t>
            </a:r>
            <a:r>
              <a:rPr lang="en-US" sz="6400" b="1" dirty="0" err="1" smtClean="0"/>
              <a:t>i</a:t>
            </a:r>
            <a:r>
              <a:rPr lang="en-US" sz="6400" b="1" dirty="0" smtClean="0"/>
              <a:t>=0;i&lt;</a:t>
            </a:r>
            <a:r>
              <a:rPr lang="en-US" sz="6400" b="1" dirty="0" err="1" smtClean="0"/>
              <a:t>k;i</a:t>
            </a:r>
            <a:r>
              <a:rPr lang="en-US" sz="6400" b="1" dirty="0" smtClean="0"/>
              <a:t>++)</a:t>
            </a:r>
          </a:p>
          <a:p>
            <a:pPr>
              <a:buNone/>
            </a:pPr>
            <a:r>
              <a:rPr lang="en-US" sz="6400" b="1" dirty="0" smtClean="0"/>
              <a:t>	{</a:t>
            </a:r>
          </a:p>
          <a:p>
            <a:pPr>
              <a:buNone/>
            </a:pPr>
            <a:r>
              <a:rPr lang="en-US" sz="6400" b="1" dirty="0" smtClean="0"/>
              <a:t>		for(j=0;j&lt;</a:t>
            </a:r>
            <a:r>
              <a:rPr lang="en-US" sz="6400" b="1" dirty="0" err="1" smtClean="0"/>
              <a:t>n;j</a:t>
            </a:r>
            <a:r>
              <a:rPr lang="en-US" sz="6400" b="1" dirty="0" smtClean="0"/>
              <a:t>++)</a:t>
            </a:r>
          </a:p>
          <a:p>
            <a:pPr>
              <a:buNone/>
            </a:pPr>
            <a:r>
              <a:rPr lang="en-US" sz="6400" b="1" dirty="0" smtClean="0"/>
              <a:t>		{   </a:t>
            </a:r>
            <a:r>
              <a:rPr lang="en-US" sz="6400" b="1" dirty="0" err="1" smtClean="0"/>
              <a:t>ptr</a:t>
            </a:r>
            <a:r>
              <a:rPr lang="en-US" sz="6400" b="1" dirty="0" smtClean="0"/>
              <a:t>[</a:t>
            </a:r>
            <a:r>
              <a:rPr lang="en-US" sz="6400" b="1" dirty="0" err="1" smtClean="0"/>
              <a:t>i</a:t>
            </a:r>
            <a:r>
              <a:rPr lang="en-US" sz="6400" b="1" dirty="0" smtClean="0"/>
              <a:t>][j]=i+j+12;</a:t>
            </a:r>
          </a:p>
          <a:p>
            <a:pPr>
              <a:buNone/>
            </a:pPr>
            <a:r>
              <a:rPr lang="en-US" sz="6400" b="1" dirty="0" smtClean="0"/>
              <a:t>		}</a:t>
            </a:r>
          </a:p>
          <a:p>
            <a:pPr>
              <a:buNone/>
            </a:pPr>
            <a:r>
              <a:rPr lang="en-US" sz="6400" b="1" dirty="0" smtClean="0"/>
              <a:t>	}</a:t>
            </a:r>
          </a:p>
          <a:p>
            <a:pPr>
              <a:buNone/>
            </a:pPr>
            <a:r>
              <a:rPr lang="en-US" sz="6400" b="1" dirty="0" smtClean="0"/>
              <a:t>		for(</a:t>
            </a:r>
            <a:r>
              <a:rPr lang="en-US" sz="6400" b="1" dirty="0" err="1" smtClean="0"/>
              <a:t>i</a:t>
            </a:r>
            <a:r>
              <a:rPr lang="en-US" sz="6400" b="1" dirty="0" smtClean="0"/>
              <a:t>=0;i&lt;</a:t>
            </a:r>
            <a:r>
              <a:rPr lang="en-US" sz="6400" b="1" dirty="0" err="1" smtClean="0"/>
              <a:t>k;i</a:t>
            </a:r>
            <a:r>
              <a:rPr lang="en-US" sz="6400" b="1" dirty="0" smtClean="0"/>
              <a:t>++)</a:t>
            </a:r>
          </a:p>
          <a:p>
            <a:pPr>
              <a:buNone/>
            </a:pPr>
            <a:r>
              <a:rPr lang="en-US" sz="6400" b="1" dirty="0" smtClean="0"/>
              <a:t>	{</a:t>
            </a:r>
          </a:p>
          <a:p>
            <a:pPr>
              <a:buNone/>
            </a:pPr>
            <a:r>
              <a:rPr lang="en-US" sz="6400" b="1" dirty="0" smtClean="0"/>
              <a:t>		for(j=0;j&lt;</a:t>
            </a:r>
            <a:r>
              <a:rPr lang="en-US" sz="6400" b="1" dirty="0" err="1" smtClean="0"/>
              <a:t>n;j</a:t>
            </a:r>
            <a:r>
              <a:rPr lang="en-US" sz="6400" b="1" dirty="0" smtClean="0"/>
              <a:t>++)</a:t>
            </a:r>
          </a:p>
          <a:p>
            <a:pPr>
              <a:buNone/>
            </a:pPr>
            <a:r>
              <a:rPr lang="en-US" sz="6400" b="1" dirty="0" smtClean="0"/>
              <a:t>		{</a:t>
            </a:r>
          </a:p>
          <a:p>
            <a:pPr>
              <a:buNone/>
            </a:pPr>
            <a:r>
              <a:rPr lang="en-US" sz="6400" b="1" dirty="0" smtClean="0"/>
              <a:t>			</a:t>
            </a:r>
            <a:r>
              <a:rPr lang="en-US" sz="6400" b="1" dirty="0" err="1" smtClean="0"/>
              <a:t>printf</a:t>
            </a:r>
            <a:r>
              <a:rPr lang="en-US" sz="6400" b="1" dirty="0" smtClean="0"/>
              <a:t>("%d  ",</a:t>
            </a:r>
            <a:r>
              <a:rPr lang="en-US" sz="6400" b="1" dirty="0" err="1" smtClean="0"/>
              <a:t>ptr</a:t>
            </a:r>
            <a:r>
              <a:rPr lang="en-US" sz="6400" b="1" dirty="0" smtClean="0"/>
              <a:t>[</a:t>
            </a:r>
            <a:r>
              <a:rPr lang="en-US" sz="6400" b="1" dirty="0" err="1" smtClean="0"/>
              <a:t>i</a:t>
            </a:r>
            <a:r>
              <a:rPr lang="en-US" sz="6400" b="1" dirty="0" smtClean="0"/>
              <a:t>][j]);</a:t>
            </a:r>
          </a:p>
          <a:p>
            <a:pPr>
              <a:buNone/>
            </a:pPr>
            <a:r>
              <a:rPr lang="en-US" sz="6400" b="1" dirty="0" smtClean="0"/>
              <a:t>		}  </a:t>
            </a:r>
            <a:r>
              <a:rPr lang="en-US" sz="6400" b="1" dirty="0" err="1" smtClean="0"/>
              <a:t>printf</a:t>
            </a:r>
            <a:r>
              <a:rPr lang="en-US" sz="6400" b="1" dirty="0" smtClean="0"/>
              <a:t>("\n");</a:t>
            </a:r>
          </a:p>
          <a:p>
            <a:pPr>
              <a:buNone/>
            </a:pPr>
            <a:r>
              <a:rPr lang="en-US" sz="6400" b="1" dirty="0" smtClean="0"/>
              <a:t>	}</a:t>
            </a:r>
          </a:p>
          <a:p>
            <a:pPr lvl="1">
              <a:buNone/>
            </a:pPr>
            <a:r>
              <a:rPr lang="en-US" sz="6400" b="1" dirty="0" smtClean="0"/>
              <a:t> free(</a:t>
            </a:r>
            <a:r>
              <a:rPr lang="en-US" sz="6400" b="1" dirty="0" err="1" smtClean="0"/>
              <a:t>ptr</a:t>
            </a:r>
            <a:r>
              <a:rPr lang="en-US" sz="6400" b="1" dirty="0" smtClean="0"/>
              <a:t>);</a:t>
            </a:r>
          </a:p>
          <a:p>
            <a:pPr>
              <a:buNone/>
            </a:pPr>
            <a:r>
              <a:rPr lang="en-US" sz="6400" b="1" dirty="0" smtClean="0"/>
              <a:t>	</a:t>
            </a:r>
            <a:r>
              <a:rPr lang="en-US" sz="6400" b="1" dirty="0" err="1" smtClean="0"/>
              <a:t>getch</a:t>
            </a:r>
            <a:r>
              <a:rPr lang="en-US" sz="6400" b="1" dirty="0" smtClean="0"/>
              <a:t>();</a:t>
            </a:r>
          </a:p>
          <a:p>
            <a:pPr>
              <a:buNone/>
            </a:pPr>
            <a:r>
              <a:rPr lang="en-US" sz="6400" b="1" dirty="0" smtClean="0"/>
              <a:t>}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0175" y="2267744"/>
            <a:ext cx="6343650" cy="319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sz="2700" b="1" dirty="0" err="1" smtClean="0"/>
              <a:t>Копіювання</a:t>
            </a:r>
            <a:r>
              <a:rPr lang="ru-RU" sz="2700" b="1" dirty="0" smtClean="0"/>
              <a:t> </a:t>
            </a:r>
            <a:r>
              <a:rPr lang="ru-RU" sz="2700" b="1" dirty="0" err="1" smtClean="0"/>
              <a:t>рядків</a:t>
            </a:r>
            <a:r>
              <a:rPr lang="ru-RU" sz="2700" b="1" dirty="0" smtClean="0"/>
              <a:t> </a:t>
            </a:r>
            <a:r>
              <a:rPr lang="ru-RU" sz="2700" b="1" dirty="0" err="1" smtClean="0"/>
              <a:t>символів</a:t>
            </a:r>
            <a:r>
              <a:rPr lang="ru-RU" sz="2700" b="1" dirty="0" smtClean="0"/>
              <a:t> </a:t>
            </a:r>
            <a:r>
              <a:rPr lang="ru-RU" sz="2700" b="1" dirty="0" err="1" smtClean="0"/>
              <a:t>із</a:t>
            </a:r>
            <a:r>
              <a:rPr lang="ru-RU" sz="2700" b="1" dirty="0" smtClean="0"/>
              <a:t> </a:t>
            </a:r>
            <a:r>
              <a:rPr lang="ru-RU" sz="2700" b="1" dirty="0" err="1" smtClean="0"/>
              <a:t>використанням</a:t>
            </a:r>
            <a:r>
              <a:rPr lang="ru-RU" sz="2700" b="1" dirty="0" smtClean="0"/>
              <a:t> </a:t>
            </a:r>
            <a:r>
              <a:rPr lang="ru-RU" sz="2700" b="1" dirty="0" err="1" smtClean="0"/>
              <a:t>індексів</a:t>
            </a:r>
            <a:r>
              <a:rPr lang="ru-RU" sz="2700" b="1" dirty="0" smtClean="0"/>
              <a:t> </a:t>
            </a:r>
            <a:r>
              <a:rPr lang="ru-RU" sz="2700" b="1" dirty="0" err="1" smtClean="0"/>
              <a:t>і</a:t>
            </a:r>
            <a:r>
              <a:rPr lang="ru-RU" sz="2700" b="1" dirty="0" smtClean="0"/>
              <a:t> арифметики </a:t>
            </a:r>
            <a:r>
              <a:rPr lang="ru-RU" sz="2700" b="1" dirty="0" err="1" smtClean="0"/>
              <a:t>покажчиків</a:t>
            </a:r>
            <a:r>
              <a:rPr lang="ru-RU" sz="2700" b="1" dirty="0" smtClean="0"/>
              <a:t> </a:t>
            </a:r>
            <a:endParaRPr lang="ru-RU" sz="27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#</a:t>
            </a:r>
            <a:r>
              <a:rPr lang="ru-RU" b="1" dirty="0" err="1" smtClean="0"/>
              <a:t>include</a:t>
            </a:r>
            <a:r>
              <a:rPr lang="ru-RU" b="1" dirty="0" smtClean="0"/>
              <a:t> &lt;</a:t>
            </a:r>
            <a:r>
              <a:rPr lang="ru-RU" b="1" dirty="0" err="1" smtClean="0"/>
              <a:t>stdio.h</a:t>
            </a:r>
            <a:r>
              <a:rPr lang="ru-RU" b="1" dirty="0" smtClean="0"/>
              <a:t>&gt;</a:t>
            </a:r>
            <a:endParaRPr lang="ru-RU" dirty="0" smtClean="0"/>
          </a:p>
          <a:p>
            <a:pPr marL="0" indent="0">
              <a:buNone/>
            </a:pPr>
            <a:r>
              <a:rPr lang="ru-RU" b="1" dirty="0" smtClean="0"/>
              <a:t>#</a:t>
            </a:r>
            <a:r>
              <a:rPr lang="ru-RU" b="1" dirty="0" err="1" smtClean="0"/>
              <a:t>include</a:t>
            </a:r>
            <a:r>
              <a:rPr lang="ru-RU" b="1" dirty="0" smtClean="0"/>
              <a:t> &lt;</a:t>
            </a:r>
            <a:r>
              <a:rPr lang="ru-RU" b="1" dirty="0" err="1" smtClean="0"/>
              <a:t>conio.h</a:t>
            </a:r>
            <a:r>
              <a:rPr lang="ru-RU" b="1" dirty="0" smtClean="0"/>
              <a:t>&gt;</a:t>
            </a:r>
            <a:endParaRPr lang="ru-RU" dirty="0" smtClean="0"/>
          </a:p>
          <a:p>
            <a:pPr marL="0" indent="0">
              <a:buNone/>
            </a:pPr>
            <a:r>
              <a:rPr lang="ru-RU" b="1" dirty="0" err="1" smtClean="0"/>
              <a:t>void</a:t>
            </a:r>
            <a:r>
              <a:rPr lang="ru-RU" b="1" dirty="0" smtClean="0"/>
              <a:t> copy1(</a:t>
            </a:r>
            <a:r>
              <a:rPr lang="ru-RU" b="1" dirty="0" err="1" smtClean="0"/>
              <a:t>char</a:t>
            </a:r>
            <a:r>
              <a:rPr lang="ru-RU" b="1" dirty="0" smtClean="0"/>
              <a:t> *s1, </a:t>
            </a:r>
            <a:r>
              <a:rPr lang="ru-RU" b="1" dirty="0" err="1" smtClean="0"/>
              <a:t>const</a:t>
            </a:r>
            <a:r>
              <a:rPr lang="ru-RU" b="1" dirty="0" smtClean="0"/>
              <a:t> </a:t>
            </a:r>
            <a:r>
              <a:rPr lang="ru-RU" b="1" dirty="0" err="1" smtClean="0"/>
              <a:t>char</a:t>
            </a:r>
            <a:r>
              <a:rPr lang="ru-RU" b="1" dirty="0" smtClean="0"/>
              <a:t> *s2);</a:t>
            </a:r>
            <a:endParaRPr lang="ru-RU" dirty="0" smtClean="0"/>
          </a:p>
          <a:p>
            <a:pPr marL="0" indent="0">
              <a:buNone/>
            </a:pPr>
            <a:r>
              <a:rPr lang="ru-RU" b="1" dirty="0" err="1" smtClean="0"/>
              <a:t>void</a:t>
            </a:r>
            <a:r>
              <a:rPr lang="ru-RU" b="1" dirty="0" smtClean="0"/>
              <a:t> copy2(</a:t>
            </a:r>
            <a:r>
              <a:rPr lang="ru-RU" b="1" dirty="0" err="1" smtClean="0"/>
              <a:t>char</a:t>
            </a:r>
            <a:r>
              <a:rPr lang="ru-RU" b="1" dirty="0" smtClean="0"/>
              <a:t> *s1, </a:t>
            </a:r>
            <a:r>
              <a:rPr lang="ru-RU" b="1" dirty="0" err="1" smtClean="0"/>
              <a:t>const</a:t>
            </a:r>
            <a:r>
              <a:rPr lang="ru-RU" b="1" dirty="0" smtClean="0"/>
              <a:t> </a:t>
            </a:r>
            <a:r>
              <a:rPr lang="ru-RU" b="1" dirty="0" err="1" smtClean="0"/>
              <a:t>char</a:t>
            </a:r>
            <a:r>
              <a:rPr lang="ru-RU" b="1" dirty="0" smtClean="0"/>
              <a:t> *s2);</a:t>
            </a:r>
            <a:endParaRPr lang="ru-RU" dirty="0" smtClean="0"/>
          </a:p>
          <a:p>
            <a:pPr marL="0" indent="0">
              <a:buNone/>
            </a:pPr>
            <a:r>
              <a:rPr lang="ru-RU" b="1" dirty="0" err="1" smtClean="0"/>
              <a:t>main</a:t>
            </a:r>
            <a:r>
              <a:rPr lang="ru-RU" b="1" dirty="0" smtClean="0"/>
              <a:t> </a:t>
            </a:r>
            <a:r>
              <a:rPr lang="ru-RU" b="1" dirty="0" smtClean="0"/>
              <a:t>()</a:t>
            </a:r>
            <a:endParaRPr lang="ru-RU" dirty="0" smtClean="0"/>
          </a:p>
          <a:p>
            <a:pPr marL="0" indent="0">
              <a:buNone/>
            </a:pPr>
            <a:r>
              <a:rPr lang="ru-RU" b="1" dirty="0" smtClean="0"/>
              <a:t>{</a:t>
            </a:r>
            <a:endParaRPr lang="ru-RU" dirty="0" smtClean="0"/>
          </a:p>
          <a:p>
            <a:pPr marL="0" indent="0">
              <a:buNone/>
            </a:pPr>
            <a:r>
              <a:rPr lang="ru-RU" b="1" dirty="0" err="1" smtClean="0"/>
              <a:t>char</a:t>
            </a:r>
            <a:r>
              <a:rPr lang="ru-RU" b="1" dirty="0" smtClean="0"/>
              <a:t> string1[10],*string2="</a:t>
            </a:r>
            <a:r>
              <a:rPr lang="ru-RU" b="1" dirty="0" err="1" smtClean="0"/>
              <a:t>Hello</a:t>
            </a:r>
            <a:r>
              <a:rPr lang="ru-RU" b="1" dirty="0" smtClean="0"/>
              <a:t>",</a:t>
            </a:r>
            <a:endParaRPr lang="ru-RU" dirty="0" smtClean="0"/>
          </a:p>
          <a:p>
            <a:pPr marL="0" indent="0">
              <a:buNone/>
            </a:pPr>
            <a:r>
              <a:rPr lang="en-US" b="1" dirty="0" smtClean="0"/>
              <a:t>string3[10], string4[]="Good bye";</a:t>
            </a:r>
            <a:endParaRPr lang="ru-RU" dirty="0" smtClean="0"/>
          </a:p>
          <a:p>
            <a:pPr marL="0" indent="0">
              <a:buNone/>
            </a:pPr>
            <a:r>
              <a:rPr lang="ru-RU" b="1" dirty="0" smtClean="0"/>
              <a:t>copy1(string1,string2</a:t>
            </a:r>
            <a:r>
              <a:rPr lang="ru-RU" b="1" dirty="0" smtClean="0"/>
              <a:t>);</a:t>
            </a:r>
            <a:endParaRPr lang="ru-RU" dirty="0" smtClean="0"/>
          </a:p>
          <a:p>
            <a:pPr marL="0" indent="0">
              <a:buNone/>
            </a:pPr>
            <a:r>
              <a:rPr lang="ru-RU" b="1" dirty="0" err="1" smtClean="0"/>
              <a:t>printf</a:t>
            </a:r>
            <a:r>
              <a:rPr lang="ru-RU" b="1" dirty="0" smtClean="0"/>
              <a:t>(“</a:t>
            </a:r>
            <a:r>
              <a:rPr lang="en-US" b="1" dirty="0" err="1" smtClean="0"/>
              <a:t>Str</a:t>
            </a:r>
            <a:r>
              <a:rPr lang="en-US" b="1" dirty="0" smtClean="0"/>
              <a:t> </a:t>
            </a:r>
            <a:r>
              <a:rPr lang="ru-RU" b="1" dirty="0" smtClean="0"/>
              <a:t>1 = %</a:t>
            </a:r>
            <a:r>
              <a:rPr lang="ru-RU" b="1" dirty="0" err="1" smtClean="0"/>
              <a:t>s\n</a:t>
            </a:r>
            <a:r>
              <a:rPr lang="ru-RU" b="1" dirty="0" smtClean="0"/>
              <a:t>", string1);</a:t>
            </a:r>
            <a:endParaRPr lang="ru-RU" dirty="0" smtClean="0"/>
          </a:p>
          <a:p>
            <a:pPr marL="0" indent="0">
              <a:buNone/>
            </a:pPr>
            <a:r>
              <a:rPr lang="en-US" b="1" dirty="0" smtClean="0"/>
              <a:t>copy2(string3, string4);</a:t>
            </a:r>
            <a:endParaRPr lang="ru-RU" dirty="0" smtClean="0"/>
          </a:p>
          <a:p>
            <a:pPr marL="0" indent="0">
              <a:buNone/>
            </a:pPr>
            <a:r>
              <a:rPr lang="ru-RU" b="1" dirty="0" err="1" smtClean="0"/>
              <a:t>printf</a:t>
            </a:r>
            <a:r>
              <a:rPr lang="ru-RU" b="1" dirty="0" smtClean="0"/>
              <a:t>(“</a:t>
            </a:r>
            <a:r>
              <a:rPr lang="en-US" b="1" dirty="0" err="1" smtClean="0"/>
              <a:t>Str</a:t>
            </a:r>
            <a:r>
              <a:rPr lang="en-US" b="1" dirty="0" smtClean="0"/>
              <a:t> 2</a:t>
            </a:r>
            <a:r>
              <a:rPr lang="ru-RU" b="1" dirty="0" smtClean="0"/>
              <a:t> = %</a:t>
            </a:r>
            <a:r>
              <a:rPr lang="ru-RU" b="1" dirty="0" err="1" smtClean="0"/>
              <a:t>s\n</a:t>
            </a:r>
            <a:r>
              <a:rPr lang="ru-RU" b="1" dirty="0" smtClean="0"/>
              <a:t>", string3);</a:t>
            </a:r>
            <a:endParaRPr lang="ru-RU" dirty="0" smtClean="0"/>
          </a:p>
          <a:p>
            <a:pPr marL="0" indent="0">
              <a:buNone/>
            </a:pPr>
            <a:r>
              <a:rPr lang="ru-RU" b="1" dirty="0" err="1" smtClean="0"/>
              <a:t>getch</a:t>
            </a:r>
            <a:r>
              <a:rPr lang="ru-RU" b="1" dirty="0" smtClean="0"/>
              <a:t>();</a:t>
            </a:r>
            <a:endParaRPr lang="ru-RU" dirty="0" smtClean="0"/>
          </a:p>
          <a:p>
            <a:pPr marL="0" indent="0">
              <a:buNone/>
            </a:pPr>
            <a:r>
              <a:rPr lang="ru-RU" b="1" dirty="0" smtClean="0"/>
              <a:t> </a:t>
            </a:r>
            <a:r>
              <a:rPr lang="ru-RU" b="1" dirty="0" err="1" smtClean="0"/>
              <a:t>return</a:t>
            </a:r>
            <a:r>
              <a:rPr lang="ru-RU" b="1" dirty="0" smtClean="0"/>
              <a:t> 0;</a:t>
            </a:r>
            <a:endParaRPr lang="ru-RU" dirty="0" smtClean="0"/>
          </a:p>
          <a:p>
            <a:pPr marL="0" indent="0">
              <a:buNone/>
            </a:pPr>
            <a:r>
              <a:rPr lang="ru-RU" b="1" dirty="0" smtClean="0"/>
              <a:t>}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/* </a:t>
            </a:r>
            <a:r>
              <a:rPr lang="ru-RU" b="1" dirty="0" err="1" smtClean="0"/>
              <a:t>Визначення</a:t>
            </a:r>
            <a:r>
              <a:rPr lang="ru-RU" b="1" dirty="0" smtClean="0"/>
              <a:t> </a:t>
            </a:r>
            <a:r>
              <a:rPr lang="ru-RU" b="1" dirty="0" err="1" smtClean="0"/>
              <a:t>ф-цii</a:t>
            </a:r>
            <a:r>
              <a:rPr lang="ru-RU" b="1" dirty="0" smtClean="0"/>
              <a:t> copy1 */</a:t>
            </a:r>
            <a:endParaRPr lang="ru-RU" dirty="0" smtClean="0"/>
          </a:p>
          <a:p>
            <a:pPr marL="0" indent="0">
              <a:buNone/>
            </a:pPr>
            <a:r>
              <a:rPr lang="ru-RU" b="1" dirty="0" err="1" smtClean="0"/>
              <a:t>void</a:t>
            </a:r>
            <a:r>
              <a:rPr lang="ru-RU" b="1" dirty="0" smtClean="0"/>
              <a:t> copy1(</a:t>
            </a:r>
            <a:r>
              <a:rPr lang="ru-RU" b="1" dirty="0" err="1" smtClean="0"/>
              <a:t>char</a:t>
            </a:r>
            <a:r>
              <a:rPr lang="ru-RU" b="1" dirty="0" smtClean="0"/>
              <a:t> *s1, </a:t>
            </a:r>
            <a:r>
              <a:rPr lang="ru-RU" b="1" dirty="0" err="1" smtClean="0"/>
              <a:t>const</a:t>
            </a:r>
            <a:r>
              <a:rPr lang="ru-RU" b="1" dirty="0" smtClean="0"/>
              <a:t> </a:t>
            </a:r>
            <a:r>
              <a:rPr lang="ru-RU" b="1" dirty="0" err="1" smtClean="0"/>
              <a:t>char</a:t>
            </a:r>
            <a:r>
              <a:rPr lang="ru-RU" b="1" dirty="0" smtClean="0"/>
              <a:t> *s2)</a:t>
            </a:r>
            <a:endParaRPr lang="ru-RU" dirty="0" smtClean="0"/>
          </a:p>
          <a:p>
            <a:pPr marL="0" indent="0">
              <a:buNone/>
            </a:pPr>
            <a:r>
              <a:rPr lang="ru-RU" b="1" dirty="0" smtClean="0"/>
              <a:t>{</a:t>
            </a:r>
            <a:endParaRPr lang="ru-RU" dirty="0" smtClean="0"/>
          </a:p>
          <a:p>
            <a:pPr marL="0" indent="0">
              <a:buNone/>
            </a:pPr>
            <a:r>
              <a:rPr lang="ru-RU" b="1" dirty="0" err="1" smtClean="0"/>
              <a:t>int</a:t>
            </a:r>
            <a:r>
              <a:rPr lang="ru-RU" b="1" dirty="0" smtClean="0"/>
              <a:t> </a:t>
            </a:r>
            <a:r>
              <a:rPr lang="ru-RU" b="1" dirty="0" err="1" smtClean="0"/>
              <a:t>i</a:t>
            </a:r>
            <a:r>
              <a:rPr lang="ru-RU" b="1" dirty="0" smtClean="0"/>
              <a:t>;</a:t>
            </a:r>
            <a:endParaRPr lang="ru-RU" dirty="0" smtClean="0"/>
          </a:p>
          <a:p>
            <a:pPr marL="0" indent="0">
              <a:buNone/>
            </a:pPr>
            <a:r>
              <a:rPr lang="ru-RU" b="1" dirty="0" err="1" smtClean="0"/>
              <a:t>for</a:t>
            </a:r>
            <a:r>
              <a:rPr lang="ru-RU" b="1" dirty="0" smtClean="0"/>
              <a:t>(i=0; s1[</a:t>
            </a:r>
            <a:r>
              <a:rPr lang="ru-RU" b="1" dirty="0" err="1" smtClean="0"/>
              <a:t>i</a:t>
            </a:r>
            <a:r>
              <a:rPr lang="ru-RU" b="1" dirty="0" smtClean="0"/>
              <a:t>]=s2[</a:t>
            </a:r>
            <a:r>
              <a:rPr lang="ru-RU" b="1" dirty="0" err="1" smtClean="0"/>
              <a:t>i</a:t>
            </a:r>
            <a:r>
              <a:rPr lang="ru-RU" b="1" dirty="0" smtClean="0"/>
              <a:t>]; </a:t>
            </a:r>
            <a:r>
              <a:rPr lang="ru-RU" b="1" dirty="0" err="1" smtClean="0"/>
              <a:t>i++</a:t>
            </a:r>
            <a:r>
              <a:rPr lang="ru-RU" b="1" dirty="0" smtClean="0"/>
              <a:t>)</a:t>
            </a:r>
            <a:endParaRPr lang="ru-RU" dirty="0" smtClean="0"/>
          </a:p>
          <a:p>
            <a:pPr marL="0" indent="0">
              <a:buNone/>
            </a:pPr>
            <a:r>
              <a:rPr lang="ru-RU" b="1" dirty="0" smtClean="0"/>
              <a:t>;</a:t>
            </a:r>
            <a:endParaRPr lang="ru-RU" dirty="0" smtClean="0"/>
          </a:p>
          <a:p>
            <a:pPr marL="0" indent="0">
              <a:buNone/>
            </a:pPr>
            <a:r>
              <a:rPr lang="ru-RU" b="1" dirty="0" smtClean="0"/>
              <a:t>}</a:t>
            </a:r>
            <a:endParaRPr lang="ru-RU" dirty="0" smtClean="0"/>
          </a:p>
          <a:p>
            <a:pPr marL="0" indent="0">
              <a:buNone/>
            </a:pPr>
            <a:r>
              <a:rPr lang="ru-RU" b="1" dirty="0" smtClean="0"/>
              <a:t>/* </a:t>
            </a:r>
            <a:r>
              <a:rPr lang="ru-RU" b="1" dirty="0" err="1" smtClean="0"/>
              <a:t>Визначення</a:t>
            </a:r>
            <a:r>
              <a:rPr lang="ru-RU" b="1" dirty="0" smtClean="0"/>
              <a:t> </a:t>
            </a:r>
            <a:r>
              <a:rPr lang="ru-RU" b="1" dirty="0" err="1" smtClean="0"/>
              <a:t>ф-цii</a:t>
            </a:r>
            <a:r>
              <a:rPr lang="ru-RU" b="1" dirty="0" smtClean="0"/>
              <a:t> copy2 */</a:t>
            </a:r>
            <a:endParaRPr lang="ru-RU" dirty="0" smtClean="0"/>
          </a:p>
          <a:p>
            <a:pPr marL="0" indent="0">
              <a:buNone/>
            </a:pPr>
            <a:r>
              <a:rPr lang="ru-RU" b="1" dirty="0" err="1" smtClean="0"/>
              <a:t>void</a:t>
            </a:r>
            <a:r>
              <a:rPr lang="ru-RU" b="1" dirty="0" smtClean="0"/>
              <a:t> copy2(</a:t>
            </a:r>
            <a:r>
              <a:rPr lang="ru-RU" b="1" dirty="0" err="1" smtClean="0"/>
              <a:t>char</a:t>
            </a:r>
            <a:r>
              <a:rPr lang="ru-RU" b="1" dirty="0" smtClean="0"/>
              <a:t> *s1, </a:t>
            </a:r>
            <a:r>
              <a:rPr lang="ru-RU" b="1" dirty="0" err="1" smtClean="0"/>
              <a:t>const</a:t>
            </a:r>
            <a:r>
              <a:rPr lang="ru-RU" b="1" dirty="0" smtClean="0"/>
              <a:t> </a:t>
            </a:r>
            <a:r>
              <a:rPr lang="ru-RU" b="1" dirty="0" err="1" smtClean="0"/>
              <a:t>char</a:t>
            </a:r>
            <a:r>
              <a:rPr lang="ru-RU" b="1" dirty="0" smtClean="0"/>
              <a:t> *s2)</a:t>
            </a:r>
            <a:endParaRPr lang="ru-RU" dirty="0" smtClean="0"/>
          </a:p>
          <a:p>
            <a:pPr marL="0" indent="0">
              <a:buNone/>
            </a:pPr>
            <a:r>
              <a:rPr lang="ru-RU" b="1" dirty="0" smtClean="0"/>
              <a:t>{</a:t>
            </a:r>
            <a:endParaRPr lang="ru-RU" dirty="0" smtClean="0"/>
          </a:p>
          <a:p>
            <a:pPr marL="0" indent="0">
              <a:buNone/>
            </a:pPr>
            <a:r>
              <a:rPr lang="ru-RU" b="1" dirty="0" err="1" smtClean="0"/>
              <a:t>int</a:t>
            </a:r>
            <a:r>
              <a:rPr lang="ru-RU" b="1" dirty="0" smtClean="0"/>
              <a:t> </a:t>
            </a:r>
            <a:r>
              <a:rPr lang="ru-RU" b="1" dirty="0" err="1" smtClean="0"/>
              <a:t>i</a:t>
            </a:r>
            <a:r>
              <a:rPr lang="ru-RU" b="1" dirty="0" smtClean="0"/>
              <a:t>;</a:t>
            </a:r>
            <a:endParaRPr lang="ru-RU" dirty="0" smtClean="0"/>
          </a:p>
          <a:p>
            <a:pPr marL="0" indent="0">
              <a:buNone/>
            </a:pPr>
            <a:r>
              <a:rPr lang="ru-RU" b="1" dirty="0" err="1" smtClean="0"/>
              <a:t>for</a:t>
            </a:r>
            <a:r>
              <a:rPr lang="ru-RU" b="1" dirty="0" smtClean="0"/>
              <a:t>(; *s1=*s2; s1++, s2++);</a:t>
            </a:r>
            <a:endParaRPr lang="ru-RU" dirty="0" smtClean="0"/>
          </a:p>
          <a:p>
            <a:pPr marL="0" indent="0">
              <a:buNone/>
            </a:pPr>
            <a:r>
              <a:rPr lang="ru-RU" b="1" dirty="0" smtClean="0"/>
              <a:t>}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4937" y="2224881"/>
            <a:ext cx="6334125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Прототип </a:t>
            </a:r>
            <a:r>
              <a:rPr lang="ru-RU" dirty="0" err="1"/>
              <a:t>функції</a:t>
            </a:r>
            <a:r>
              <a:rPr lang="ru-RU" dirty="0"/>
              <a:t> </a:t>
            </a:r>
            <a:r>
              <a:rPr lang="en-US" dirty="0" err="1"/>
              <a:t>malloc</a:t>
            </a:r>
            <a:r>
              <a:rPr lang="en-US" dirty="0"/>
              <a:t>:</a:t>
            </a:r>
            <a:br>
              <a:rPr lang="en-US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en-US" dirty="0" smtClean="0"/>
              <a:t>void * </a:t>
            </a:r>
            <a:r>
              <a:rPr lang="en-US" dirty="0" err="1" smtClean="0"/>
              <a:t>malloc</a:t>
            </a:r>
            <a:r>
              <a:rPr lang="en-US" dirty="0" smtClean="0"/>
              <a:t>( </a:t>
            </a:r>
            <a:r>
              <a:rPr lang="en-US" dirty="0" err="1" smtClean="0"/>
              <a:t>size_t</a:t>
            </a:r>
            <a:r>
              <a:rPr lang="en-US" dirty="0" smtClean="0"/>
              <a:t> </a:t>
            </a:r>
            <a:r>
              <a:rPr lang="en-US" dirty="0" err="1" smtClean="0"/>
              <a:t>sizemem</a:t>
            </a:r>
            <a:r>
              <a:rPr lang="en-US" dirty="0" smtClean="0"/>
              <a:t> );</a:t>
            </a:r>
          </a:p>
          <a:p>
            <a:pPr>
              <a:buNone/>
            </a:pPr>
            <a:r>
              <a:rPr lang="ru-RU" dirty="0" err="1" smtClean="0"/>
              <a:t>Функція</a:t>
            </a:r>
            <a:r>
              <a:rPr lang="ru-RU" dirty="0" smtClean="0"/>
              <a:t> </a:t>
            </a:r>
            <a:r>
              <a:rPr lang="ru-RU" dirty="0" err="1" smtClean="0"/>
              <a:t>malloc</a:t>
            </a:r>
            <a:r>
              <a:rPr lang="ru-RU" dirty="0" smtClean="0"/>
              <a:t> </a:t>
            </a:r>
            <a:r>
              <a:rPr lang="ru-RU" dirty="0" err="1" smtClean="0"/>
              <a:t>виділяє</a:t>
            </a:r>
            <a:r>
              <a:rPr lang="ru-RU" dirty="0" smtClean="0"/>
              <a:t> блок </a:t>
            </a:r>
            <a:r>
              <a:rPr lang="ru-RU" dirty="0" err="1" smtClean="0"/>
              <a:t>пам</a:t>
            </a:r>
            <a:r>
              <a:rPr lang="en-US" dirty="0" smtClean="0"/>
              <a:t>’</a:t>
            </a:r>
            <a:r>
              <a:rPr lang="ru-RU" dirty="0" err="1" smtClean="0"/>
              <a:t>ят</a:t>
            </a:r>
            <a:r>
              <a:rPr lang="uk-UA" dirty="0" smtClean="0"/>
              <a:t>і</a:t>
            </a:r>
            <a:r>
              <a:rPr lang="ru-RU" dirty="0" smtClean="0"/>
              <a:t>, </a:t>
            </a:r>
            <a:r>
              <a:rPr lang="ru-RU" dirty="0" err="1" smtClean="0"/>
              <a:t>разм</a:t>
            </a:r>
            <a:r>
              <a:rPr lang="uk-UA" dirty="0" smtClean="0"/>
              <a:t>і</a:t>
            </a:r>
            <a:r>
              <a:rPr lang="ru-RU" dirty="0" smtClean="0"/>
              <a:t>ром </a:t>
            </a:r>
            <a:r>
              <a:rPr lang="ru-RU" b="1" dirty="0" err="1" smtClean="0"/>
              <a:t>sizemem</a:t>
            </a:r>
            <a:r>
              <a:rPr lang="ru-RU" dirty="0" smtClean="0"/>
              <a:t> байт</a:t>
            </a:r>
          </a:p>
          <a:p>
            <a:pPr>
              <a:buNone/>
            </a:pPr>
            <a:r>
              <a:rPr lang="ru-RU" dirty="0" smtClean="0"/>
              <a:t> та </a:t>
            </a:r>
            <a:r>
              <a:rPr lang="ru-RU" dirty="0" err="1" smtClean="0"/>
              <a:t>повертає</a:t>
            </a:r>
            <a:r>
              <a:rPr lang="ru-RU" dirty="0" smtClean="0"/>
              <a:t> </a:t>
            </a:r>
            <a:r>
              <a:rPr lang="ru-RU" dirty="0" err="1" smtClean="0"/>
              <a:t>покажчик</a:t>
            </a:r>
            <a:r>
              <a:rPr lang="ru-RU" dirty="0" smtClean="0"/>
              <a:t>  на початок блоку.</a:t>
            </a:r>
          </a:p>
          <a:p>
            <a:pPr>
              <a:buNone/>
            </a:pPr>
            <a:r>
              <a:rPr lang="ru-RU" dirty="0" err="1" smtClean="0"/>
              <a:t>Вміст</a:t>
            </a:r>
            <a:r>
              <a:rPr lang="ru-RU" dirty="0" smtClean="0"/>
              <a:t> </a:t>
            </a:r>
            <a:r>
              <a:rPr lang="ru-RU" dirty="0" err="1" smtClean="0"/>
              <a:t>виделеного</a:t>
            </a:r>
            <a:r>
              <a:rPr lang="ru-RU" dirty="0" smtClean="0"/>
              <a:t> блоку </a:t>
            </a:r>
            <a:r>
              <a:rPr lang="ru-RU" dirty="0" err="1" smtClean="0"/>
              <a:t>пам</a:t>
            </a:r>
            <a:r>
              <a:rPr lang="en-US" dirty="0" smtClean="0"/>
              <a:t>’</a:t>
            </a:r>
            <a:r>
              <a:rPr lang="ru-RU" dirty="0" err="1" smtClean="0"/>
              <a:t>ят</a:t>
            </a:r>
            <a:r>
              <a:rPr lang="uk-UA" dirty="0" smtClean="0"/>
              <a:t>і</a:t>
            </a:r>
            <a:r>
              <a:rPr lang="ru-RU" dirty="0" smtClean="0"/>
              <a:t>, не </a:t>
            </a:r>
            <a:r>
              <a:rPr lang="ru-RU" dirty="0" err="1" smtClean="0"/>
              <a:t>ініциализується</a:t>
            </a:r>
            <a:r>
              <a:rPr lang="ru-RU" dirty="0" smtClean="0"/>
              <a:t>, </a:t>
            </a:r>
            <a:r>
              <a:rPr lang="ru-RU" dirty="0" err="1" smtClean="0"/>
              <a:t>воно</a:t>
            </a:r>
            <a:r>
              <a:rPr lang="ru-RU" dirty="0" smtClean="0"/>
              <a:t> </a:t>
            </a:r>
            <a:r>
              <a:rPr lang="ru-RU" dirty="0" err="1" smtClean="0"/>
              <a:t>залишається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невизначеними</a:t>
            </a:r>
            <a:r>
              <a:rPr lang="ru-RU" dirty="0" smtClean="0"/>
              <a:t> </a:t>
            </a:r>
            <a:r>
              <a:rPr lang="ru-RU" dirty="0" err="1" smtClean="0"/>
              <a:t>значеннями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sizemem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dirty="0" err="1" smtClean="0"/>
              <a:t>Розмір</a:t>
            </a:r>
            <a:r>
              <a:rPr lang="ru-RU" dirty="0" smtClean="0"/>
              <a:t> </a:t>
            </a:r>
            <a:r>
              <a:rPr lang="ru-RU" dirty="0" err="1" smtClean="0"/>
              <a:t>виделеного</a:t>
            </a:r>
            <a:r>
              <a:rPr lang="ru-RU" dirty="0" smtClean="0"/>
              <a:t> блоку </a:t>
            </a:r>
            <a:r>
              <a:rPr lang="ru-RU" dirty="0" err="1" smtClean="0"/>
              <a:t>пам</a:t>
            </a:r>
            <a:r>
              <a:rPr lang="en-US" dirty="0" smtClean="0"/>
              <a:t>’</a:t>
            </a:r>
            <a:r>
              <a:rPr lang="ru-RU" dirty="0" err="1" smtClean="0"/>
              <a:t>ят</a:t>
            </a:r>
            <a:r>
              <a:rPr lang="uk-UA" dirty="0" smtClean="0"/>
              <a:t>і</a:t>
            </a:r>
            <a:r>
              <a:rPr lang="ru-RU" dirty="0" smtClean="0"/>
              <a:t> в байтах.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Прототип </a:t>
            </a:r>
            <a:r>
              <a:rPr lang="ru-RU" dirty="0" err="1"/>
              <a:t>функції</a:t>
            </a:r>
            <a:r>
              <a:rPr lang="ru-RU" dirty="0"/>
              <a:t> </a:t>
            </a:r>
            <a:r>
              <a:rPr lang="en-US" dirty="0" err="1"/>
              <a:t>realloc</a:t>
            </a:r>
            <a:r>
              <a:rPr lang="en-US" dirty="0"/>
              <a:t>:</a:t>
            </a:r>
            <a:br>
              <a:rPr lang="en-US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>
              <a:buNone/>
            </a:pPr>
            <a:r>
              <a:rPr lang="en-US" dirty="0" smtClean="0"/>
              <a:t>void * </a:t>
            </a:r>
            <a:r>
              <a:rPr lang="en-US" dirty="0" err="1" smtClean="0"/>
              <a:t>realloc</a:t>
            </a:r>
            <a:r>
              <a:rPr lang="en-US" dirty="0" smtClean="0"/>
              <a:t>( void * </a:t>
            </a:r>
            <a:r>
              <a:rPr lang="en-US" dirty="0" err="1" smtClean="0"/>
              <a:t>ptrmem</a:t>
            </a:r>
            <a:r>
              <a:rPr lang="en-US" dirty="0" smtClean="0"/>
              <a:t>, </a:t>
            </a:r>
            <a:r>
              <a:rPr lang="en-US" dirty="0" err="1" smtClean="0"/>
              <a:t>size_t</a:t>
            </a:r>
            <a:r>
              <a:rPr lang="en-US" dirty="0" smtClean="0"/>
              <a:t> size );</a:t>
            </a:r>
          </a:p>
          <a:p>
            <a:pPr>
              <a:buNone/>
            </a:pPr>
            <a:r>
              <a:rPr lang="ru-RU" dirty="0" err="1" smtClean="0"/>
              <a:t>Функція</a:t>
            </a:r>
            <a:r>
              <a:rPr lang="ru-RU" dirty="0" smtClean="0"/>
              <a:t> </a:t>
            </a:r>
            <a:r>
              <a:rPr lang="en-US" dirty="0" err="1"/>
              <a:t>r</a:t>
            </a:r>
            <a:r>
              <a:rPr lang="en-US" dirty="0" err="1" smtClean="0"/>
              <a:t>ealloc</a:t>
            </a:r>
            <a:r>
              <a:rPr lang="en-US" dirty="0" smtClean="0"/>
              <a:t> </a:t>
            </a:r>
            <a:r>
              <a:rPr lang="ru-RU" dirty="0" err="1" smtClean="0"/>
              <a:t>виконує</a:t>
            </a:r>
            <a:r>
              <a:rPr lang="ru-RU" dirty="0" smtClean="0"/>
              <a:t> </a:t>
            </a:r>
            <a:r>
              <a:rPr lang="ru-RU" dirty="0" err="1" smtClean="0"/>
              <a:t>перерозподіл</a:t>
            </a:r>
            <a:r>
              <a:rPr lang="ru-RU" dirty="0" smtClean="0"/>
              <a:t> </a:t>
            </a:r>
            <a:r>
              <a:rPr lang="ru-RU" dirty="0" err="1" smtClean="0"/>
              <a:t>блоків</a:t>
            </a:r>
            <a:r>
              <a:rPr lang="ru-RU" dirty="0" smtClean="0"/>
              <a:t> </a:t>
            </a:r>
            <a:r>
              <a:rPr lang="ru-RU" dirty="0" err="1" smtClean="0"/>
              <a:t>пам'яті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err="1" smtClean="0"/>
              <a:t>Розмір</a:t>
            </a:r>
            <a:r>
              <a:rPr lang="ru-RU" dirty="0" smtClean="0"/>
              <a:t> блоку </a:t>
            </a:r>
            <a:r>
              <a:rPr lang="ru-RU" dirty="0" err="1" smtClean="0"/>
              <a:t>пам'яті</a:t>
            </a:r>
            <a:r>
              <a:rPr lang="ru-RU" dirty="0" smtClean="0"/>
              <a:t>, на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посилається</a:t>
            </a:r>
            <a:r>
              <a:rPr lang="ru-RU" dirty="0" smtClean="0"/>
              <a:t> параметр </a:t>
            </a:r>
            <a:r>
              <a:rPr lang="en-US" b="1" dirty="0" err="1" smtClean="0"/>
              <a:t>ptrmem</a:t>
            </a:r>
            <a:r>
              <a:rPr lang="en-US" dirty="0" smtClean="0"/>
              <a:t> </a:t>
            </a:r>
            <a:r>
              <a:rPr lang="ru-RU" dirty="0" err="1" smtClean="0"/>
              <a:t>змінюється</a:t>
            </a:r>
            <a:r>
              <a:rPr lang="ru-RU" dirty="0" smtClean="0"/>
              <a:t> на </a:t>
            </a:r>
            <a:r>
              <a:rPr lang="en-US" b="1" dirty="0" smtClean="0"/>
              <a:t>size</a:t>
            </a:r>
            <a:r>
              <a:rPr lang="ru-RU" dirty="0" smtClean="0"/>
              <a:t> </a:t>
            </a:r>
            <a:r>
              <a:rPr lang="ru-RU" dirty="0" err="1" smtClean="0"/>
              <a:t>байтів</a:t>
            </a:r>
            <a:r>
              <a:rPr lang="ru-RU" dirty="0" smtClean="0"/>
              <a:t>. Блок </a:t>
            </a:r>
            <a:r>
              <a:rPr lang="ru-RU" dirty="0" err="1" smtClean="0"/>
              <a:t>пам'яті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зменшуватися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збільшуватися</a:t>
            </a:r>
            <a:r>
              <a:rPr lang="ru-RU" dirty="0" smtClean="0"/>
              <a:t> в </a:t>
            </a:r>
            <a:r>
              <a:rPr lang="ru-RU" dirty="0" err="1" smtClean="0"/>
              <a:t>розмірі</a:t>
            </a:r>
            <a:r>
              <a:rPr lang="ru-RU" dirty="0" smtClean="0"/>
              <a:t>.</a:t>
            </a:r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r>
              <a:rPr lang="ru-RU" dirty="0" err="1" smtClean="0"/>
              <a:t>Ця</a:t>
            </a:r>
            <a:r>
              <a:rPr lang="ru-RU" dirty="0" smtClean="0"/>
              <a:t> </a:t>
            </a:r>
            <a:r>
              <a:rPr lang="ru-RU" dirty="0" err="1" smtClean="0"/>
              <a:t>функція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переміщати</a:t>
            </a:r>
            <a:r>
              <a:rPr lang="ru-RU" dirty="0" smtClean="0"/>
              <a:t> блок </a:t>
            </a:r>
            <a:r>
              <a:rPr lang="ru-RU" dirty="0" err="1" smtClean="0"/>
              <a:t>пам'яті</a:t>
            </a:r>
            <a:r>
              <a:rPr lang="ru-RU" dirty="0" smtClean="0"/>
              <a:t> на </a:t>
            </a:r>
            <a:r>
              <a:rPr lang="ru-RU" dirty="0" err="1" smtClean="0"/>
              <a:t>нове</a:t>
            </a:r>
            <a:r>
              <a:rPr lang="ru-RU" dirty="0" smtClean="0"/>
              <a:t> </a:t>
            </a:r>
            <a:r>
              <a:rPr lang="ru-RU" dirty="0" err="1" smtClean="0"/>
              <a:t>місце</a:t>
            </a:r>
            <a:r>
              <a:rPr lang="ru-RU" dirty="0" smtClean="0"/>
              <a:t>, в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 </a:t>
            </a:r>
            <a:r>
              <a:rPr lang="ru-RU" dirty="0" err="1" smtClean="0"/>
              <a:t>функція</a:t>
            </a:r>
            <a:r>
              <a:rPr lang="ru-RU" dirty="0" smtClean="0"/>
              <a:t> </a:t>
            </a:r>
            <a:r>
              <a:rPr lang="ru-RU" dirty="0" err="1" smtClean="0"/>
              <a:t>повертає</a:t>
            </a:r>
            <a:r>
              <a:rPr lang="ru-RU" dirty="0" smtClean="0"/>
              <a:t> </a:t>
            </a:r>
            <a:r>
              <a:rPr lang="ru-RU" dirty="0" err="1" smtClean="0"/>
              <a:t>покажчик</a:t>
            </a:r>
            <a:r>
              <a:rPr lang="ru-RU" dirty="0" smtClean="0"/>
              <a:t> на </a:t>
            </a:r>
            <a:r>
              <a:rPr lang="ru-RU" dirty="0" err="1" smtClean="0"/>
              <a:t>нове</a:t>
            </a:r>
            <a:r>
              <a:rPr lang="ru-RU" dirty="0" smtClean="0"/>
              <a:t> </a:t>
            </a:r>
            <a:r>
              <a:rPr lang="ru-RU" dirty="0" err="1" smtClean="0"/>
              <a:t>місце</a:t>
            </a:r>
            <a:r>
              <a:rPr lang="ru-RU" dirty="0" smtClean="0"/>
              <a:t> в </a:t>
            </a:r>
            <a:r>
              <a:rPr lang="ru-RU" dirty="0" err="1" smtClean="0"/>
              <a:t>пам'яті</a:t>
            </a:r>
            <a:r>
              <a:rPr lang="ru-RU" dirty="0" smtClean="0"/>
              <a:t>. </a:t>
            </a:r>
            <a:r>
              <a:rPr lang="ru-RU" dirty="0" err="1" smtClean="0"/>
              <a:t>Зміст</a:t>
            </a:r>
            <a:r>
              <a:rPr lang="ru-RU" dirty="0" smtClean="0"/>
              <a:t> блоку </a:t>
            </a:r>
            <a:r>
              <a:rPr lang="ru-RU" dirty="0" err="1" smtClean="0"/>
              <a:t>пам'яті</a:t>
            </a:r>
            <a:r>
              <a:rPr lang="ru-RU" dirty="0" smtClean="0"/>
              <a:t> </a:t>
            </a:r>
            <a:r>
              <a:rPr lang="ru-RU" dirty="0" err="1" smtClean="0"/>
              <a:t>зберігається</a:t>
            </a:r>
            <a:r>
              <a:rPr lang="ru-RU" dirty="0" smtClean="0"/>
              <a:t> </a:t>
            </a:r>
            <a:r>
              <a:rPr lang="ru-RU" dirty="0" err="1" smtClean="0"/>
              <a:t>навіть</a:t>
            </a:r>
            <a:r>
              <a:rPr lang="ru-RU" dirty="0" smtClean="0"/>
              <a:t>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новий</a:t>
            </a:r>
            <a:r>
              <a:rPr lang="ru-RU" dirty="0" smtClean="0"/>
              <a:t> блок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менший</a:t>
            </a:r>
            <a:r>
              <a:rPr lang="ru-RU" dirty="0" smtClean="0"/>
              <a:t> </a:t>
            </a:r>
            <a:r>
              <a:rPr lang="ru-RU" dirty="0" err="1" smtClean="0"/>
              <a:t>розмір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</a:t>
            </a:r>
            <a:r>
              <a:rPr lang="ru-RU" dirty="0" err="1" smtClean="0"/>
              <a:t>старий</a:t>
            </a:r>
            <a:r>
              <a:rPr lang="ru-RU" dirty="0" smtClean="0"/>
              <a:t>. </a:t>
            </a:r>
            <a:r>
              <a:rPr lang="ru-RU" dirty="0" err="1" smtClean="0"/>
              <a:t>Відкидаються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ті</a:t>
            </a:r>
            <a:r>
              <a:rPr lang="ru-RU" dirty="0" smtClean="0"/>
              <a:t> </a:t>
            </a:r>
            <a:r>
              <a:rPr lang="ru-RU" dirty="0" err="1" smtClean="0"/>
              <a:t>дані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не </a:t>
            </a:r>
            <a:r>
              <a:rPr lang="ru-RU" dirty="0" err="1" smtClean="0"/>
              <a:t>вмістилися</a:t>
            </a:r>
            <a:r>
              <a:rPr lang="ru-RU" dirty="0" smtClean="0"/>
              <a:t> в </a:t>
            </a:r>
            <a:r>
              <a:rPr lang="ru-RU" dirty="0" err="1" smtClean="0"/>
              <a:t>новий</a:t>
            </a:r>
            <a:r>
              <a:rPr lang="ru-RU" dirty="0" smtClean="0"/>
              <a:t> блок.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нове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</a:t>
            </a:r>
            <a:r>
              <a:rPr lang="ru-RU" dirty="0" err="1" smtClean="0"/>
              <a:t>розмір</a:t>
            </a:r>
            <a:r>
              <a:rPr lang="uk-UA" dirty="0" smtClean="0"/>
              <a:t>у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 старого, то </a:t>
            </a:r>
            <a:r>
              <a:rPr lang="ru-RU" dirty="0" err="1" smtClean="0"/>
              <a:t>вміст</a:t>
            </a:r>
            <a:r>
              <a:rPr lang="ru-RU" dirty="0" smtClean="0"/>
              <a:t> </a:t>
            </a:r>
            <a:r>
              <a:rPr lang="ru-RU" dirty="0" err="1" smtClean="0"/>
              <a:t>знову</a:t>
            </a:r>
            <a:r>
              <a:rPr lang="ru-RU" dirty="0" smtClean="0"/>
              <a:t> </a:t>
            </a:r>
            <a:r>
              <a:rPr lang="ru-RU" dirty="0" err="1" smtClean="0"/>
              <a:t>виділеної</a:t>
            </a:r>
            <a:r>
              <a:rPr lang="ru-RU" dirty="0" smtClean="0"/>
              <a:t> </a:t>
            </a:r>
            <a:r>
              <a:rPr lang="ru-RU" dirty="0" err="1" smtClean="0"/>
              <a:t>пам'яті</a:t>
            </a:r>
            <a:r>
              <a:rPr lang="ru-RU" dirty="0" smtClean="0"/>
              <a:t> буде </a:t>
            </a:r>
            <a:r>
              <a:rPr lang="ru-RU" dirty="0" err="1" smtClean="0"/>
              <a:t>невизначеним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en-US" dirty="0" err="1"/>
              <a:t>ptrmem</a:t>
            </a:r>
            <a:r>
              <a:rPr lang="en-US" dirty="0"/>
              <a:t> </a:t>
            </a:r>
            <a:r>
              <a:rPr lang="ru-RU" dirty="0" err="1"/>
              <a:t>дорівнює</a:t>
            </a:r>
            <a:r>
              <a:rPr lang="ru-RU" dirty="0"/>
              <a:t> </a:t>
            </a:r>
            <a:r>
              <a:rPr lang="en-US" dirty="0"/>
              <a:t>NULL, </a:t>
            </a:r>
            <a:r>
              <a:rPr lang="ru-RU" dirty="0" err="1"/>
              <a:t>функція</a:t>
            </a:r>
            <a:r>
              <a:rPr lang="ru-RU" dirty="0"/>
              <a:t> поводиться </a:t>
            </a:r>
            <a:r>
              <a:rPr lang="ru-RU" dirty="0" err="1"/>
              <a:t>саме</a:t>
            </a:r>
            <a:r>
              <a:rPr lang="ru-RU" dirty="0"/>
              <a:t> так, як </a:t>
            </a:r>
            <a:r>
              <a:rPr lang="ru-RU" dirty="0" err="1"/>
              <a:t>функція</a:t>
            </a:r>
            <a:r>
              <a:rPr lang="ru-RU" dirty="0"/>
              <a:t> </a:t>
            </a:r>
            <a:r>
              <a:rPr lang="en-US" dirty="0"/>
              <a:t>mall</a:t>
            </a:r>
            <a:r>
              <a:rPr lang="ru-RU" dirty="0"/>
              <a:t>ос, т. е. </a:t>
            </a:r>
            <a:r>
              <a:rPr lang="ru-RU" dirty="0" err="1"/>
              <a:t>виділяє</a:t>
            </a:r>
            <a:r>
              <a:rPr lang="ru-RU" dirty="0"/>
              <a:t> </a:t>
            </a:r>
            <a:r>
              <a:rPr lang="ru-RU" dirty="0" err="1"/>
              <a:t>пам'ять</a:t>
            </a:r>
            <a:r>
              <a:rPr lang="ru-RU" dirty="0"/>
              <a:t> і </a:t>
            </a:r>
            <a:r>
              <a:rPr lang="ru-RU" dirty="0" err="1"/>
              <a:t>повертає</a:t>
            </a:r>
            <a:r>
              <a:rPr lang="ru-RU" dirty="0"/>
              <a:t> </a:t>
            </a:r>
            <a:r>
              <a:rPr lang="ru-RU" dirty="0" err="1"/>
              <a:t>покажчик</a:t>
            </a:r>
            <a:r>
              <a:rPr lang="ru-RU" dirty="0"/>
              <a:t> на </a:t>
            </a:r>
            <a:r>
              <a:rPr lang="ru-RU" dirty="0" err="1"/>
              <a:t>цю</a:t>
            </a:r>
            <a:r>
              <a:rPr lang="ru-RU" dirty="0"/>
              <a:t> </a:t>
            </a:r>
            <a:r>
              <a:rPr lang="ru-RU" dirty="0" err="1"/>
              <a:t>ділянку</a:t>
            </a:r>
            <a:r>
              <a:rPr lang="ru-RU" dirty="0"/>
              <a:t> </a:t>
            </a:r>
            <a:r>
              <a:rPr lang="ru-RU" dirty="0" err="1"/>
              <a:t>пам'яті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розмір</a:t>
            </a:r>
            <a:r>
              <a:rPr lang="ru-RU" dirty="0"/>
              <a:t> </a:t>
            </a:r>
            <a:r>
              <a:rPr lang="ru-RU" dirty="0" err="1"/>
              <a:t>дорівнює</a:t>
            </a:r>
            <a:r>
              <a:rPr lang="ru-RU" dirty="0"/>
              <a:t> 0, </a:t>
            </a:r>
            <a:r>
              <a:rPr lang="ru-RU" dirty="0" err="1"/>
              <a:t>раніше</a:t>
            </a:r>
            <a:r>
              <a:rPr lang="ru-RU" dirty="0"/>
              <a:t> </a:t>
            </a:r>
            <a:r>
              <a:rPr lang="ru-RU" dirty="0" err="1"/>
              <a:t>виділена</a:t>
            </a:r>
            <a:r>
              <a:rPr lang="ru-RU" dirty="0"/>
              <a:t> </a:t>
            </a:r>
            <a:r>
              <a:rPr lang="ru-RU" dirty="0" err="1"/>
              <a:t>пам'ять</a:t>
            </a:r>
            <a:r>
              <a:rPr lang="ru-RU" dirty="0"/>
              <a:t> буде </a:t>
            </a:r>
            <a:r>
              <a:rPr lang="ru-RU" dirty="0" err="1"/>
              <a:t>звільнена</a:t>
            </a:r>
            <a:r>
              <a:rPr lang="ru-RU" dirty="0"/>
              <a:t>, як </a:t>
            </a:r>
            <a:r>
              <a:rPr lang="ru-RU" dirty="0" err="1"/>
              <a:t>якщо</a:t>
            </a:r>
            <a:r>
              <a:rPr lang="ru-RU" dirty="0"/>
              <a:t> б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викликана</a:t>
            </a:r>
            <a:r>
              <a:rPr lang="ru-RU" dirty="0"/>
              <a:t> </a:t>
            </a:r>
            <a:r>
              <a:rPr lang="ru-RU" dirty="0" err="1"/>
              <a:t>функція</a:t>
            </a:r>
            <a:r>
              <a:rPr lang="ru-RU" dirty="0"/>
              <a:t> </a:t>
            </a:r>
            <a:r>
              <a:rPr lang="ru-RU" dirty="0" err="1" smtClean="0"/>
              <a:t>звільнення</a:t>
            </a:r>
            <a:r>
              <a:rPr lang="ru-RU" dirty="0" smtClean="0"/>
              <a:t>, </a:t>
            </a:r>
            <a:r>
              <a:rPr lang="ru-RU" dirty="0"/>
              <a:t>і </a:t>
            </a:r>
            <a:r>
              <a:rPr lang="ru-RU" dirty="0" err="1"/>
              <a:t>повертається</a:t>
            </a:r>
            <a:r>
              <a:rPr lang="ru-RU" dirty="0"/>
              <a:t> </a:t>
            </a:r>
            <a:r>
              <a:rPr lang="ru-RU" dirty="0" err="1"/>
              <a:t>нульовий</a:t>
            </a:r>
            <a:r>
              <a:rPr lang="ru-RU" dirty="0"/>
              <a:t> </a:t>
            </a:r>
            <a:r>
              <a:rPr lang="ru-RU" dirty="0" err="1"/>
              <a:t>покажчик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3352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Прототип </a:t>
            </a:r>
            <a:r>
              <a:rPr lang="ru-RU" b="1" dirty="0" err="1"/>
              <a:t>функції</a:t>
            </a:r>
            <a:r>
              <a:rPr lang="ru-RU" b="1" dirty="0"/>
              <a:t> </a:t>
            </a:r>
            <a:r>
              <a:rPr lang="en-US" b="1" dirty="0" err="1"/>
              <a:t>calloc</a:t>
            </a:r>
            <a:r>
              <a:rPr lang="en-US" b="1" dirty="0"/>
              <a:t>:</a:t>
            </a:r>
            <a:br>
              <a:rPr lang="en-US" b="1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77500" lnSpcReduction="20000"/>
          </a:bodyPr>
          <a:lstStyle/>
          <a:p>
            <a:pPr fontAlgn="base">
              <a:buNone/>
            </a:pPr>
            <a:endParaRPr lang="uk-UA" dirty="0" smtClean="0"/>
          </a:p>
          <a:p>
            <a:pPr fontAlgn="base">
              <a:buNone/>
            </a:pPr>
            <a:r>
              <a:rPr lang="en-US" dirty="0" smtClean="0"/>
              <a:t>void * </a:t>
            </a:r>
            <a:r>
              <a:rPr lang="en-US" dirty="0" err="1" smtClean="0"/>
              <a:t>calloc</a:t>
            </a:r>
            <a:r>
              <a:rPr lang="en-US" dirty="0" smtClean="0"/>
              <a:t>( </a:t>
            </a:r>
            <a:r>
              <a:rPr lang="en-US" dirty="0" err="1" smtClean="0"/>
              <a:t>size_t</a:t>
            </a:r>
            <a:r>
              <a:rPr lang="en-US" dirty="0" smtClean="0"/>
              <a:t> number, </a:t>
            </a:r>
            <a:r>
              <a:rPr lang="en-US" dirty="0" err="1" smtClean="0"/>
              <a:t>size_t</a:t>
            </a:r>
            <a:r>
              <a:rPr lang="en-US" dirty="0" smtClean="0"/>
              <a:t> size 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ru-RU" dirty="0" err="1" smtClean="0"/>
              <a:t>Параметри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ru-RU" b="1" dirty="0" err="1" smtClean="0"/>
              <a:t>number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елементів</a:t>
            </a:r>
            <a:r>
              <a:rPr lang="ru-RU" dirty="0" smtClean="0"/>
              <a:t>  </a:t>
            </a:r>
            <a:r>
              <a:rPr lang="ru-RU" dirty="0" err="1" smtClean="0"/>
              <a:t>масиву</a:t>
            </a:r>
            <a:r>
              <a:rPr lang="ru-RU" dirty="0" smtClean="0"/>
              <a:t>, для 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 smtClean="0"/>
              <a:t>виділяється</a:t>
            </a:r>
            <a:r>
              <a:rPr lang="ru-RU" dirty="0"/>
              <a:t> </a:t>
            </a:r>
            <a:r>
              <a:rPr lang="ru-RU" dirty="0" err="1" smtClean="0"/>
              <a:t>пам'ять</a:t>
            </a:r>
            <a:endParaRPr lang="ru-RU" dirty="0" smtClean="0"/>
          </a:p>
          <a:p>
            <a:pPr>
              <a:buNone/>
            </a:pPr>
            <a:r>
              <a:rPr lang="ru-RU" b="1" dirty="0" err="1" smtClean="0"/>
              <a:t>size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Розмір</a:t>
            </a:r>
            <a:r>
              <a:rPr lang="ru-RU" dirty="0" smtClean="0"/>
              <a:t> одного </a:t>
            </a:r>
            <a:r>
              <a:rPr lang="ru-RU" dirty="0" err="1" smtClean="0"/>
              <a:t>елементу</a:t>
            </a:r>
            <a:r>
              <a:rPr lang="ru-RU" dirty="0" smtClean="0"/>
              <a:t> в байтах.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ru-RU" dirty="0" err="1" smtClean="0"/>
              <a:t>Функція</a:t>
            </a:r>
            <a:r>
              <a:rPr lang="ru-RU" dirty="0" smtClean="0"/>
              <a:t> </a:t>
            </a:r>
            <a:r>
              <a:rPr lang="en-US" dirty="0" err="1" smtClean="0"/>
              <a:t>calloc</a:t>
            </a:r>
            <a:r>
              <a:rPr lang="en-US" dirty="0" smtClean="0"/>
              <a:t> </a:t>
            </a:r>
            <a:r>
              <a:rPr lang="ru-RU" dirty="0" err="1" smtClean="0"/>
              <a:t>виділяє</a:t>
            </a:r>
            <a:r>
              <a:rPr lang="ru-RU" dirty="0" smtClean="0"/>
              <a:t> блок </a:t>
            </a:r>
            <a:r>
              <a:rPr lang="ru-RU" dirty="0" err="1" smtClean="0"/>
              <a:t>пам'яті</a:t>
            </a:r>
            <a:r>
              <a:rPr lang="ru-RU" dirty="0" smtClean="0"/>
              <a:t> для </a:t>
            </a:r>
            <a:r>
              <a:rPr lang="ru-RU" dirty="0" err="1" smtClean="0"/>
              <a:t>масиву</a:t>
            </a:r>
            <a:r>
              <a:rPr lang="ru-RU" dirty="0" smtClean="0"/>
              <a:t> </a:t>
            </a:r>
            <a:r>
              <a:rPr lang="ru-RU" dirty="0" err="1" smtClean="0"/>
              <a:t>розміром</a:t>
            </a:r>
            <a:r>
              <a:rPr lang="ru-RU" dirty="0" smtClean="0"/>
              <a:t> - </a:t>
            </a:r>
            <a:r>
              <a:rPr lang="en-US" dirty="0" smtClean="0"/>
              <a:t>number </a:t>
            </a:r>
            <a:r>
              <a:rPr lang="ru-RU" dirty="0" err="1" smtClean="0"/>
              <a:t>елементів</a:t>
            </a:r>
            <a:r>
              <a:rPr lang="ru-RU" dirty="0" smtClean="0"/>
              <a:t>, </a:t>
            </a:r>
            <a:r>
              <a:rPr lang="ru-RU" dirty="0" err="1" smtClean="0"/>
              <a:t>кожен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займає</a:t>
            </a:r>
            <a:r>
              <a:rPr lang="ru-RU" dirty="0" smtClean="0"/>
              <a:t> </a:t>
            </a:r>
            <a:r>
              <a:rPr lang="en-US" dirty="0" smtClean="0"/>
              <a:t>size </a:t>
            </a:r>
            <a:r>
              <a:rPr lang="ru-RU" dirty="0" smtClean="0"/>
              <a:t>байт,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b="1" dirty="0" err="1" smtClean="0"/>
              <a:t>ініціалізує</a:t>
            </a:r>
            <a:r>
              <a:rPr lang="ru-RU" b="1" dirty="0" smtClean="0"/>
              <a:t> </a:t>
            </a:r>
            <a:r>
              <a:rPr lang="ru-RU" b="1" dirty="0" err="1" smtClean="0"/>
              <a:t>всі</a:t>
            </a:r>
            <a:r>
              <a:rPr lang="ru-RU" b="1" dirty="0" smtClean="0"/>
              <a:t> </a:t>
            </a:r>
            <a:r>
              <a:rPr lang="ru-RU" b="1" dirty="0" err="1" smtClean="0"/>
              <a:t>свої</a:t>
            </a:r>
            <a:r>
              <a:rPr lang="ru-RU" b="1" dirty="0" smtClean="0"/>
              <a:t> </a:t>
            </a:r>
            <a:r>
              <a:rPr lang="ru-RU" b="1" dirty="0" err="1" smtClean="0"/>
              <a:t>біти</a:t>
            </a:r>
            <a:r>
              <a:rPr lang="ru-RU" b="1" dirty="0" smtClean="0"/>
              <a:t>  нулями.</a:t>
            </a:r>
            <a:endParaRPr lang="ru-RU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Прототип </a:t>
            </a:r>
            <a:r>
              <a:rPr lang="ru-RU" dirty="0" err="1"/>
              <a:t>функції</a:t>
            </a:r>
            <a:r>
              <a:rPr lang="ru-RU" dirty="0"/>
              <a:t> </a:t>
            </a:r>
            <a:r>
              <a:rPr lang="en-US" dirty="0" smtClean="0"/>
              <a:t>free</a:t>
            </a:r>
            <a:r>
              <a:rPr lang="en-US" dirty="0"/>
              <a:t/>
            </a:r>
            <a:br>
              <a:rPr lang="en-US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62500" lnSpcReduction="20000"/>
          </a:bodyPr>
          <a:lstStyle/>
          <a:p>
            <a:pPr fontAlgn="base">
              <a:buNone/>
            </a:pPr>
            <a:r>
              <a:rPr lang="en-US" dirty="0" smtClean="0"/>
              <a:t>void free( void * </a:t>
            </a:r>
            <a:r>
              <a:rPr lang="en-US" dirty="0" err="1" smtClean="0"/>
              <a:t>ptrmem</a:t>
            </a:r>
            <a:r>
              <a:rPr lang="en-US" dirty="0" smtClean="0"/>
              <a:t> );</a:t>
            </a:r>
          </a:p>
          <a:p>
            <a:pPr>
              <a:buNone/>
            </a:pPr>
            <a:r>
              <a:rPr lang="ru-RU" dirty="0" err="1" smtClean="0"/>
              <a:t>Функція</a:t>
            </a:r>
            <a:r>
              <a:rPr lang="ru-RU" dirty="0" smtClean="0"/>
              <a:t> </a:t>
            </a:r>
            <a:r>
              <a:rPr lang="en-US" dirty="0" smtClean="0"/>
              <a:t>free</a:t>
            </a:r>
            <a:r>
              <a:rPr lang="ru-RU" dirty="0" smtClean="0"/>
              <a:t> </a:t>
            </a:r>
            <a:r>
              <a:rPr lang="ru-RU" dirty="0" err="1" smtClean="0"/>
              <a:t>звільняє</a:t>
            </a:r>
            <a:r>
              <a:rPr lang="ru-RU" dirty="0" smtClean="0"/>
              <a:t> </a:t>
            </a:r>
            <a:r>
              <a:rPr lang="ru-RU" dirty="0" err="1" smtClean="0"/>
              <a:t>місце</a:t>
            </a:r>
            <a:r>
              <a:rPr lang="ru-RU" dirty="0" smtClean="0"/>
              <a:t> в </a:t>
            </a:r>
            <a:r>
              <a:rPr lang="ru-RU" dirty="0" err="1" smtClean="0"/>
              <a:t>пам'яті</a:t>
            </a:r>
            <a:r>
              <a:rPr lang="ru-RU" dirty="0" smtClean="0"/>
              <a:t>. Блок </a:t>
            </a:r>
            <a:r>
              <a:rPr lang="ru-RU" dirty="0" err="1" smtClean="0"/>
              <a:t>пам'яті</a:t>
            </a:r>
            <a:r>
              <a:rPr lang="ru-RU" dirty="0" smtClean="0"/>
              <a:t>, </a:t>
            </a:r>
            <a:r>
              <a:rPr lang="ru-RU" dirty="0" err="1" smtClean="0"/>
              <a:t>раніше</a:t>
            </a:r>
            <a:r>
              <a:rPr lang="ru-RU" dirty="0" smtClean="0"/>
              <a:t> </a:t>
            </a:r>
            <a:r>
              <a:rPr lang="ru-RU" dirty="0" err="1" smtClean="0"/>
              <a:t>виділений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виклику</a:t>
            </a:r>
            <a:r>
              <a:rPr lang="ru-RU" dirty="0" smtClean="0"/>
              <a:t> </a:t>
            </a:r>
            <a:r>
              <a:rPr lang="en-US" dirty="0" smtClean="0"/>
              <a:t>mall</a:t>
            </a:r>
            <a:r>
              <a:rPr lang="ru-RU" dirty="0" smtClean="0"/>
              <a:t>ос, </a:t>
            </a:r>
            <a:r>
              <a:rPr lang="en-US" dirty="0" err="1" smtClean="0"/>
              <a:t>calloc</a:t>
            </a:r>
            <a:r>
              <a:rPr lang="en-US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en-US" dirty="0" err="1" smtClean="0"/>
              <a:t>realloc</a:t>
            </a:r>
            <a:r>
              <a:rPr lang="ru-RU" dirty="0" smtClean="0"/>
              <a:t> </a:t>
            </a:r>
            <a:r>
              <a:rPr lang="ru-RU" dirty="0" err="1" smtClean="0"/>
              <a:t>звільняється</a:t>
            </a:r>
            <a:r>
              <a:rPr lang="ru-RU" dirty="0" smtClean="0"/>
              <a:t>.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звільнена</a:t>
            </a:r>
            <a:r>
              <a:rPr lang="ru-RU" dirty="0" smtClean="0"/>
              <a:t> </a:t>
            </a:r>
            <a:r>
              <a:rPr lang="ru-RU" dirty="0" err="1" smtClean="0"/>
              <a:t>пам'ять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далі</a:t>
            </a:r>
            <a:r>
              <a:rPr lang="ru-RU" dirty="0" smtClean="0"/>
              <a:t> </a:t>
            </a:r>
            <a:r>
              <a:rPr lang="ru-RU" dirty="0" err="1" smtClean="0"/>
              <a:t>використовуватися</a:t>
            </a:r>
            <a:r>
              <a:rPr lang="ru-RU" dirty="0" smtClean="0"/>
              <a:t> </a:t>
            </a:r>
            <a:r>
              <a:rPr lang="ru-RU" dirty="0" err="1" smtClean="0"/>
              <a:t>програмами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ОС.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err="1" smtClean="0"/>
              <a:t>Ця</a:t>
            </a:r>
            <a:r>
              <a:rPr lang="ru-RU" dirty="0" smtClean="0"/>
              <a:t> </a:t>
            </a:r>
            <a:r>
              <a:rPr lang="ru-RU" dirty="0" err="1" smtClean="0"/>
              <a:t>функція</a:t>
            </a:r>
            <a:r>
              <a:rPr lang="ru-RU" dirty="0" smtClean="0"/>
              <a:t> </a:t>
            </a:r>
            <a:r>
              <a:rPr lang="ru-RU" dirty="0" err="1" smtClean="0"/>
              <a:t>залишає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</a:t>
            </a:r>
            <a:r>
              <a:rPr lang="uk-UA" dirty="0" smtClean="0"/>
              <a:t>покажчика</a:t>
            </a:r>
            <a:r>
              <a:rPr lang="en-US" dirty="0" smtClean="0"/>
              <a:t> </a:t>
            </a:r>
            <a:r>
              <a:rPr lang="ru-RU" dirty="0" err="1" smtClean="0"/>
              <a:t>незмінним</a:t>
            </a:r>
            <a:r>
              <a:rPr lang="ru-RU" dirty="0" smtClean="0"/>
              <a:t>, </a:t>
            </a:r>
            <a:r>
              <a:rPr lang="ru-RU" dirty="0" err="1" smtClean="0"/>
              <a:t>отже</a:t>
            </a:r>
            <a:r>
              <a:rPr lang="ru-RU" dirty="0" smtClean="0"/>
              <a:t>, </a:t>
            </a:r>
            <a:r>
              <a:rPr lang="ru-RU" dirty="0" err="1" smtClean="0"/>
              <a:t>він</a:t>
            </a:r>
            <a:r>
              <a:rPr lang="ru-RU" dirty="0" smtClean="0"/>
              <a:t> як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раніше</a:t>
            </a:r>
            <a:r>
              <a:rPr lang="ru-RU" dirty="0" smtClean="0"/>
              <a:t> </a:t>
            </a:r>
            <a:r>
              <a:rPr lang="ru-RU" dirty="0" err="1" smtClean="0"/>
              <a:t>вказує</a:t>
            </a:r>
            <a:r>
              <a:rPr lang="ru-RU" dirty="0" smtClean="0"/>
              <a:t> на той же блок </a:t>
            </a:r>
            <a:r>
              <a:rPr lang="ru-RU" dirty="0" err="1" smtClean="0"/>
              <a:t>пам'яті</a:t>
            </a:r>
            <a:r>
              <a:rPr lang="ru-RU" dirty="0" smtClean="0"/>
              <a:t>, а не на </a:t>
            </a:r>
            <a:r>
              <a:rPr lang="ru-RU" dirty="0" err="1" smtClean="0"/>
              <a:t>нульовий</a:t>
            </a:r>
            <a:r>
              <a:rPr lang="ru-RU" dirty="0" smtClean="0"/>
              <a:t> </a:t>
            </a:r>
            <a:r>
              <a:rPr lang="ru-RU" dirty="0" err="1" smtClean="0"/>
              <a:t>покажчик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err="1" smtClean="0"/>
              <a:t>Параметри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en-US" dirty="0" err="1" smtClean="0"/>
              <a:t>ptrmem</a:t>
            </a:r>
            <a:endParaRPr lang="en-US" dirty="0" smtClean="0"/>
          </a:p>
          <a:p>
            <a:pPr>
              <a:buNone/>
            </a:pPr>
            <a:r>
              <a:rPr lang="ru-RU" dirty="0" err="1" smtClean="0"/>
              <a:t>Покажчик</a:t>
            </a:r>
            <a:r>
              <a:rPr lang="ru-RU" dirty="0" smtClean="0"/>
              <a:t> на блок </a:t>
            </a:r>
            <a:r>
              <a:rPr lang="ru-RU" dirty="0" err="1" smtClean="0"/>
              <a:t>пам'яті</a:t>
            </a:r>
            <a:r>
              <a:rPr lang="ru-RU" dirty="0" smtClean="0"/>
              <a:t>, </a:t>
            </a:r>
            <a:r>
              <a:rPr lang="ru-RU" dirty="0" err="1" smtClean="0"/>
              <a:t>раніше</a:t>
            </a:r>
            <a:r>
              <a:rPr lang="ru-RU" dirty="0" smtClean="0"/>
              <a:t> </a:t>
            </a:r>
            <a:r>
              <a:rPr lang="ru-RU" dirty="0" err="1" smtClean="0"/>
              <a:t>виділений</a:t>
            </a:r>
            <a:r>
              <a:rPr lang="ru-RU" dirty="0" smtClean="0"/>
              <a:t> </a:t>
            </a:r>
            <a:r>
              <a:rPr lang="ru-RU" dirty="0" err="1" smtClean="0"/>
              <a:t>функціями</a:t>
            </a:r>
            <a:r>
              <a:rPr lang="ru-RU" dirty="0" smtClean="0"/>
              <a:t> </a:t>
            </a:r>
            <a:r>
              <a:rPr lang="en-US" dirty="0" smtClean="0"/>
              <a:t>mall</a:t>
            </a:r>
            <a:r>
              <a:rPr lang="ru-RU" dirty="0" smtClean="0"/>
              <a:t>ос, </a:t>
            </a:r>
            <a:r>
              <a:rPr lang="en-US" dirty="0" err="1" smtClean="0"/>
              <a:t>calloc</a:t>
            </a:r>
            <a:r>
              <a:rPr lang="en-US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en-US" dirty="0" err="1" smtClean="0"/>
              <a:t>realloc</a:t>
            </a:r>
            <a:r>
              <a:rPr lang="ru-RU" dirty="0" smtClean="0"/>
              <a:t> , як</a:t>
            </a:r>
            <a:r>
              <a:rPr lang="uk-UA" dirty="0" err="1" smtClean="0"/>
              <a:t>ий</a:t>
            </a:r>
            <a:r>
              <a:rPr lang="ru-RU" dirty="0" smtClean="0"/>
              <a:t> </a:t>
            </a:r>
            <a:r>
              <a:rPr lang="ru-RU" dirty="0" err="1" smtClean="0"/>
              <a:t>необхідно</a:t>
            </a:r>
            <a:r>
              <a:rPr lang="ru-RU" dirty="0" smtClean="0"/>
              <a:t> </a:t>
            </a:r>
            <a:r>
              <a:rPr lang="ru-RU" dirty="0" err="1" smtClean="0"/>
              <a:t>вивільнити</a:t>
            </a:r>
            <a:r>
              <a:rPr lang="ru-RU" dirty="0" smtClean="0"/>
              <a:t>. </a:t>
            </a:r>
            <a:r>
              <a:rPr lang="ru-RU" dirty="0" err="1" smtClean="0"/>
              <a:t>Якщо</a:t>
            </a:r>
            <a:r>
              <a:rPr lang="ru-RU" dirty="0" smtClean="0"/>
              <a:t> в </a:t>
            </a:r>
            <a:r>
              <a:rPr lang="ru-RU" dirty="0" err="1" smtClean="0"/>
              <a:t>якості</a:t>
            </a:r>
            <a:r>
              <a:rPr lang="ru-RU" dirty="0" smtClean="0"/>
              <a:t> аргументу </a:t>
            </a:r>
            <a:r>
              <a:rPr lang="ru-RU" dirty="0" err="1" smtClean="0"/>
              <a:t>передається</a:t>
            </a:r>
            <a:r>
              <a:rPr lang="ru-RU" dirty="0" smtClean="0"/>
              <a:t> </a:t>
            </a:r>
            <a:r>
              <a:rPr lang="ru-RU" dirty="0" err="1" smtClean="0"/>
              <a:t>нульовий</a:t>
            </a:r>
            <a:r>
              <a:rPr lang="ru-RU" dirty="0" smtClean="0"/>
              <a:t> </a:t>
            </a:r>
            <a:r>
              <a:rPr lang="ru-RU" dirty="0" err="1" smtClean="0"/>
              <a:t>покажчик</a:t>
            </a:r>
            <a:r>
              <a:rPr lang="ru-RU" dirty="0" smtClean="0"/>
              <a:t>, </a:t>
            </a:r>
            <a:r>
              <a:rPr lang="ru-RU" dirty="0" err="1" smtClean="0"/>
              <a:t>ніяких</a:t>
            </a:r>
            <a:r>
              <a:rPr lang="ru-RU" dirty="0" smtClean="0"/>
              <a:t> </a:t>
            </a:r>
            <a:r>
              <a:rPr lang="ru-RU" dirty="0" err="1" smtClean="0"/>
              <a:t>дій</a:t>
            </a:r>
            <a:r>
              <a:rPr lang="ru-RU" dirty="0" smtClean="0"/>
              <a:t> не </a:t>
            </a:r>
            <a:r>
              <a:rPr lang="ru-RU" dirty="0" err="1" smtClean="0"/>
              <a:t>відбувається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err="1" smtClean="0"/>
              <a:t>Функція</a:t>
            </a:r>
            <a:r>
              <a:rPr lang="ru-RU" dirty="0" smtClean="0"/>
              <a:t> не </a:t>
            </a:r>
            <a:r>
              <a:rPr lang="ru-RU" dirty="0" err="1" smtClean="0"/>
              <a:t>повертає</a:t>
            </a:r>
            <a:r>
              <a:rPr lang="ru-RU" dirty="0" smtClean="0"/>
              <a:t> </a:t>
            </a:r>
            <a:r>
              <a:rPr lang="ru-RU" dirty="0" err="1" smtClean="0"/>
              <a:t>ніяких</a:t>
            </a:r>
            <a:r>
              <a:rPr lang="ru-RU" dirty="0" smtClean="0"/>
              <a:t> </a:t>
            </a:r>
            <a:r>
              <a:rPr lang="ru-RU" dirty="0" err="1" smtClean="0"/>
              <a:t>значень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Завдання</a:t>
            </a:r>
            <a:r>
              <a:rPr lang="uk-UA" dirty="0"/>
              <a:t> </a:t>
            </a:r>
            <a:r>
              <a:rPr lang="uk-UA" dirty="0" smtClean="0"/>
              <a:t>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 smtClean="0"/>
              <a:t>Ввести та вивести на екран одновимірний масив за допомогою покажчиків з динамічним виділенням </a:t>
            </a:r>
            <a:r>
              <a:rPr lang="uk-UA" dirty="0" err="1" smtClean="0"/>
              <a:t>пам</a:t>
            </a:r>
            <a:r>
              <a:rPr lang="en-US" dirty="0" smtClean="0"/>
              <a:t>’</a:t>
            </a:r>
            <a:r>
              <a:rPr lang="uk-UA" dirty="0" smtClean="0"/>
              <a:t>яті.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540</Words>
  <Application>Microsoft Office PowerPoint</Application>
  <PresentationFormat>Экран (4:3)</PresentationFormat>
  <Paragraphs>168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8" baseType="lpstr">
      <vt:lpstr>Arial</vt:lpstr>
      <vt:lpstr>Calibri</vt:lpstr>
      <vt:lpstr>Тема Office</vt:lpstr>
      <vt:lpstr>Зв’язок між масивами та покажчиками</vt:lpstr>
      <vt:lpstr>Презентация PowerPoint</vt:lpstr>
      <vt:lpstr> Прототип функції malloc: </vt:lpstr>
      <vt:lpstr> Прототип функції realloc: </vt:lpstr>
      <vt:lpstr>Презентация PowerPoint</vt:lpstr>
      <vt:lpstr>Презентация PowerPoint</vt:lpstr>
      <vt:lpstr> Прототип функції calloc: </vt:lpstr>
      <vt:lpstr> Прототип функції free </vt:lpstr>
      <vt:lpstr>Завдання 1</vt:lpstr>
      <vt:lpstr>Презентация PowerPoint</vt:lpstr>
      <vt:lpstr>Презентация PowerPoint</vt:lpstr>
      <vt:lpstr>Презентация PowerPoint</vt:lpstr>
      <vt:lpstr>Презентация PowerPoint</vt:lpstr>
      <vt:lpstr>2 спосіб</vt:lpstr>
      <vt:lpstr>Презентация PowerPoint</vt:lpstr>
      <vt:lpstr>Презентация PowerPoint</vt:lpstr>
      <vt:lpstr>Завдання 2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Копіювання рядків символів із використанням індексів і арифметики покажчиків 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Julia</cp:lastModifiedBy>
  <cp:revision>29</cp:revision>
  <dcterms:created xsi:type="dcterms:W3CDTF">2017-02-21T19:00:44Z</dcterms:created>
  <dcterms:modified xsi:type="dcterms:W3CDTF">2020-02-16T09:21:19Z</dcterms:modified>
</cp:coreProperties>
</file>