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  <p:sldId id="267" r:id="rId11"/>
    <p:sldId id="265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41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1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10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95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79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2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00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56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10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0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64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8CE50-AE32-48B5-BCDB-CCD27A39EC48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BC70-D8DB-45C5-8A88-85949635B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53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Покажчики і функції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426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void work(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k,int</a:t>
            </a:r>
            <a:r>
              <a:rPr lang="en-US" dirty="0"/>
              <a:t> </a:t>
            </a:r>
            <a:r>
              <a:rPr lang="en-US" dirty="0" err="1"/>
              <a:t>n,int</a:t>
            </a:r>
            <a:r>
              <a:rPr lang="en-US" dirty="0"/>
              <a:t> **</a:t>
            </a:r>
            <a:r>
              <a:rPr lang="en-US" dirty="0" err="1"/>
              <a:t>ptr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i,j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k;i</a:t>
            </a:r>
            <a:r>
              <a:rPr lang="en-US" dirty="0"/>
              <a:t>++){</a:t>
            </a:r>
          </a:p>
          <a:p>
            <a:pPr marL="0" indent="0">
              <a:buNone/>
            </a:pPr>
            <a:r>
              <a:rPr lang="en-US" dirty="0"/>
              <a:t>        for(j=0;j&lt;</a:t>
            </a:r>
            <a:r>
              <a:rPr lang="en-US" dirty="0" err="1"/>
              <a:t>n;j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if(</a:t>
            </a:r>
            <a:r>
              <a:rPr lang="en-US" dirty="0" err="1"/>
              <a:t>ptr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][j]%2==0) </a:t>
            </a:r>
            <a:r>
              <a:rPr lang="en-US" dirty="0" err="1"/>
              <a:t>printf</a:t>
            </a:r>
            <a:r>
              <a:rPr lang="en-US" dirty="0"/>
              <a:t>("%4d",ptr[</a:t>
            </a:r>
            <a:r>
              <a:rPr lang="en-US" dirty="0" err="1"/>
              <a:t>i</a:t>
            </a:r>
            <a:r>
              <a:rPr lang="en-US" dirty="0"/>
              <a:t>][j]);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102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9508" y="1481736"/>
            <a:ext cx="6634843" cy="43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30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2104" y="1547238"/>
            <a:ext cx="6016942" cy="457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78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Зчитати елементи одновимірного масиву з клавіатури, вивести на екран,</a:t>
            </a:r>
          </a:p>
          <a:p>
            <a:pPr marL="0" indent="0">
              <a:buNone/>
            </a:pPr>
            <a:r>
              <a:rPr lang="uk-UA" dirty="0"/>
              <a:t>в</a:t>
            </a:r>
            <a:r>
              <a:rPr lang="uk-UA" dirty="0" smtClean="0"/>
              <a:t>ивести елементи на непарних місцях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509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96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0709"/>
            <a:ext cx="10515600" cy="54062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 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 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input(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si,float</a:t>
            </a:r>
            <a:r>
              <a:rPr lang="en-US" dirty="0" smtClean="0"/>
              <a:t> *A)</a:t>
            </a:r>
          </a:p>
          <a:p>
            <a:pPr marL="0" indent="0">
              <a:buNone/>
            </a:pPr>
            <a:r>
              <a:rPr lang="en-US" dirty="0" smtClean="0"/>
              <a:t> {</a:t>
            </a:r>
            <a:r>
              <a:rPr lang="en-US" dirty="0" err="1" smtClean="0"/>
              <a:t>int</a:t>
            </a:r>
            <a:r>
              <a:rPr lang="en-US" dirty="0" smtClean="0"/>
              <a:t> ix;</a:t>
            </a:r>
          </a:p>
          <a:p>
            <a:pPr marL="0" indent="0">
              <a:buNone/>
            </a:pPr>
            <a:r>
              <a:rPr lang="en-US" dirty="0" smtClean="0"/>
              <a:t>  	for (ix = 0; ix &lt; </a:t>
            </a:r>
            <a:r>
              <a:rPr lang="en-US" dirty="0" err="1" smtClean="0"/>
              <a:t>si</a:t>
            </a:r>
            <a:r>
              <a:rPr lang="en-US" dirty="0" smtClean="0"/>
              <a:t>; ix++)</a:t>
            </a:r>
          </a:p>
          <a:p>
            <a:pPr marL="0" indent="0">
              <a:buNone/>
            </a:pPr>
            <a:r>
              <a:rPr lang="en-US" dirty="0" smtClean="0"/>
              <a:t>  {	</a:t>
            </a:r>
            <a:r>
              <a:rPr lang="en-US" dirty="0" err="1" smtClean="0"/>
              <a:t>printf</a:t>
            </a:r>
            <a:r>
              <a:rPr lang="en-US" dirty="0" smtClean="0"/>
              <a:t> ("\</a:t>
            </a:r>
            <a:r>
              <a:rPr lang="en-US" dirty="0" err="1" smtClean="0"/>
              <a:t>nInput</a:t>
            </a:r>
            <a:r>
              <a:rPr lang="en-US" dirty="0" smtClean="0"/>
              <a:t> element: ");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scanf</a:t>
            </a:r>
            <a:r>
              <a:rPr lang="en-US" dirty="0" smtClean="0"/>
              <a:t>("%f",</a:t>
            </a:r>
            <a:r>
              <a:rPr lang="en-US" dirty="0" err="1" smtClean="0"/>
              <a:t>A+ix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output(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si,float</a:t>
            </a:r>
            <a:r>
              <a:rPr lang="en-US" dirty="0" smtClean="0"/>
              <a:t> *A)</a:t>
            </a:r>
          </a:p>
          <a:p>
            <a:pPr marL="0" indent="0">
              <a:buNone/>
            </a:pPr>
            <a:r>
              <a:rPr lang="en-US" dirty="0" smtClean="0"/>
              <a:t> {</a:t>
            </a:r>
            <a:r>
              <a:rPr lang="en-US" dirty="0" err="1" smtClean="0"/>
              <a:t>int</a:t>
            </a:r>
            <a:r>
              <a:rPr lang="en-US" dirty="0" smtClean="0"/>
              <a:t> ix;</a:t>
            </a:r>
          </a:p>
          <a:p>
            <a:pPr marL="0" indent="0">
              <a:buNone/>
            </a:pPr>
            <a:r>
              <a:rPr lang="en-US" dirty="0" smtClean="0"/>
              <a:t>  	for (ix = 0; ix &lt; </a:t>
            </a:r>
            <a:r>
              <a:rPr lang="en-US" dirty="0" err="1" smtClean="0"/>
              <a:t>si</a:t>
            </a:r>
            <a:r>
              <a:rPr lang="en-US" dirty="0" smtClean="0"/>
              <a:t>; ix++)</a:t>
            </a:r>
          </a:p>
          <a:p>
            <a:pPr marL="0" indent="0">
              <a:buNone/>
            </a:pPr>
            <a:r>
              <a:rPr lang="en-US" dirty="0" smtClean="0"/>
              <a:t>  {	</a:t>
            </a:r>
            <a:r>
              <a:rPr lang="en-US" dirty="0" err="1" smtClean="0"/>
              <a:t>printf</a:t>
            </a:r>
            <a:r>
              <a:rPr lang="en-US" dirty="0" smtClean="0"/>
              <a:t> ("%.2f  ",*(</a:t>
            </a:r>
            <a:r>
              <a:rPr lang="en-US" dirty="0" err="1" smtClean="0"/>
              <a:t>A+ix</a:t>
            </a:r>
            <a:r>
              <a:rPr lang="en-US" dirty="0" smtClean="0"/>
              <a:t>));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86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108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76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size, ix;</a:t>
            </a:r>
          </a:p>
          <a:p>
            <a:pPr marL="0" indent="0">
              <a:buNone/>
            </a:pPr>
            <a:r>
              <a:rPr lang="en-US" dirty="0" smtClean="0"/>
              <a:t>  float *</a:t>
            </a:r>
            <a:r>
              <a:rPr lang="en-US" dirty="0" err="1" smtClean="0"/>
              <a:t>arrayPtr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("\n Input number of elements: ");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d",&amp;size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arrayPtr</a:t>
            </a:r>
            <a:r>
              <a:rPr lang="en-US" dirty="0" smtClean="0"/>
              <a:t>=(float*)</a:t>
            </a:r>
            <a:r>
              <a:rPr lang="en-US" dirty="0" err="1" smtClean="0"/>
              <a:t>calloc</a:t>
            </a:r>
            <a:r>
              <a:rPr lang="en-US" dirty="0" smtClean="0"/>
              <a:t>(</a:t>
            </a:r>
            <a:r>
              <a:rPr lang="en-US" dirty="0" err="1" smtClean="0"/>
              <a:t>size,sizeof</a:t>
            </a:r>
            <a:r>
              <a:rPr lang="en-US" dirty="0" smtClean="0"/>
              <a:t>(float));</a:t>
            </a:r>
          </a:p>
          <a:p>
            <a:pPr marL="0" indent="0">
              <a:buNone/>
            </a:pPr>
            <a:r>
              <a:rPr lang="en-US" dirty="0" smtClean="0"/>
              <a:t>   if (</a:t>
            </a:r>
            <a:r>
              <a:rPr lang="en-US" dirty="0" err="1" smtClean="0"/>
              <a:t>arrayPtr</a:t>
            </a:r>
            <a:r>
              <a:rPr lang="en-US" dirty="0" smtClean="0"/>
              <a:t> == NULL) return 1;</a:t>
            </a:r>
          </a:p>
          <a:p>
            <a:pPr marL="0" indent="0">
              <a:buNone/>
            </a:pPr>
            <a:r>
              <a:rPr lang="en-US" dirty="0" smtClean="0"/>
              <a:t>  input(</a:t>
            </a:r>
            <a:r>
              <a:rPr lang="en-US" dirty="0" err="1" smtClean="0"/>
              <a:t>size,arrayPtr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output(</a:t>
            </a:r>
            <a:r>
              <a:rPr lang="en-US" dirty="0" err="1" smtClean="0"/>
              <a:t>size,arrayPtr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</a:p>
          <a:p>
            <a:pPr marL="0" indent="0">
              <a:buNone/>
            </a:pPr>
            <a:r>
              <a:rPr lang="en-US" dirty="0" smtClean="0"/>
              <a:t>  for (ix = 0; ix &lt; size; ix++)</a:t>
            </a:r>
          </a:p>
          <a:p>
            <a:pPr marL="0" indent="0">
              <a:buNone/>
            </a:pPr>
            <a:r>
              <a:rPr lang="en-US" dirty="0" smtClean="0"/>
              <a:t>  {	if(ix%2!=0)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printf</a:t>
            </a:r>
            <a:r>
              <a:rPr lang="en-US" dirty="0" smtClean="0"/>
              <a:t>("%.2f       ",*(</a:t>
            </a:r>
            <a:r>
              <a:rPr lang="en-US" dirty="0" err="1" smtClean="0"/>
              <a:t>arrayPtr+ix</a:t>
            </a:r>
            <a:r>
              <a:rPr lang="en-US" dirty="0" smtClean="0"/>
              <a:t>));</a:t>
            </a:r>
          </a:p>
          <a:p>
            <a:pPr marL="0" indent="0">
              <a:buNone/>
            </a:pPr>
            <a:r>
              <a:rPr lang="en-US" dirty="0" smtClean="0"/>
              <a:t>  } free(</a:t>
            </a:r>
            <a:r>
              <a:rPr lang="en-US" dirty="0" err="1" smtClean="0"/>
              <a:t>arrayPtr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return 0;}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61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4428" y="1541417"/>
            <a:ext cx="7443583" cy="380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4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Зчитати елементи двовимірного масиву з клавіатури, вивести на екран,</a:t>
            </a:r>
          </a:p>
          <a:p>
            <a:pPr marL="0" indent="0">
              <a:buNone/>
            </a:pPr>
            <a:r>
              <a:rPr lang="uk-UA" dirty="0" smtClean="0"/>
              <a:t>Вивести парні елементи </a:t>
            </a:r>
            <a:r>
              <a:rPr lang="uk-UA" dirty="0"/>
              <a:t> </a:t>
            </a:r>
            <a:r>
              <a:rPr lang="uk-UA" dirty="0" smtClean="0"/>
              <a:t>в кожному рядку на екран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95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/>
              <a:t>void work(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k,int</a:t>
            </a:r>
            <a:r>
              <a:rPr lang="en-US" dirty="0"/>
              <a:t> </a:t>
            </a:r>
            <a:r>
              <a:rPr lang="en-US" dirty="0" err="1"/>
              <a:t>n,int</a:t>
            </a:r>
            <a:r>
              <a:rPr lang="en-US" dirty="0"/>
              <a:t> **</a:t>
            </a:r>
            <a:r>
              <a:rPr lang="en-US" dirty="0" err="1"/>
              <a:t>ptr</a:t>
            </a:r>
            <a:r>
              <a:rPr lang="en-US"/>
              <a:t>);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void input(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,int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,int</a:t>
            </a:r>
            <a:r>
              <a:rPr lang="en-US" dirty="0" smtClean="0"/>
              <a:t> **pp)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/>
              <a:t>r</a:t>
            </a:r>
            <a:r>
              <a:rPr lang="en-US" dirty="0" err="1" smtClean="0"/>
              <a:t>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	for(j=0;j&lt;</a:t>
            </a:r>
            <a:r>
              <a:rPr lang="en-US" dirty="0" err="1"/>
              <a:t>t</a:t>
            </a:r>
            <a:r>
              <a:rPr lang="en-US" dirty="0" err="1" smtClean="0"/>
              <a:t>;j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		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d",&amp;pp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][j]);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753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void output(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,int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,int</a:t>
            </a:r>
            <a:r>
              <a:rPr lang="en-US" dirty="0" smtClean="0"/>
              <a:t> **pp)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/>
              <a:t>r</a:t>
            </a:r>
            <a:r>
              <a:rPr lang="en-US" dirty="0" err="1" smtClean="0"/>
              <a:t>;i</a:t>
            </a:r>
            <a:r>
              <a:rPr lang="en-US" dirty="0" smtClean="0"/>
              <a:t>++){</a:t>
            </a:r>
          </a:p>
          <a:p>
            <a:pPr marL="0" indent="0">
              <a:buNone/>
            </a:pPr>
            <a:r>
              <a:rPr lang="en-US" dirty="0" smtClean="0"/>
              <a:t>	for(j=0;j&lt;</a:t>
            </a:r>
            <a:r>
              <a:rPr lang="en-US" dirty="0" err="1"/>
              <a:t>t</a:t>
            </a:r>
            <a:r>
              <a:rPr lang="en-US" dirty="0" err="1" smtClean="0"/>
              <a:t>;j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		 </a:t>
            </a:r>
            <a:r>
              <a:rPr lang="en-US" dirty="0" err="1" smtClean="0"/>
              <a:t>printf</a:t>
            </a:r>
            <a:r>
              <a:rPr lang="en-US" dirty="0" smtClean="0"/>
              <a:t>("%3d",pp[</a:t>
            </a:r>
            <a:r>
              <a:rPr lang="en-US" dirty="0" err="1" smtClean="0"/>
              <a:t>i</a:t>
            </a:r>
            <a:r>
              <a:rPr lang="en-US" dirty="0" smtClean="0"/>
              <a:t>][j]);</a:t>
            </a:r>
          </a:p>
          <a:p>
            <a:pPr marL="0" indent="0">
              <a:buNone/>
            </a:pPr>
            <a:r>
              <a:rPr lang="en-US" dirty="0" smtClean="0"/>
              <a:t>		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107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72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5211"/>
            <a:ext cx="10515600" cy="53017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void main()</a:t>
            </a:r>
          </a:p>
          <a:p>
            <a:pPr marL="0" indent="0">
              <a:buNone/>
            </a:pPr>
            <a:r>
              <a:rPr lang="en-US" dirty="0" smtClean="0"/>
              <a:t>{    </a:t>
            </a:r>
            <a:r>
              <a:rPr lang="en-US" dirty="0" err="1" smtClean="0"/>
              <a:t>int</a:t>
            </a:r>
            <a:r>
              <a:rPr lang="en-US" dirty="0" smtClean="0"/>
              <a:t> **</a:t>
            </a:r>
            <a:r>
              <a:rPr lang="en-US" dirty="0" err="1" smtClean="0"/>
              <a:t>ptr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k,n,i,j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row  ");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d",&amp;k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column  ");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d",&amp;n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ptr</a:t>
            </a:r>
            <a:r>
              <a:rPr lang="en-US" dirty="0" smtClean="0"/>
              <a:t>=(</a:t>
            </a:r>
            <a:r>
              <a:rPr lang="en-US" dirty="0" err="1" smtClean="0"/>
              <a:t>int</a:t>
            </a:r>
            <a:r>
              <a:rPr lang="en-US" dirty="0" smtClean="0"/>
              <a:t>**) </a:t>
            </a:r>
            <a:r>
              <a:rPr lang="en-US" dirty="0" err="1" smtClean="0"/>
              <a:t>malloc</a:t>
            </a:r>
            <a:r>
              <a:rPr lang="en-US" dirty="0" smtClean="0"/>
              <a:t> (k*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*));</a:t>
            </a:r>
          </a:p>
          <a:p>
            <a:pPr marL="0" indent="0"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k;i</a:t>
            </a:r>
            <a:r>
              <a:rPr lang="en-US" dirty="0" smtClean="0"/>
              <a:t>++) </a:t>
            </a:r>
            <a:r>
              <a:rPr lang="en-US" dirty="0" err="1" smtClean="0"/>
              <a:t>ptr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]=(</a:t>
            </a:r>
            <a:r>
              <a:rPr lang="en-US" dirty="0" err="1" smtClean="0"/>
              <a:t>int</a:t>
            </a:r>
            <a:r>
              <a:rPr lang="en-US" dirty="0" smtClean="0"/>
              <a:t>*) </a:t>
            </a:r>
            <a:r>
              <a:rPr lang="en-US" dirty="0" err="1" smtClean="0"/>
              <a:t>malloc</a:t>
            </a:r>
            <a:r>
              <a:rPr lang="en-US" dirty="0" smtClean="0"/>
              <a:t> (n*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));</a:t>
            </a:r>
          </a:p>
          <a:p>
            <a:pPr marL="0" indent="0">
              <a:buNone/>
            </a:pPr>
            <a:r>
              <a:rPr lang="en-US" dirty="0" smtClean="0"/>
              <a:t>	input(</a:t>
            </a:r>
            <a:r>
              <a:rPr lang="en-US" dirty="0" err="1" smtClean="0"/>
              <a:t>k,n,ptr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	output(</a:t>
            </a:r>
            <a:r>
              <a:rPr lang="en-US" dirty="0" err="1" smtClean="0"/>
              <a:t>k,n,ptr</a:t>
            </a:r>
            <a:r>
              <a:rPr lang="en-US" dirty="0" smtClean="0"/>
              <a:t>);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nRezult</a:t>
            </a:r>
            <a:r>
              <a:rPr lang="en-US" dirty="0" smtClean="0"/>
              <a:t>:\n");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work(</a:t>
            </a:r>
            <a:r>
              <a:rPr lang="en-US" dirty="0" err="1" smtClean="0"/>
              <a:t>k,n,ptr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free(</a:t>
            </a:r>
            <a:r>
              <a:rPr lang="en-US" dirty="0" err="1" smtClean="0"/>
              <a:t>ptr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getch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1308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241</Words>
  <Application>Microsoft Office PowerPoint</Application>
  <PresentationFormat>Широкоэкранный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Покажчики і функції</vt:lpstr>
      <vt:lpstr>Завдання</vt:lpstr>
      <vt:lpstr>Презентация PowerPoint</vt:lpstr>
      <vt:lpstr>Презентация PowerPoint</vt:lpstr>
      <vt:lpstr>Презентация PowerPoint</vt:lpstr>
      <vt:lpstr>Завдання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Покажчики і функції</dc:title>
  <dc:creator>Julia</dc:creator>
  <cp:lastModifiedBy>Julia</cp:lastModifiedBy>
  <cp:revision>4</cp:revision>
  <dcterms:created xsi:type="dcterms:W3CDTF">2020-02-23T18:04:18Z</dcterms:created>
  <dcterms:modified xsi:type="dcterms:W3CDTF">2020-02-25T20:33:18Z</dcterms:modified>
</cp:coreProperties>
</file>