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95" r:id="rId9"/>
    <p:sldId id="293" r:id="rId10"/>
    <p:sldId id="294" r:id="rId11"/>
    <p:sldId id="296" r:id="rId12"/>
    <p:sldId id="297" r:id="rId13"/>
    <p:sldId id="298" r:id="rId14"/>
    <p:sldId id="299" r:id="rId15"/>
    <p:sldId id="300" r:id="rId16"/>
    <p:sldId id="301" r:id="rId17"/>
    <p:sldId id="30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68DCD-B0CC-4662-8ABC-D5B8ABB0582A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8B18D-29BA-44D7-89B3-594FC125DD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cap="all" dirty="0" smtClean="0"/>
              <a:t>класи пам'яті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err="1" smtClean="0"/>
              <a:t>Об'ява</a:t>
            </a:r>
            <a:r>
              <a:rPr lang="ru-RU" dirty="0" smtClean="0"/>
              <a:t> </a:t>
            </a:r>
            <a:r>
              <a:rPr lang="ru-RU" dirty="0" err="1" smtClean="0"/>
              <a:t>змінної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ім'я</a:t>
            </a:r>
            <a:r>
              <a:rPr lang="ru-RU" dirty="0" smtClean="0"/>
              <a:t>, тип, 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b="1" dirty="0" err="1" smtClean="0"/>
              <a:t>клас</a:t>
            </a:r>
            <a:r>
              <a:rPr lang="ru-RU" b="1" dirty="0" smtClean="0"/>
              <a:t> </a:t>
            </a:r>
            <a:r>
              <a:rPr lang="ru-RU" b="1" dirty="0" err="1" smtClean="0"/>
              <a:t>пам'яті</a:t>
            </a:r>
            <a:r>
              <a:rPr lang="ru-RU" dirty="0" smtClean="0"/>
              <a:t>. </a:t>
            </a:r>
          </a:p>
          <a:p>
            <a:pPr algn="just">
              <a:buNone/>
            </a:pPr>
            <a:r>
              <a:rPr lang="ru-RU" dirty="0" err="1" smtClean="0"/>
              <a:t>Мова</a:t>
            </a:r>
            <a:r>
              <a:rPr lang="ru-RU" dirty="0" smtClean="0"/>
              <a:t> С </a:t>
            </a:r>
            <a:r>
              <a:rPr lang="ru-RU" dirty="0" err="1" smtClean="0"/>
              <a:t>підтримує</a:t>
            </a:r>
            <a:r>
              <a:rPr lang="ru-RU" dirty="0" smtClean="0"/>
              <a:t>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класи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: </a:t>
            </a:r>
          </a:p>
          <a:p>
            <a:pPr algn="ctr">
              <a:buNone/>
            </a:pPr>
            <a:r>
              <a:rPr lang="en-US" b="1" dirty="0" smtClean="0"/>
              <a:t>auto</a:t>
            </a:r>
            <a:r>
              <a:rPr lang="ru-RU" b="1" dirty="0" smtClean="0"/>
              <a:t>, </a:t>
            </a:r>
            <a:r>
              <a:rPr lang="en-US" b="1" dirty="0" smtClean="0"/>
              <a:t>register</a:t>
            </a:r>
            <a:r>
              <a:rPr lang="ru-RU" b="1" dirty="0" smtClean="0"/>
              <a:t>, </a:t>
            </a:r>
            <a:r>
              <a:rPr lang="en-US" b="1" dirty="0" smtClean="0"/>
              <a:t>extern</a:t>
            </a:r>
            <a:r>
              <a:rPr lang="ru-RU" b="1" dirty="0" smtClean="0"/>
              <a:t>, </a:t>
            </a:r>
            <a:r>
              <a:rPr lang="en-US" b="1" dirty="0" smtClean="0"/>
              <a:t>static</a:t>
            </a:r>
            <a:r>
              <a:rPr lang="ru-RU" dirty="0" smtClean="0"/>
              <a:t>. </a:t>
            </a:r>
          </a:p>
          <a:p>
            <a:pPr algn="just">
              <a:buNone/>
            </a:pPr>
            <a:r>
              <a:rPr lang="ru-RU" dirty="0" err="1" smtClean="0"/>
              <a:t>Клас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змінної</a:t>
            </a:r>
            <a:r>
              <a:rPr lang="ru-RU" dirty="0" smtClean="0"/>
              <a:t>, область </a:t>
            </a:r>
            <a:r>
              <a:rPr lang="ru-RU" dirty="0" err="1" smtClean="0"/>
              <a:t>дії</a:t>
            </a:r>
            <a:r>
              <a:rPr lang="ru-RU" dirty="0" smtClean="0"/>
              <a:t> та тип </a:t>
            </a:r>
            <a:r>
              <a:rPr lang="ru-RU" dirty="0" err="1" smtClean="0"/>
              <a:t>компонув</a:t>
            </a:r>
            <a:r>
              <a:rPr lang="uk-UA" dirty="0" err="1" smtClean="0"/>
              <a:t>ання</a:t>
            </a:r>
            <a:r>
              <a:rPr lang="ru-RU" dirty="0" smtClean="0"/>
              <a:t>. </a:t>
            </a:r>
          </a:p>
          <a:p>
            <a:pPr algn="just">
              <a:buNone/>
            </a:pP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змінні</a:t>
            </a:r>
            <a:r>
              <a:rPr lang="ru-RU" dirty="0" smtClean="0"/>
              <a:t> </a:t>
            </a:r>
            <a:r>
              <a:rPr lang="ru-RU" dirty="0" err="1" smtClean="0"/>
              <a:t>зберігаються</a:t>
            </a:r>
            <a:r>
              <a:rPr lang="ru-RU" dirty="0" smtClean="0"/>
              <a:t> </a:t>
            </a:r>
            <a:r>
              <a:rPr lang="ru-RU" dirty="0" err="1" smtClean="0"/>
              <a:t>протя</a:t>
            </a:r>
            <a:r>
              <a:rPr lang="uk-UA" dirty="0" err="1" smtClean="0"/>
              <a:t>гом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i="1" dirty="0" err="1" smtClean="0"/>
              <a:t>усієї</a:t>
            </a:r>
            <a:r>
              <a:rPr lang="ru-RU" i="1" dirty="0" smtClean="0"/>
              <a:t> </a:t>
            </a:r>
            <a:r>
              <a:rPr lang="ru-RU" i="1" dirty="0" err="1" smtClean="0"/>
              <a:t>програми</a:t>
            </a:r>
            <a:r>
              <a:rPr lang="ru-RU" dirty="0" smtClean="0"/>
              <a:t>, </a:t>
            </a:r>
          </a:p>
          <a:p>
            <a:pPr algn="just">
              <a:buNone/>
            </a:pP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uk-UA" dirty="0" smtClean="0"/>
              <a:t>–</a:t>
            </a:r>
            <a:r>
              <a:rPr lang="ru-RU" dirty="0" smtClean="0"/>
              <a:t> </a:t>
            </a:r>
            <a:r>
              <a:rPr lang="ru-RU" dirty="0" err="1" smtClean="0"/>
              <a:t>протя</a:t>
            </a:r>
            <a:r>
              <a:rPr lang="uk-UA" dirty="0" err="1" smtClean="0"/>
              <a:t>гом</a:t>
            </a:r>
            <a:r>
              <a:rPr lang="uk-UA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i="1" dirty="0" err="1" smtClean="0"/>
              <a:t>однієї</a:t>
            </a:r>
            <a:r>
              <a:rPr lang="ru-RU" i="1" dirty="0" smtClean="0"/>
              <a:t> </a:t>
            </a:r>
            <a:r>
              <a:rPr lang="ru-RU" i="1" dirty="0" err="1" smtClean="0"/>
              <a:t>функції</a:t>
            </a:r>
            <a:r>
              <a:rPr lang="ru-RU" dirty="0" smtClean="0"/>
              <a:t>, </a:t>
            </a:r>
          </a:p>
          <a:p>
            <a:pPr algn="just">
              <a:buNone/>
            </a:pPr>
            <a:r>
              <a:rPr lang="ru-RU" dirty="0" err="1" smtClean="0"/>
              <a:t>деякі</a:t>
            </a:r>
            <a:r>
              <a:rPr lang="ru-RU" dirty="0" smtClean="0"/>
              <a:t> – </a:t>
            </a:r>
            <a:r>
              <a:rPr lang="ru-RU" dirty="0" err="1" smtClean="0"/>
              <a:t>протя</a:t>
            </a:r>
            <a:r>
              <a:rPr lang="uk-UA" dirty="0" err="1" smtClean="0"/>
              <a:t>гом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i="1" dirty="0" smtClean="0"/>
              <a:t>одного блоку</a:t>
            </a:r>
            <a:r>
              <a:rPr lang="ru-RU" dirty="0" smtClean="0"/>
              <a:t>. </a:t>
            </a:r>
          </a:p>
          <a:p>
            <a:pPr algn="just">
              <a:buNone/>
            </a:pPr>
            <a:r>
              <a:rPr lang="ru-RU" b="1" dirty="0" smtClean="0"/>
              <a:t>Область </a:t>
            </a:r>
            <a:r>
              <a:rPr lang="ru-RU" b="1" dirty="0" err="1" smtClean="0"/>
              <a:t>дії</a:t>
            </a:r>
            <a:r>
              <a:rPr lang="ru-RU" b="1" dirty="0" smtClean="0"/>
              <a:t> </a:t>
            </a:r>
            <a:r>
              <a:rPr lang="ru-RU" dirty="0" err="1" smtClean="0"/>
              <a:t>змінної</a:t>
            </a:r>
            <a:r>
              <a:rPr lang="ru-RU" dirty="0" smtClean="0"/>
              <a:t>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звертання</a:t>
            </a:r>
            <a:r>
              <a:rPr lang="ru-RU" dirty="0" smtClean="0"/>
              <a:t> до </a:t>
            </a:r>
            <a:r>
              <a:rPr lang="ru-RU" dirty="0" err="1" smtClean="0"/>
              <a:t>неї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. </a:t>
            </a:r>
          </a:p>
          <a:p>
            <a:pPr algn="just">
              <a:buNone/>
            </a:pP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змінні</a:t>
            </a:r>
            <a:r>
              <a:rPr lang="ru-RU" dirty="0" smtClean="0"/>
              <a:t> </a:t>
            </a:r>
            <a:r>
              <a:rPr lang="ru-RU" dirty="0" err="1" smtClean="0"/>
              <a:t>доступні</a:t>
            </a:r>
            <a:r>
              <a:rPr lang="ru-RU" dirty="0" smtClean="0"/>
              <a:t> в </a:t>
            </a:r>
            <a:r>
              <a:rPr lang="ru-RU" dirty="0" err="1" smtClean="0"/>
              <a:t>усіх</a:t>
            </a:r>
            <a:r>
              <a:rPr lang="ru-RU" dirty="0" smtClean="0"/>
              <a:t> точках </a:t>
            </a:r>
            <a:r>
              <a:rPr lang="ru-RU" dirty="0" err="1" smtClean="0"/>
              <a:t>програми</a:t>
            </a:r>
            <a:r>
              <a:rPr lang="ru-RU" dirty="0" smtClean="0"/>
              <a:t>, </a:t>
            </a:r>
          </a:p>
          <a:p>
            <a:pPr algn="just">
              <a:buNone/>
            </a:pPr>
            <a:r>
              <a:rPr lang="ru-RU" dirty="0" err="1" smtClean="0"/>
              <a:t>деякі</a:t>
            </a:r>
            <a:r>
              <a:rPr lang="ru-RU" dirty="0" smtClean="0"/>
              <a:t> – </a:t>
            </a:r>
            <a:r>
              <a:rPr lang="ru-RU" dirty="0" err="1" smtClean="0"/>
              <a:t>тільки</a:t>
            </a:r>
            <a:r>
              <a:rPr lang="ru-RU" dirty="0" smtClean="0"/>
              <a:t> в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частинах</a:t>
            </a:r>
            <a:r>
              <a:rPr lang="ru-RU" dirty="0" smtClean="0"/>
              <a:t>. </a:t>
            </a:r>
          </a:p>
          <a:p>
            <a:pPr algn="just">
              <a:buNone/>
            </a:pPr>
            <a:r>
              <a:rPr lang="ru-RU" dirty="0" smtClean="0"/>
              <a:t>Тип </a:t>
            </a:r>
            <a:r>
              <a:rPr lang="ru-RU" dirty="0" err="1" smtClean="0"/>
              <a:t>компон</a:t>
            </a:r>
            <a:r>
              <a:rPr lang="uk-UA" dirty="0" smtClean="0"/>
              <a:t>у</a:t>
            </a:r>
            <a:r>
              <a:rPr lang="ru-RU" dirty="0" smtClean="0"/>
              <a:t>в</a:t>
            </a:r>
            <a:r>
              <a:rPr lang="uk-UA" dirty="0" err="1" smtClean="0"/>
              <a:t>ання</a:t>
            </a:r>
            <a:r>
              <a:rPr lang="ru-RU" dirty="0" smtClean="0"/>
              <a:t> </a:t>
            </a:r>
            <a:r>
              <a:rPr lang="ru-RU" dirty="0" err="1" smtClean="0"/>
              <a:t>змінної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для </a:t>
            </a:r>
            <a:r>
              <a:rPr lang="ru-RU" dirty="0" err="1" smtClean="0"/>
              <a:t>програм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складаються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файлів</a:t>
            </a:r>
            <a:r>
              <a:rPr lang="ru-RU" dirty="0" smtClean="0"/>
              <a:t>. </a:t>
            </a:r>
            <a:r>
              <a:rPr lang="ru-RU" dirty="0" err="1" smtClean="0"/>
              <a:t>Ця</a:t>
            </a:r>
            <a:r>
              <a:rPr lang="ru-RU" dirty="0" smtClean="0"/>
              <a:t> характеристика </a:t>
            </a:r>
            <a:r>
              <a:rPr lang="ru-RU" dirty="0" err="1" smtClean="0"/>
              <a:t>свідчить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файлах </a:t>
            </a:r>
            <a:r>
              <a:rPr lang="ru-RU" dirty="0" err="1" smtClean="0"/>
              <a:t>відома</a:t>
            </a:r>
            <a:r>
              <a:rPr lang="ru-RU" dirty="0" smtClean="0"/>
              <a:t> </a:t>
            </a:r>
            <a:r>
              <a:rPr lang="ru-RU" dirty="0" err="1" smtClean="0"/>
              <a:t>змінна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dirty="0" smtClean="0"/>
              <a:t>/* </a:t>
            </a:r>
            <a:r>
              <a:rPr lang="uk-UA" sz="1400" b="1" dirty="0" smtClean="0"/>
              <a:t>Визначення функції </a:t>
            </a:r>
            <a:r>
              <a:rPr lang="uk-UA" sz="1400" b="1" dirty="0" err="1" smtClean="0"/>
              <a:t>Perimetr</a:t>
            </a:r>
            <a:r>
              <a:rPr lang="uk-UA" sz="1400" b="1" dirty="0" smtClean="0"/>
              <a:t> </a:t>
            </a:r>
            <a:r>
              <a:rPr lang="en-US" sz="1400" dirty="0" smtClean="0"/>
              <a:t>*/</a:t>
            </a:r>
            <a:endParaRPr lang="ru-RU" sz="1400" dirty="0" smtClean="0"/>
          </a:p>
          <a:p>
            <a:pPr>
              <a:buNone/>
            </a:pPr>
            <a:r>
              <a:rPr lang="uk-UA" sz="1400" dirty="0" err="1" smtClean="0"/>
              <a:t>double</a:t>
            </a:r>
            <a:r>
              <a:rPr lang="uk-UA" sz="1400" dirty="0" smtClean="0"/>
              <a:t> </a:t>
            </a:r>
            <a:r>
              <a:rPr lang="uk-UA" sz="1400" dirty="0" err="1" smtClean="0"/>
              <a:t>Perimetr</a:t>
            </a:r>
            <a:r>
              <a:rPr lang="uk-UA" sz="1400" dirty="0" smtClean="0"/>
              <a:t>(</a:t>
            </a:r>
            <a:r>
              <a:rPr lang="uk-UA" sz="1400" dirty="0" err="1" smtClean="0"/>
              <a:t>double</a:t>
            </a:r>
            <a:r>
              <a:rPr lang="uk-UA" sz="1400" dirty="0" smtClean="0"/>
              <a:t> l1, </a:t>
            </a:r>
            <a:r>
              <a:rPr lang="uk-UA" sz="1400" dirty="0" err="1" smtClean="0"/>
              <a:t>double</a:t>
            </a:r>
            <a:r>
              <a:rPr lang="uk-UA" sz="1400" dirty="0" smtClean="0"/>
              <a:t> l2, </a:t>
            </a:r>
            <a:r>
              <a:rPr lang="uk-UA" sz="1400" dirty="0" err="1" smtClean="0"/>
              <a:t>double</a:t>
            </a:r>
            <a:r>
              <a:rPr lang="uk-UA" sz="1400" dirty="0" smtClean="0"/>
              <a:t> l3){</a:t>
            </a:r>
            <a:endParaRPr lang="ru-RU" sz="1400" dirty="0" smtClean="0"/>
          </a:p>
          <a:p>
            <a:pPr>
              <a:buNone/>
            </a:pPr>
            <a:r>
              <a:rPr lang="en-US" sz="1400" dirty="0" smtClean="0"/>
              <a:t>/* </a:t>
            </a:r>
            <a:r>
              <a:rPr lang="uk-UA" sz="1400" b="1" dirty="0" smtClean="0"/>
              <a:t>Автоматична локальна змінна функції</a:t>
            </a:r>
            <a:r>
              <a:rPr lang="en-US" sz="1400" dirty="0" smtClean="0"/>
              <a:t> */</a:t>
            </a:r>
            <a:endParaRPr lang="ru-RU" sz="1400" dirty="0" smtClean="0"/>
          </a:p>
          <a:p>
            <a:pPr>
              <a:buNone/>
            </a:pPr>
            <a:r>
              <a:rPr lang="uk-UA" sz="1400" dirty="0" err="1" smtClean="0"/>
              <a:t>double</a:t>
            </a:r>
            <a:r>
              <a:rPr lang="uk-UA" sz="1400" dirty="0" smtClean="0"/>
              <a:t> </a:t>
            </a:r>
            <a:r>
              <a:rPr lang="uk-UA" sz="1400" dirty="0" err="1" smtClean="0"/>
              <a:t>perimetr</a:t>
            </a:r>
            <a:r>
              <a:rPr lang="uk-UA" sz="1400" dirty="0" smtClean="0"/>
              <a:t> = l1+l2+l3;</a:t>
            </a:r>
            <a:endParaRPr lang="ru-RU" sz="1400" dirty="0" smtClean="0"/>
          </a:p>
          <a:p>
            <a:pPr>
              <a:buNone/>
            </a:pPr>
            <a:r>
              <a:rPr lang="uk-UA" sz="1400" dirty="0" err="1" smtClean="0"/>
              <a:t>return</a:t>
            </a:r>
            <a:r>
              <a:rPr lang="uk-UA" sz="1400" dirty="0" smtClean="0"/>
              <a:t> </a:t>
            </a:r>
            <a:r>
              <a:rPr lang="uk-UA" sz="1400" dirty="0" err="1" smtClean="0"/>
              <a:t>perimetr</a:t>
            </a:r>
            <a:r>
              <a:rPr lang="uk-UA" sz="1400" dirty="0" smtClean="0"/>
              <a:t>;</a:t>
            </a:r>
            <a:endParaRPr lang="ru-RU" sz="1400" dirty="0" smtClean="0"/>
          </a:p>
          <a:p>
            <a:pPr>
              <a:buNone/>
            </a:pPr>
            <a:r>
              <a:rPr lang="uk-UA" sz="1400" dirty="0" smtClean="0"/>
              <a:t>}</a:t>
            </a:r>
            <a:endParaRPr lang="ru-RU" sz="1400" dirty="0" smtClean="0"/>
          </a:p>
          <a:p>
            <a:pPr>
              <a:buNone/>
            </a:pPr>
            <a:r>
              <a:rPr lang="en-US" sz="1400" dirty="0" smtClean="0"/>
              <a:t>/* </a:t>
            </a:r>
            <a:r>
              <a:rPr lang="uk-UA" sz="1400" b="1" dirty="0" smtClean="0"/>
              <a:t>Визначення функції </a:t>
            </a:r>
            <a:r>
              <a:rPr lang="uk-UA" sz="1400" b="1" dirty="0" err="1" smtClean="0"/>
              <a:t>main</a:t>
            </a:r>
            <a:r>
              <a:rPr lang="uk-UA" sz="1400" b="1" dirty="0" smtClean="0"/>
              <a:t> </a:t>
            </a:r>
            <a:r>
              <a:rPr lang="en-US" sz="1400" dirty="0" smtClean="0"/>
              <a:t>*/</a:t>
            </a:r>
            <a:endParaRPr lang="ru-RU" sz="1400" dirty="0" smtClean="0"/>
          </a:p>
          <a:p>
            <a:pPr>
              <a:buNone/>
            </a:pPr>
            <a:r>
              <a:rPr lang="uk-UA" sz="1400" dirty="0" err="1" smtClean="0"/>
              <a:t>void</a:t>
            </a:r>
            <a:r>
              <a:rPr lang="uk-UA" sz="1400" dirty="0" smtClean="0"/>
              <a:t> </a:t>
            </a:r>
            <a:r>
              <a:rPr lang="uk-UA" sz="1400" dirty="0" err="1" smtClean="0"/>
              <a:t>main</a:t>
            </a:r>
            <a:r>
              <a:rPr lang="uk-UA" sz="1400" dirty="0" smtClean="0"/>
              <a:t>(){</a:t>
            </a:r>
            <a:endParaRPr lang="ru-RU" sz="1400" dirty="0" smtClean="0"/>
          </a:p>
          <a:p>
            <a:pPr>
              <a:buNone/>
            </a:pPr>
            <a:r>
              <a:rPr lang="uk-UA" sz="1400" dirty="0" err="1" smtClean="0"/>
              <a:t>clrscr</a:t>
            </a:r>
            <a:r>
              <a:rPr lang="uk-UA" sz="1400" dirty="0" smtClean="0"/>
              <a:t>();</a:t>
            </a:r>
            <a:endParaRPr lang="ru-RU" sz="1400" dirty="0" smtClean="0"/>
          </a:p>
          <a:p>
            <a:pPr>
              <a:buNone/>
            </a:pPr>
            <a:r>
              <a:rPr lang="en-US" sz="1400" dirty="0" smtClean="0"/>
              <a:t>/*</a:t>
            </a:r>
            <a:r>
              <a:rPr lang="uk-UA" sz="1400" b="1" dirty="0" smtClean="0"/>
              <a:t>Автоматичні локальні змінні функції</a:t>
            </a:r>
            <a:r>
              <a:rPr lang="en-US" sz="1400" dirty="0" smtClean="0"/>
              <a:t>*/</a:t>
            </a:r>
            <a:endParaRPr lang="ru-RU" sz="1400" dirty="0" smtClean="0"/>
          </a:p>
          <a:p>
            <a:pPr>
              <a:buNone/>
            </a:pPr>
            <a:r>
              <a:rPr lang="uk-UA" sz="1400" dirty="0" err="1" smtClean="0"/>
              <a:t>int</a:t>
            </a:r>
            <a:r>
              <a:rPr lang="uk-UA" sz="1400" dirty="0" smtClean="0"/>
              <a:t> </a:t>
            </a:r>
            <a:r>
              <a:rPr lang="uk-UA" sz="1400" dirty="0" err="1" smtClean="0"/>
              <a:t>numberOption</a:t>
            </a:r>
            <a:r>
              <a:rPr lang="uk-UA" sz="1400" dirty="0" smtClean="0"/>
              <a:t>;</a:t>
            </a:r>
            <a:endParaRPr lang="ru-RU" sz="1400" dirty="0" smtClean="0"/>
          </a:p>
          <a:p>
            <a:pPr>
              <a:buNone/>
            </a:pPr>
            <a:r>
              <a:rPr lang="uk-UA" sz="1400" dirty="0" smtClean="0"/>
              <a:t> </a:t>
            </a:r>
            <a:r>
              <a:rPr lang="uk-UA" sz="1400" dirty="0" err="1" smtClean="0"/>
              <a:t>double</a:t>
            </a:r>
            <a:r>
              <a:rPr lang="uk-UA" sz="1400" dirty="0" smtClean="0"/>
              <a:t> length1, length2, length3, </a:t>
            </a:r>
            <a:r>
              <a:rPr lang="uk-UA" sz="1400" dirty="0" err="1" smtClean="0"/>
              <a:t>perimetr</a:t>
            </a:r>
            <a:r>
              <a:rPr lang="uk-UA" sz="1400" dirty="0" smtClean="0"/>
              <a:t>;</a:t>
            </a:r>
            <a:endParaRPr lang="ru-RU" sz="1400" dirty="0" smtClean="0"/>
          </a:p>
          <a:p>
            <a:pPr>
              <a:buNone/>
            </a:pPr>
            <a:r>
              <a:rPr lang="uk-UA" sz="1400" dirty="0" smtClean="0"/>
              <a:t> </a:t>
            </a:r>
            <a:r>
              <a:rPr lang="uk-UA" sz="1400" dirty="0" err="1" smtClean="0"/>
              <a:t>do</a:t>
            </a:r>
            <a:r>
              <a:rPr lang="uk-UA" sz="1400" dirty="0" smtClean="0"/>
              <a:t> {</a:t>
            </a:r>
            <a:endParaRPr lang="ru-RU" sz="1400" dirty="0" smtClean="0"/>
          </a:p>
          <a:p>
            <a:pPr>
              <a:buNone/>
            </a:pPr>
            <a:r>
              <a:rPr lang="uk-UA" sz="1400" dirty="0" smtClean="0"/>
              <a:t> </a:t>
            </a:r>
            <a:r>
              <a:rPr lang="uk-UA" sz="1400" dirty="0" err="1" smtClean="0"/>
              <a:t>clrscr</a:t>
            </a:r>
            <a:r>
              <a:rPr lang="uk-UA" sz="1400" dirty="0" smtClean="0"/>
              <a:t>();</a:t>
            </a:r>
            <a:endParaRPr lang="ru-RU" sz="1400" dirty="0" smtClean="0"/>
          </a:p>
          <a:p>
            <a:pPr>
              <a:buNone/>
            </a:pPr>
            <a:r>
              <a:rPr lang="uk-UA" sz="1400" dirty="0" err="1" smtClean="0"/>
              <a:t>printf</a:t>
            </a:r>
            <a:r>
              <a:rPr lang="uk-UA" sz="1400" dirty="0" smtClean="0"/>
              <a:t>("1.Введення координат \n2.Обчислення довжин сторін");</a:t>
            </a:r>
            <a:endParaRPr lang="ru-RU" sz="1400" dirty="0" smtClean="0"/>
          </a:p>
          <a:p>
            <a:pPr>
              <a:buNone/>
            </a:pPr>
            <a:r>
              <a:rPr lang="uk-UA" sz="1400" dirty="0" err="1" smtClean="0"/>
              <a:t>printf</a:t>
            </a:r>
            <a:r>
              <a:rPr lang="uk-UA" sz="1400" dirty="0" smtClean="0"/>
              <a:t>("\n3.Обчислення периметру \n4.Завершення\n");</a:t>
            </a:r>
            <a:endParaRPr lang="ru-RU" sz="1400" dirty="0" smtClean="0"/>
          </a:p>
          <a:p>
            <a:pPr>
              <a:buNone/>
            </a:pPr>
            <a:r>
              <a:rPr lang="uk-UA" sz="1400" dirty="0" err="1" smtClean="0"/>
              <a:t>printf</a:t>
            </a:r>
            <a:r>
              <a:rPr lang="uk-UA" sz="1400" dirty="0" smtClean="0"/>
              <a:t>("</a:t>
            </a:r>
            <a:r>
              <a:rPr lang="uk-UA" sz="1400" dirty="0" err="1" smtClean="0"/>
              <a:t>Опцiя</a:t>
            </a:r>
            <a:r>
              <a:rPr lang="uk-UA" sz="1400" dirty="0" smtClean="0"/>
              <a:t>?");</a:t>
            </a:r>
            <a:endParaRPr lang="ru-RU" sz="1400" dirty="0" smtClean="0"/>
          </a:p>
          <a:p>
            <a:pPr>
              <a:buNone/>
            </a:pPr>
            <a:r>
              <a:rPr lang="uk-UA" sz="1400" dirty="0" err="1" smtClean="0"/>
              <a:t>scanf</a:t>
            </a:r>
            <a:r>
              <a:rPr lang="uk-UA" sz="1400" dirty="0" smtClean="0"/>
              <a:t>("%d", &amp;</a:t>
            </a:r>
            <a:r>
              <a:rPr lang="uk-UA" sz="1400" dirty="0" err="1" smtClean="0"/>
              <a:t>numberOption</a:t>
            </a:r>
            <a:r>
              <a:rPr lang="uk-UA" sz="1400" dirty="0" smtClean="0"/>
              <a:t>);</a:t>
            </a:r>
            <a:endParaRPr lang="ru-RU" sz="1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uk-UA" sz="3500" dirty="0" err="1" smtClean="0"/>
              <a:t>switch</a:t>
            </a:r>
            <a:r>
              <a:rPr lang="uk-UA" sz="3500" dirty="0" smtClean="0"/>
              <a:t>(</a:t>
            </a:r>
            <a:r>
              <a:rPr lang="uk-UA" sz="3500" dirty="0" err="1" smtClean="0"/>
              <a:t>numberOption</a:t>
            </a:r>
            <a:r>
              <a:rPr lang="uk-UA" sz="3500" dirty="0" smtClean="0"/>
              <a:t>) {</a:t>
            </a:r>
            <a:endParaRPr lang="ru-RU" sz="3500" dirty="0" smtClean="0"/>
          </a:p>
          <a:p>
            <a:pPr>
              <a:buNone/>
            </a:pPr>
            <a:r>
              <a:rPr lang="ru-RU" sz="3500" dirty="0" smtClean="0"/>
              <a:t>/*</a:t>
            </a:r>
            <a:r>
              <a:rPr lang="uk-UA" sz="3500" b="1" dirty="0" smtClean="0"/>
              <a:t>Автоматична локальна змінна блоку, за можливості буде записана у регістр </a:t>
            </a:r>
            <a:r>
              <a:rPr lang="ru-RU" sz="3500" dirty="0" smtClean="0"/>
              <a:t>*/</a:t>
            </a:r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uk-UA" sz="3500" dirty="0" err="1" smtClean="0"/>
              <a:t>case</a:t>
            </a:r>
            <a:r>
              <a:rPr lang="uk-UA" sz="3500" dirty="0" smtClean="0"/>
              <a:t> 1: </a:t>
            </a:r>
            <a:r>
              <a:rPr lang="uk-UA" sz="3500" dirty="0" err="1" smtClean="0"/>
              <a:t>for</a:t>
            </a:r>
            <a:r>
              <a:rPr lang="uk-UA" sz="3500" dirty="0" smtClean="0"/>
              <a:t> (</a:t>
            </a:r>
            <a:r>
              <a:rPr lang="en-US" sz="3500" dirty="0" smtClean="0"/>
              <a:t>register </a:t>
            </a:r>
            <a:r>
              <a:rPr lang="en-US" sz="3500" dirty="0" err="1" smtClean="0"/>
              <a:t>int</a:t>
            </a:r>
            <a:r>
              <a:rPr lang="en-US" sz="3500" dirty="0" smtClean="0"/>
              <a:t> </a:t>
            </a:r>
            <a:r>
              <a:rPr lang="uk-UA" sz="3500" dirty="0" smtClean="0"/>
              <a:t>i=1; i&lt;=3; i++)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            </a:t>
            </a:r>
            <a:r>
              <a:rPr lang="uk-UA" sz="3500" dirty="0" err="1" smtClean="0"/>
              <a:t>setCoords</a:t>
            </a:r>
            <a:r>
              <a:rPr lang="uk-UA" sz="3500" dirty="0" smtClean="0"/>
              <a:t> ();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printf</a:t>
            </a:r>
            <a:r>
              <a:rPr lang="uk-UA" sz="3500" dirty="0" smtClean="0"/>
              <a:t> ("\n Для продовження – будь-яку клавішу.");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  </a:t>
            </a:r>
            <a:r>
              <a:rPr lang="uk-UA" sz="3500" dirty="0" err="1" smtClean="0"/>
              <a:t>getch</a:t>
            </a:r>
            <a:r>
              <a:rPr lang="uk-UA" sz="3500" dirty="0" smtClean="0"/>
              <a:t>();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uk-UA" sz="3500" dirty="0" err="1" smtClean="0"/>
              <a:t>break</a:t>
            </a:r>
            <a:r>
              <a:rPr lang="uk-UA" sz="3500" dirty="0" smtClean="0"/>
              <a:t>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uk-UA" sz="3500" dirty="0" err="1" smtClean="0"/>
              <a:t>case</a:t>
            </a:r>
            <a:r>
              <a:rPr lang="uk-UA" sz="3500" dirty="0" smtClean="0"/>
              <a:t> 2: length1=lengthLine();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            length2=lengthLine();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            length3=lengthLine();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printf</a:t>
            </a:r>
            <a:r>
              <a:rPr lang="uk-UA" sz="3500" dirty="0" smtClean="0"/>
              <a:t> ("\n Довжина АВ - %f, довжина ВС - %f, довжина АС - %</a:t>
            </a:r>
            <a:r>
              <a:rPr lang="uk-UA" sz="3500" dirty="0" err="1" smtClean="0"/>
              <a:t>f\n</a:t>
            </a:r>
            <a:r>
              <a:rPr lang="uk-UA" sz="3500" dirty="0" smtClean="0"/>
              <a:t> Для продовження – будь-яку клавішу.", length1, length2, length3);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  </a:t>
            </a:r>
            <a:r>
              <a:rPr lang="uk-UA" sz="3500" dirty="0" err="1" smtClean="0"/>
              <a:t>getch</a:t>
            </a:r>
            <a:r>
              <a:rPr lang="uk-UA" sz="3500" dirty="0" smtClean="0"/>
              <a:t>();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uk-UA" sz="3500" dirty="0" err="1" smtClean="0"/>
              <a:t>break</a:t>
            </a:r>
            <a:r>
              <a:rPr lang="uk-UA" sz="3500" dirty="0" smtClean="0"/>
              <a:t>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uk-UA" sz="3500" dirty="0" err="1" smtClean="0"/>
              <a:t>case</a:t>
            </a:r>
            <a:r>
              <a:rPr lang="uk-UA" sz="3500" dirty="0" smtClean="0"/>
              <a:t> 3: </a:t>
            </a:r>
            <a:r>
              <a:rPr lang="uk-UA" sz="3500" dirty="0" err="1" smtClean="0"/>
              <a:t>perimetr=Perimetr</a:t>
            </a:r>
            <a:r>
              <a:rPr lang="uk-UA" sz="3500" dirty="0" smtClean="0"/>
              <a:t>(length1, length2, length3);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printf</a:t>
            </a:r>
            <a:r>
              <a:rPr lang="uk-UA" sz="3500" dirty="0" smtClean="0"/>
              <a:t>("\n Периметр трикутника АВС - %</a:t>
            </a:r>
            <a:r>
              <a:rPr lang="uk-UA" sz="3500" dirty="0" err="1" smtClean="0"/>
              <a:t>f\n</a:t>
            </a:r>
            <a:r>
              <a:rPr lang="uk-UA" sz="3500" dirty="0" smtClean="0"/>
              <a:t> Для продовження – будь-яку клавішу.", </a:t>
            </a:r>
            <a:r>
              <a:rPr lang="uk-UA" sz="3500" dirty="0" err="1" smtClean="0"/>
              <a:t>perimetr</a:t>
            </a:r>
            <a:r>
              <a:rPr lang="uk-UA" sz="3500" dirty="0" smtClean="0"/>
              <a:t>);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getch</a:t>
            </a:r>
            <a:r>
              <a:rPr lang="uk-UA" sz="3500" dirty="0" smtClean="0"/>
              <a:t>();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uk-UA" sz="3500" dirty="0" err="1" smtClean="0"/>
              <a:t>break</a:t>
            </a:r>
            <a:r>
              <a:rPr lang="uk-UA" sz="3500" dirty="0" smtClean="0"/>
              <a:t>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uk-UA" sz="3500" dirty="0" err="1" smtClean="0"/>
              <a:t>case</a:t>
            </a:r>
            <a:r>
              <a:rPr lang="uk-UA" sz="3500" dirty="0" smtClean="0"/>
              <a:t> 4: </a:t>
            </a:r>
            <a:r>
              <a:rPr lang="uk-UA" sz="3500" dirty="0" err="1" smtClean="0"/>
              <a:t>printf</a:t>
            </a:r>
            <a:r>
              <a:rPr lang="uk-UA" sz="3500" dirty="0" smtClean="0"/>
              <a:t>("\n Завершення роботи. Натисніть будь-яку клавішу.");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            </a:t>
            </a:r>
            <a:r>
              <a:rPr lang="uk-UA" sz="3500" dirty="0" err="1" smtClean="0"/>
              <a:t>getch</a:t>
            </a:r>
            <a:r>
              <a:rPr lang="uk-UA" sz="3500" dirty="0" smtClean="0"/>
              <a:t>();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uk-UA" sz="3500" dirty="0" err="1" smtClean="0"/>
              <a:t>break</a:t>
            </a:r>
            <a:r>
              <a:rPr lang="uk-UA" sz="3500" dirty="0" smtClean="0"/>
              <a:t>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uk-UA" sz="3500" dirty="0" err="1" smtClean="0"/>
              <a:t>default</a:t>
            </a:r>
            <a:r>
              <a:rPr lang="uk-UA" sz="3500" dirty="0" smtClean="0"/>
              <a:t>: </a:t>
            </a:r>
            <a:r>
              <a:rPr lang="uk-UA" sz="3500" dirty="0" err="1" smtClean="0"/>
              <a:t>printf</a:t>
            </a:r>
            <a:r>
              <a:rPr lang="uk-UA" sz="3500" dirty="0" smtClean="0"/>
              <a:t> ("\</a:t>
            </a:r>
            <a:r>
              <a:rPr lang="en-US" sz="3500" dirty="0" smtClean="0"/>
              <a:t>n</a:t>
            </a:r>
            <a:r>
              <a:rPr lang="uk-UA" sz="3500" dirty="0" smtClean="0"/>
              <a:t> Помилково обрана опція! \n Для продовження    натисніть будь-яку клавішу.");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  </a:t>
            </a:r>
            <a:r>
              <a:rPr lang="uk-UA" sz="3500" dirty="0" err="1" smtClean="0"/>
              <a:t>getch</a:t>
            </a:r>
            <a:r>
              <a:rPr lang="uk-UA" sz="3500" dirty="0" smtClean="0"/>
              <a:t>();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}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} </a:t>
            </a:r>
            <a:r>
              <a:rPr lang="uk-UA" sz="3500" dirty="0" err="1" smtClean="0"/>
              <a:t>while</a:t>
            </a:r>
            <a:r>
              <a:rPr lang="uk-UA" sz="3500" dirty="0" smtClean="0"/>
              <a:t> (</a:t>
            </a:r>
            <a:r>
              <a:rPr lang="uk-UA" sz="3500" dirty="0" err="1" smtClean="0"/>
              <a:t>numberOption</a:t>
            </a:r>
            <a:r>
              <a:rPr lang="uk-UA" sz="3500" dirty="0" smtClean="0"/>
              <a:t>!=4);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}</a:t>
            </a:r>
            <a:endParaRPr lang="ru-RU" sz="35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2075" y="1538288"/>
            <a:ext cx="641985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0650" y="1757363"/>
            <a:ext cx="6362700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5413" y="1814513"/>
            <a:ext cx="6353175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0175" y="1828800"/>
            <a:ext cx="634365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0650" y="1809750"/>
            <a:ext cx="63627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5413" y="1809750"/>
            <a:ext cx="6353175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828800"/>
            <a:ext cx="6400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err="1" smtClean="0"/>
              <a:t>Специфікатор</a:t>
            </a:r>
            <a:r>
              <a:rPr lang="ru-RU" dirty="0" smtClean="0"/>
              <a:t> </a:t>
            </a:r>
            <a:r>
              <a:rPr lang="ru-RU" dirty="0" err="1" smtClean="0"/>
              <a:t>класу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 </a:t>
            </a:r>
            <a:r>
              <a:rPr lang="en-US" b="1" dirty="0" smtClean="0"/>
              <a:t>auto</a:t>
            </a:r>
            <a:r>
              <a:rPr lang="ru-RU" dirty="0" smtClean="0"/>
              <a:t> </a:t>
            </a:r>
            <a:r>
              <a:rPr lang="ru-RU" dirty="0" err="1" smtClean="0"/>
              <a:t>об'являє</a:t>
            </a:r>
            <a:r>
              <a:rPr lang="ru-RU" dirty="0" smtClean="0"/>
              <a:t> </a:t>
            </a:r>
            <a:r>
              <a:rPr lang="ru-RU" dirty="0" err="1" smtClean="0"/>
              <a:t>змінну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локальним</a:t>
            </a:r>
            <a:r>
              <a:rPr lang="ru-RU" dirty="0" smtClean="0"/>
              <a:t> часом </a:t>
            </a:r>
            <a:r>
              <a:rPr lang="ru-RU" dirty="0" err="1" smtClean="0"/>
              <a:t>зберігання</a:t>
            </a:r>
            <a:r>
              <a:rPr lang="ru-RU" dirty="0" smtClean="0"/>
              <a:t>. </a:t>
            </a:r>
            <a:r>
              <a:rPr lang="ru-RU" dirty="0" err="1" smtClean="0"/>
              <a:t>Змінні</a:t>
            </a:r>
            <a:r>
              <a:rPr lang="ru-RU" dirty="0" smtClean="0"/>
              <a:t> такого типу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в тому </a:t>
            </a:r>
            <a:r>
              <a:rPr lang="ru-RU" dirty="0" err="1" smtClean="0"/>
              <a:t>блоці</a:t>
            </a:r>
            <a:r>
              <a:rPr lang="ru-RU" dirty="0" smtClean="0"/>
              <a:t>, де вони </a:t>
            </a:r>
            <a:r>
              <a:rPr lang="ru-RU" dirty="0" err="1" smtClean="0"/>
              <a:t>описані</a:t>
            </a:r>
            <a:r>
              <a:rPr lang="ru-RU" dirty="0" smtClean="0"/>
              <a:t>. За </a:t>
            </a:r>
            <a:r>
              <a:rPr lang="ru-RU" dirty="0" err="1" smtClean="0"/>
              <a:t>замовченням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такий</a:t>
            </a:r>
            <a:r>
              <a:rPr lang="ru-RU" dirty="0" smtClean="0"/>
              <a:t> тип. </a:t>
            </a:r>
          </a:p>
          <a:p>
            <a:pPr>
              <a:buNone/>
            </a:pPr>
            <a:r>
              <a:rPr lang="ru-RU" dirty="0" err="1" smtClean="0"/>
              <a:t>Специфікатор</a:t>
            </a:r>
            <a:r>
              <a:rPr lang="ru-RU" dirty="0" smtClean="0"/>
              <a:t> </a:t>
            </a:r>
            <a:r>
              <a:rPr lang="ru-RU" dirty="0" err="1" smtClean="0"/>
              <a:t>класу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 </a:t>
            </a:r>
            <a:r>
              <a:rPr lang="en-US" b="1" dirty="0" smtClean="0"/>
              <a:t>register</a:t>
            </a:r>
            <a:r>
              <a:rPr lang="ru-RU" dirty="0" smtClean="0"/>
              <a:t> </a:t>
            </a:r>
            <a:r>
              <a:rPr lang="ru-RU" dirty="0" err="1" smtClean="0"/>
              <a:t>вказує</a:t>
            </a:r>
            <a:r>
              <a:rPr lang="ru-RU" dirty="0" smtClean="0"/>
              <a:t> на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розміщення</a:t>
            </a:r>
            <a:r>
              <a:rPr lang="ru-RU" dirty="0" smtClean="0"/>
              <a:t> </a:t>
            </a:r>
            <a:r>
              <a:rPr lang="ru-RU" dirty="0" err="1" smtClean="0"/>
              <a:t>змінної</a:t>
            </a:r>
            <a:r>
              <a:rPr lang="ru-RU" dirty="0" smtClean="0"/>
              <a:t> у </a:t>
            </a:r>
            <a:r>
              <a:rPr lang="ru-RU" dirty="0" err="1" smtClean="0"/>
              <a:t>регістрі</a:t>
            </a:r>
            <a:r>
              <a:rPr lang="ru-RU" dirty="0" smtClean="0"/>
              <a:t>  - </a:t>
            </a:r>
            <a:r>
              <a:rPr lang="ru-RU" dirty="0" err="1" smtClean="0"/>
              <a:t>швидкодійному</a:t>
            </a:r>
            <a:r>
              <a:rPr lang="ru-RU" dirty="0" smtClean="0"/>
              <a:t> </a:t>
            </a:r>
            <a:r>
              <a:rPr lang="ru-RU" dirty="0" err="1" smtClean="0"/>
              <a:t>апаратному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можливо</a:t>
            </a:r>
            <a:r>
              <a:rPr lang="ru-RU" dirty="0" smtClean="0"/>
              <a:t>.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типу </a:t>
            </a:r>
            <a:r>
              <a:rPr lang="ru-RU" dirty="0" err="1" smtClean="0"/>
              <a:t>збільшує</a:t>
            </a:r>
            <a:r>
              <a:rPr lang="ru-RU" dirty="0" smtClean="0"/>
              <a:t> </a:t>
            </a:r>
            <a:r>
              <a:rPr lang="ru-RU" dirty="0" err="1" smtClean="0"/>
              <a:t>швидкість</a:t>
            </a:r>
            <a:r>
              <a:rPr lang="ru-RU" dirty="0" smtClean="0"/>
              <a:t> доступу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зменшує</a:t>
            </a:r>
            <a:r>
              <a:rPr lang="ru-RU" dirty="0" smtClean="0"/>
              <a:t> код </a:t>
            </a:r>
            <a:r>
              <a:rPr lang="ru-RU" dirty="0" err="1" smtClean="0"/>
              <a:t>програми</a:t>
            </a:r>
            <a:r>
              <a:rPr lang="ru-RU" dirty="0" smtClean="0"/>
              <a:t>. </a:t>
            </a:r>
            <a:r>
              <a:rPr lang="ru-RU" dirty="0" err="1" smtClean="0"/>
              <a:t>Змінні</a:t>
            </a:r>
            <a:r>
              <a:rPr lang="ru-RU" dirty="0" smtClean="0"/>
              <a:t> типу </a:t>
            </a:r>
            <a:r>
              <a:rPr lang="en-US" b="1" dirty="0" smtClean="0"/>
              <a:t>register </a:t>
            </a:r>
            <a:r>
              <a:rPr lang="ru-RU" dirty="0" err="1" smtClean="0"/>
              <a:t>доступні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в тому </a:t>
            </a:r>
            <a:r>
              <a:rPr lang="ru-RU" dirty="0" err="1" smtClean="0"/>
              <a:t>блоці</a:t>
            </a:r>
            <a:r>
              <a:rPr lang="ru-RU" dirty="0" smtClean="0"/>
              <a:t>, де вони </a:t>
            </a:r>
            <a:r>
              <a:rPr lang="ru-RU" dirty="0" err="1" smtClean="0"/>
              <a:t>об'явлені</a:t>
            </a:r>
            <a:r>
              <a:rPr lang="ru-RU" dirty="0" smtClean="0"/>
              <a:t>.</a:t>
            </a:r>
            <a:r>
              <a:rPr lang="ru-RU" b="1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компілятор</a:t>
            </a:r>
            <a:r>
              <a:rPr lang="ru-RU" dirty="0" smtClean="0"/>
              <a:t> </a:t>
            </a:r>
            <a:r>
              <a:rPr lang="ru-RU" dirty="0" err="1" smtClean="0"/>
              <a:t>зустрічає</a:t>
            </a:r>
            <a:r>
              <a:rPr lang="ru-RU" dirty="0" smtClean="0"/>
              <a:t> </a:t>
            </a:r>
            <a:r>
              <a:rPr lang="ru-RU" dirty="0" err="1" smtClean="0"/>
              <a:t>об'яву</a:t>
            </a:r>
            <a:r>
              <a:rPr lang="ru-RU" dirty="0" smtClean="0"/>
              <a:t>  </a:t>
            </a:r>
            <a:r>
              <a:rPr lang="en-US" b="1" dirty="0" smtClean="0"/>
              <a:t>register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відсутні</a:t>
            </a:r>
            <a:r>
              <a:rPr lang="ru-RU" dirty="0" smtClean="0"/>
              <a:t> </a:t>
            </a:r>
            <a:r>
              <a:rPr lang="ru-RU" dirty="0" err="1" smtClean="0"/>
              <a:t>вільні</a:t>
            </a:r>
            <a:r>
              <a:rPr lang="ru-RU" dirty="0" smtClean="0"/>
              <a:t> </a:t>
            </a:r>
            <a:r>
              <a:rPr lang="ru-RU" dirty="0" err="1" smtClean="0"/>
              <a:t>регістри</a:t>
            </a:r>
            <a:r>
              <a:rPr lang="ru-RU" dirty="0" smtClean="0"/>
              <a:t>, </a:t>
            </a:r>
            <a:r>
              <a:rPr lang="ru-RU" dirty="0" err="1" smtClean="0"/>
              <a:t>змінній</a:t>
            </a:r>
            <a:r>
              <a:rPr lang="ru-RU" dirty="0" smtClean="0"/>
              <a:t> </a:t>
            </a:r>
            <a:r>
              <a:rPr lang="ru-RU" dirty="0" err="1" smtClean="0"/>
              <a:t>присвоюється</a:t>
            </a:r>
            <a:r>
              <a:rPr lang="ru-RU" dirty="0" smtClean="0"/>
              <a:t> тип </a:t>
            </a:r>
            <a:r>
              <a:rPr lang="en-US" b="1" dirty="0" smtClean="0"/>
              <a:t>auto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err="1" smtClean="0"/>
              <a:t>Специфікатори</a:t>
            </a:r>
            <a:r>
              <a:rPr lang="ru-RU" dirty="0" smtClean="0"/>
              <a:t> </a:t>
            </a:r>
            <a:r>
              <a:rPr lang="en-US" b="1" dirty="0" smtClean="0"/>
              <a:t>auto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en-US" b="1" dirty="0" smtClean="0"/>
              <a:t>register</a:t>
            </a:r>
            <a:r>
              <a:rPr lang="en-US" dirty="0" smtClean="0"/>
              <a:t> </a:t>
            </a:r>
            <a:r>
              <a:rPr lang="uk-UA" dirty="0" smtClean="0"/>
              <a:t>належать</a:t>
            </a:r>
            <a:r>
              <a:rPr lang="ru-RU" dirty="0" smtClean="0"/>
              <a:t> до </a:t>
            </a:r>
            <a:r>
              <a:rPr lang="ru-RU" dirty="0" err="1" smtClean="0"/>
              <a:t>класу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автоматичним</a:t>
            </a:r>
            <a:r>
              <a:rPr lang="ru-RU" dirty="0" smtClean="0"/>
              <a:t> </a:t>
            </a:r>
            <a:r>
              <a:rPr lang="ru-RU" dirty="0" err="1" smtClean="0"/>
              <a:t>періодом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err="1" smtClean="0"/>
              <a:t>Специфікатори</a:t>
            </a:r>
            <a:r>
              <a:rPr lang="ru-RU" dirty="0" smtClean="0"/>
              <a:t> </a:t>
            </a:r>
            <a:r>
              <a:rPr lang="en-US" b="1" dirty="0" smtClean="0"/>
              <a:t>extern </a:t>
            </a:r>
            <a:r>
              <a:rPr lang="ru-RU" dirty="0" smtClean="0"/>
              <a:t>та </a:t>
            </a:r>
            <a:r>
              <a:rPr lang="en-US" b="1" dirty="0" smtClean="0"/>
              <a:t>static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для </a:t>
            </a:r>
            <a:r>
              <a:rPr lang="ru-RU" dirty="0" err="1" smtClean="0"/>
              <a:t>об'яви</a:t>
            </a:r>
            <a:r>
              <a:rPr lang="ru-RU" dirty="0" smtClean="0"/>
              <a:t> </a:t>
            </a:r>
            <a:r>
              <a:rPr lang="ru-RU" dirty="0" err="1" smtClean="0"/>
              <a:t>змінних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статичним</a:t>
            </a:r>
            <a:r>
              <a:rPr lang="ru-RU" dirty="0" smtClean="0"/>
              <a:t> </a:t>
            </a:r>
            <a:r>
              <a:rPr lang="ru-RU" dirty="0" err="1" smtClean="0"/>
              <a:t>періодом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змінні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протя</a:t>
            </a:r>
            <a:r>
              <a:rPr lang="uk-UA" dirty="0" err="1" smtClean="0"/>
              <a:t>гом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часу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err="1" smtClean="0"/>
              <a:t>Специфікатор</a:t>
            </a:r>
            <a:r>
              <a:rPr lang="ru-RU" dirty="0" smtClean="0"/>
              <a:t> </a:t>
            </a:r>
            <a:r>
              <a:rPr lang="en-US" b="1" dirty="0" smtClean="0"/>
              <a:t>static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для </a:t>
            </a:r>
            <a:r>
              <a:rPr lang="ru-RU" dirty="0" err="1" smtClean="0"/>
              <a:t>змінних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зберігають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виходу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блоку,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доступні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блоці</a:t>
            </a:r>
            <a:r>
              <a:rPr lang="ru-RU" dirty="0" smtClean="0"/>
              <a:t>. Так,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деяка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змінну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специфікатором</a:t>
            </a:r>
            <a:r>
              <a:rPr lang="ru-RU" dirty="0" smtClean="0"/>
              <a:t> </a:t>
            </a:r>
            <a:r>
              <a:rPr lang="en-US" b="1" dirty="0" smtClean="0"/>
              <a:t>static</a:t>
            </a:r>
            <a:r>
              <a:rPr lang="ru-RU" dirty="0" smtClean="0"/>
              <a:t>, то при </a:t>
            </a:r>
            <a:r>
              <a:rPr lang="ru-RU" dirty="0" err="1" smtClean="0"/>
              <a:t>наступному</a:t>
            </a:r>
            <a:r>
              <a:rPr lang="ru-RU" dirty="0" smtClean="0"/>
              <a:t> </a:t>
            </a:r>
            <a:r>
              <a:rPr lang="ru-RU" dirty="0" err="1" smtClean="0"/>
              <a:t>виклику</a:t>
            </a:r>
            <a:r>
              <a:rPr lang="ru-RU" dirty="0" smtClean="0"/>
              <a:t> статична локальна </a:t>
            </a:r>
            <a:r>
              <a:rPr lang="ru-RU" dirty="0" err="1" smtClean="0"/>
              <a:t>змінна</a:t>
            </a:r>
            <a:r>
              <a:rPr lang="ru-RU" dirty="0" smtClean="0"/>
              <a:t> буде </a:t>
            </a:r>
            <a:r>
              <a:rPr lang="ru-RU" dirty="0" err="1" smtClean="0"/>
              <a:t>мати</a:t>
            </a:r>
            <a:r>
              <a:rPr lang="ru-RU" dirty="0" smtClean="0"/>
              <a:t> те </a:t>
            </a:r>
            <a:r>
              <a:rPr lang="ru-RU" dirty="0" err="1" smtClean="0"/>
              <a:t>значення</a:t>
            </a:r>
            <a:r>
              <a:rPr lang="ru-RU" dirty="0" smtClean="0"/>
              <a:t>, яке вона мала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останнього</a:t>
            </a:r>
            <a:r>
              <a:rPr lang="ru-RU" dirty="0" smtClean="0"/>
              <a:t> </a:t>
            </a:r>
            <a:r>
              <a:rPr lang="ru-RU" dirty="0" err="1" smtClean="0"/>
              <a:t>виклику</a:t>
            </a:r>
            <a:r>
              <a:rPr lang="ru-RU" dirty="0" smtClean="0"/>
              <a:t>. За </a:t>
            </a:r>
            <a:r>
              <a:rPr lang="ru-RU" dirty="0" err="1" smtClean="0"/>
              <a:t>замовченням</a:t>
            </a:r>
            <a:r>
              <a:rPr lang="ru-RU" dirty="0" smtClean="0"/>
              <a:t> </a:t>
            </a:r>
            <a:r>
              <a:rPr lang="ru-RU" dirty="0" err="1" smtClean="0"/>
              <a:t>змінні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типу </a:t>
            </a:r>
            <a:r>
              <a:rPr lang="ru-RU" dirty="0" err="1" smtClean="0"/>
              <a:t>ініціюються</a:t>
            </a:r>
            <a:r>
              <a:rPr lang="ru-RU" dirty="0" smtClean="0"/>
              <a:t> </a:t>
            </a:r>
            <a:r>
              <a:rPr lang="ru-RU" dirty="0" err="1" smtClean="0"/>
              <a:t>значенням</a:t>
            </a:r>
            <a:r>
              <a:rPr lang="ru-RU" dirty="0" smtClean="0"/>
              <a:t> 0. </a:t>
            </a:r>
          </a:p>
          <a:p>
            <a:pPr>
              <a:buNone/>
            </a:pPr>
            <a:r>
              <a:rPr lang="ru-RU" dirty="0" err="1" smtClean="0"/>
              <a:t>Змінна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специфікатором</a:t>
            </a:r>
            <a:r>
              <a:rPr lang="ru-RU" dirty="0" smtClean="0"/>
              <a:t> </a:t>
            </a:r>
            <a:r>
              <a:rPr lang="en-US" b="1" dirty="0" smtClean="0"/>
              <a:t>extern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посиланням</a:t>
            </a:r>
            <a:r>
              <a:rPr lang="ru-RU" dirty="0" smtClean="0"/>
              <a:t> на </a:t>
            </a:r>
            <a:r>
              <a:rPr lang="ru-RU" dirty="0" err="1" smtClean="0"/>
              <a:t>змінну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таким самим </a:t>
            </a:r>
            <a:r>
              <a:rPr lang="ru-RU" dirty="0" err="1" smtClean="0"/>
              <a:t>іменем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описана на </a:t>
            </a:r>
            <a:r>
              <a:rPr lang="ru-RU" dirty="0" err="1" smtClean="0"/>
              <a:t>зовнішньому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в </a:t>
            </a:r>
            <a:r>
              <a:rPr lang="ru-RU" dirty="0" err="1" smtClean="0"/>
              <a:t>іншому</a:t>
            </a:r>
            <a:r>
              <a:rPr lang="ru-RU" dirty="0" smtClean="0"/>
              <a:t> </a:t>
            </a:r>
            <a:r>
              <a:rPr lang="ru-RU" dirty="0" err="1" smtClean="0"/>
              <a:t>файлі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До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змінної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застосовуватися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один </a:t>
            </a:r>
            <a:r>
              <a:rPr lang="ru-RU" dirty="0" err="1" smtClean="0"/>
              <a:t>специфікатор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uk-UA" dirty="0" smtClean="0"/>
              <a:t>Правила області дії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err="1" smtClean="0"/>
              <a:t>Областю</a:t>
            </a:r>
            <a:r>
              <a:rPr lang="ru-RU" b="1" i="1" dirty="0" smtClean="0"/>
              <a:t> </a:t>
            </a:r>
            <a:r>
              <a:rPr lang="ru-RU" b="1" i="1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ідентифікатора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та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, в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можливе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. Область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ідентифікатора</a:t>
            </a:r>
            <a:r>
              <a:rPr lang="ru-RU" dirty="0" smtClean="0"/>
              <a:t> </a:t>
            </a:r>
            <a:r>
              <a:rPr lang="ru-RU" dirty="0" err="1" smtClean="0"/>
              <a:t>поділяється</a:t>
            </a:r>
            <a:r>
              <a:rPr lang="ru-RU" dirty="0" smtClean="0"/>
              <a:t> на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: </a:t>
            </a:r>
            <a:r>
              <a:rPr lang="ru-RU" b="1" i="1" dirty="0" smtClean="0"/>
              <a:t>область </a:t>
            </a:r>
            <a:r>
              <a:rPr lang="ru-RU" b="1" i="1" dirty="0" err="1" smtClean="0"/>
              <a:t>дії</a:t>
            </a:r>
            <a:r>
              <a:rPr lang="ru-RU" b="1" i="1" dirty="0" smtClean="0"/>
              <a:t> </a:t>
            </a:r>
            <a:r>
              <a:rPr lang="ru-RU" b="1" i="1" dirty="0" err="1" smtClean="0"/>
              <a:t>функції</a:t>
            </a:r>
            <a:r>
              <a:rPr lang="ru-RU" b="1" i="1" dirty="0" smtClean="0"/>
              <a:t>, </a:t>
            </a:r>
            <a:r>
              <a:rPr lang="ru-RU" b="1" i="1" dirty="0" err="1" smtClean="0"/>
              <a:t>область</a:t>
            </a:r>
            <a:r>
              <a:rPr lang="ru-RU" b="1" i="1" dirty="0" smtClean="0"/>
              <a:t> </a:t>
            </a:r>
            <a:r>
              <a:rPr lang="ru-RU" b="1" i="1" dirty="0" err="1" smtClean="0"/>
              <a:t>дії</a:t>
            </a:r>
            <a:r>
              <a:rPr lang="ru-RU" b="1" i="1" dirty="0" smtClean="0"/>
              <a:t> файла, область </a:t>
            </a:r>
            <a:r>
              <a:rPr lang="ru-RU" b="1" i="1" dirty="0" err="1" smtClean="0"/>
              <a:t>дії</a:t>
            </a:r>
            <a:r>
              <a:rPr lang="ru-RU" b="1" i="1" dirty="0" smtClean="0"/>
              <a:t> блоку</a:t>
            </a:r>
            <a:r>
              <a:rPr lang="ru-RU" i="1" dirty="0" smtClean="0"/>
              <a:t>.</a:t>
            </a:r>
            <a:endParaRPr lang="ru-RU" dirty="0" smtClean="0"/>
          </a:p>
          <a:p>
            <a:r>
              <a:rPr lang="ru-RU" dirty="0" err="1" smtClean="0"/>
              <a:t>Мітки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ідентифікаторами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uk-UA" dirty="0" smtClean="0"/>
              <a:t>належать</a:t>
            </a:r>
            <a:r>
              <a:rPr lang="ru-RU" dirty="0" smtClean="0"/>
              <a:t> до </a:t>
            </a:r>
            <a:r>
              <a:rPr lang="ru-RU" dirty="0" err="1" smtClean="0"/>
              <a:t>обла</a:t>
            </a:r>
            <a:r>
              <a:rPr lang="uk-UA" dirty="0" smtClean="0"/>
              <a:t>с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. На них не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посилатися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Ідентифікатор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об'явлений</a:t>
            </a:r>
            <a:r>
              <a:rPr lang="ru-RU" dirty="0" smtClean="0"/>
              <a:t> </a:t>
            </a:r>
            <a:r>
              <a:rPr lang="ru-RU" dirty="0" err="1" smtClean="0"/>
              <a:t>зовні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, </a:t>
            </a:r>
            <a:r>
              <a:rPr lang="ru-RU" dirty="0" err="1" smtClean="0"/>
              <a:t>має</a:t>
            </a:r>
            <a:r>
              <a:rPr lang="ru-RU" dirty="0" smtClean="0"/>
              <a:t> область </a:t>
            </a:r>
            <a:r>
              <a:rPr lang="ru-RU" dirty="0" err="1" smtClean="0"/>
              <a:t>дії</a:t>
            </a:r>
            <a:r>
              <a:rPr lang="ru-RU" dirty="0" smtClean="0"/>
              <a:t> файла.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ідентифікатор</a:t>
            </a:r>
            <a:r>
              <a:rPr lang="ru-RU" dirty="0" smtClean="0"/>
              <a:t> “</a:t>
            </a:r>
            <a:r>
              <a:rPr lang="ru-RU" dirty="0" err="1" smtClean="0"/>
              <a:t>відомий</a:t>
            </a:r>
            <a:r>
              <a:rPr lang="ru-RU" dirty="0" smtClean="0"/>
              <a:t>” </a:t>
            </a:r>
            <a:r>
              <a:rPr lang="ru-RU" dirty="0" err="1" smtClean="0"/>
              <a:t>всім</a:t>
            </a:r>
            <a:r>
              <a:rPr lang="ru-RU" dirty="0" smtClean="0"/>
              <a:t> </a:t>
            </a:r>
            <a:r>
              <a:rPr lang="ru-RU" dirty="0" err="1" smtClean="0"/>
              <a:t>функціям</a:t>
            </a:r>
            <a:r>
              <a:rPr lang="ru-RU" dirty="0" smtClean="0"/>
              <a:t>, </a:t>
            </a:r>
            <a:r>
              <a:rPr lang="ru-RU" dirty="0" err="1" smtClean="0"/>
              <a:t>починаючи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того </a:t>
            </a:r>
            <a:r>
              <a:rPr lang="ru-RU" dirty="0" err="1" smtClean="0"/>
              <a:t>місця</a:t>
            </a:r>
            <a:r>
              <a:rPr lang="ru-RU" dirty="0" smtClean="0"/>
              <a:t>, де </a:t>
            </a:r>
            <a:r>
              <a:rPr lang="ru-RU" dirty="0" err="1" smtClean="0"/>
              <a:t>він</a:t>
            </a:r>
            <a:r>
              <a:rPr lang="ru-RU" dirty="0" smtClean="0"/>
              <a:t> описаний, </a:t>
            </a:r>
            <a:r>
              <a:rPr lang="ru-RU" dirty="0" err="1" smtClean="0"/>
              <a:t>і</a:t>
            </a:r>
            <a:r>
              <a:rPr lang="ru-RU" dirty="0" smtClean="0"/>
              <a:t> до </a:t>
            </a:r>
            <a:r>
              <a:rPr lang="ru-RU" dirty="0" err="1" smtClean="0"/>
              <a:t>кінця</a:t>
            </a:r>
            <a:r>
              <a:rPr lang="ru-RU" dirty="0" smtClean="0"/>
              <a:t> файла. </a:t>
            </a:r>
            <a:r>
              <a:rPr lang="ru-RU" dirty="0" err="1" smtClean="0"/>
              <a:t>Глобальні</a:t>
            </a:r>
            <a:r>
              <a:rPr lang="ru-RU" dirty="0" smtClean="0"/>
              <a:t> </a:t>
            </a:r>
            <a:r>
              <a:rPr lang="ru-RU" dirty="0" err="1" smtClean="0"/>
              <a:t>змінні</a:t>
            </a:r>
            <a:r>
              <a:rPr lang="ru-RU" dirty="0" smtClean="0"/>
              <a:t>,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, </a:t>
            </a:r>
            <a:r>
              <a:rPr lang="ru-RU" dirty="0" err="1" smtClean="0"/>
              <a:t>прототипи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область </a:t>
            </a:r>
            <a:r>
              <a:rPr lang="ru-RU" dirty="0" err="1" smtClean="0"/>
              <a:t>дії</a:t>
            </a:r>
            <a:r>
              <a:rPr lang="ru-RU" dirty="0" smtClean="0"/>
              <a:t> файла.</a:t>
            </a:r>
          </a:p>
          <a:p>
            <a:r>
              <a:rPr lang="ru-RU" dirty="0" err="1" smtClean="0"/>
              <a:t>Ідентифікатори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об'явлені</a:t>
            </a:r>
            <a:r>
              <a:rPr lang="ru-RU" dirty="0" smtClean="0"/>
              <a:t> у </a:t>
            </a:r>
            <a:r>
              <a:rPr lang="ru-RU" dirty="0" err="1" smtClean="0"/>
              <a:t>середині</a:t>
            </a:r>
            <a:r>
              <a:rPr lang="ru-RU" dirty="0" smtClean="0"/>
              <a:t> блок</a:t>
            </a:r>
            <a:r>
              <a:rPr lang="uk-UA" dirty="0" smtClean="0"/>
              <a:t>у</a:t>
            </a:r>
            <a:r>
              <a:rPr lang="ru-RU" dirty="0" smtClean="0"/>
              <a:t>, </a:t>
            </a:r>
            <a:r>
              <a:rPr lang="ru-RU" dirty="0" err="1" smtClean="0"/>
              <a:t>мають</a:t>
            </a:r>
            <a:r>
              <a:rPr lang="ru-RU" dirty="0" smtClean="0"/>
              <a:t> область </a:t>
            </a:r>
            <a:r>
              <a:rPr lang="ru-RU" dirty="0" err="1" smtClean="0"/>
              <a:t>дії</a:t>
            </a:r>
            <a:r>
              <a:rPr lang="ru-RU" dirty="0" smtClean="0"/>
              <a:t> блоку. </a:t>
            </a:r>
            <a:r>
              <a:rPr lang="ru-RU" dirty="0" err="1" smtClean="0"/>
              <a:t>Локальні</a:t>
            </a:r>
            <a:r>
              <a:rPr lang="ru-RU" dirty="0" smtClean="0"/>
              <a:t> </a:t>
            </a:r>
            <a:r>
              <a:rPr lang="ru-RU" dirty="0" err="1" smtClean="0"/>
              <a:t>змінні</a:t>
            </a:r>
            <a:r>
              <a:rPr lang="ru-RU" dirty="0" smtClean="0"/>
              <a:t> та </a:t>
            </a:r>
            <a:r>
              <a:rPr lang="ru-RU" dirty="0" err="1" smtClean="0"/>
              <a:t>параметри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область </a:t>
            </a:r>
            <a:r>
              <a:rPr lang="ru-RU" dirty="0" err="1" smtClean="0"/>
              <a:t>дії</a:t>
            </a:r>
            <a:r>
              <a:rPr lang="ru-RU" dirty="0" smtClean="0"/>
              <a:t> блоку.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25000" lnSpcReduction="20000"/>
          </a:bodyPr>
          <a:lstStyle/>
          <a:p>
            <a:r>
              <a:rPr lang="en-US" b="1" dirty="0" smtClean="0"/>
              <a:t>#include &lt;</a:t>
            </a:r>
            <a:r>
              <a:rPr lang="en-US" b="1" dirty="0" err="1" smtClean="0"/>
              <a:t>stdio.h</a:t>
            </a:r>
            <a:r>
              <a:rPr lang="en-US" b="1" dirty="0" smtClean="0"/>
              <a:t>&gt;</a:t>
            </a:r>
            <a:endParaRPr lang="ru-RU" dirty="0" smtClean="0"/>
          </a:p>
          <a:p>
            <a:r>
              <a:rPr lang="ru-RU" b="1" dirty="0" smtClean="0"/>
              <a:t>#</a:t>
            </a:r>
            <a:r>
              <a:rPr lang="ru-RU" b="1" dirty="0" err="1" smtClean="0"/>
              <a:t>include</a:t>
            </a:r>
            <a:r>
              <a:rPr lang="ru-RU" b="1" dirty="0" smtClean="0"/>
              <a:t> &lt;</a:t>
            </a:r>
            <a:r>
              <a:rPr lang="ru-RU" b="1" dirty="0" err="1" smtClean="0"/>
              <a:t>conio.h</a:t>
            </a:r>
            <a:r>
              <a:rPr lang="ru-RU" b="1" dirty="0" smtClean="0"/>
              <a:t>&gt;</a:t>
            </a:r>
            <a:endParaRPr lang="ru-RU" dirty="0" smtClean="0"/>
          </a:p>
          <a:p>
            <a:r>
              <a:rPr lang="en-US" b="1" dirty="0" smtClean="0"/>
              <a:t>void </a:t>
            </a:r>
            <a:r>
              <a:rPr lang="en-US" b="1" dirty="0" err="1" smtClean="0"/>
              <a:t>function_a</a:t>
            </a:r>
            <a:r>
              <a:rPr lang="en-US" b="1" dirty="0" smtClean="0"/>
              <a:t>(void); /* </a:t>
            </a:r>
            <a:r>
              <a:rPr lang="ru-RU" b="1" dirty="0" smtClean="0"/>
              <a:t>прототип </a:t>
            </a:r>
            <a:r>
              <a:rPr lang="ru-RU" b="1" dirty="0" err="1" smtClean="0"/>
              <a:t>функції</a:t>
            </a:r>
            <a:r>
              <a:rPr lang="en-US" b="1" dirty="0" smtClean="0"/>
              <a:t> */</a:t>
            </a:r>
            <a:endParaRPr lang="ru-RU" dirty="0" smtClean="0"/>
          </a:p>
          <a:p>
            <a:r>
              <a:rPr lang="en-US" b="1" dirty="0" err="1" smtClean="0"/>
              <a:t>int</a:t>
            </a:r>
            <a:r>
              <a:rPr lang="en-US" b="1" dirty="0" smtClean="0"/>
              <a:t> ivalue1=1; </a:t>
            </a:r>
            <a:r>
              <a:rPr lang="uk-UA" b="1" dirty="0" smtClean="0"/>
              <a:t>              </a:t>
            </a:r>
            <a:r>
              <a:rPr lang="en-US" b="1" dirty="0" smtClean="0"/>
              <a:t>/* </a:t>
            </a:r>
            <a:r>
              <a:rPr lang="ru-RU" b="1" dirty="0" err="1" smtClean="0"/>
              <a:t>зовн</a:t>
            </a:r>
            <a:r>
              <a:rPr lang="en-US" b="1" dirty="0" err="1" smtClean="0"/>
              <a:t>i</a:t>
            </a:r>
            <a:r>
              <a:rPr lang="ru-RU" b="1" dirty="0" err="1" smtClean="0"/>
              <a:t>шня</a:t>
            </a:r>
            <a:r>
              <a:rPr lang="ru-RU" b="1" dirty="0" smtClean="0"/>
              <a:t> </a:t>
            </a:r>
            <a:r>
              <a:rPr lang="ru-RU" b="1" dirty="0" err="1" smtClean="0"/>
              <a:t>зм</a:t>
            </a:r>
            <a:r>
              <a:rPr lang="en-US" b="1" dirty="0" err="1" smtClean="0"/>
              <a:t>i</a:t>
            </a:r>
            <a:r>
              <a:rPr lang="ru-RU" b="1" dirty="0" err="1" smtClean="0"/>
              <a:t>нна</a:t>
            </a:r>
            <a:r>
              <a:rPr lang="en-US" b="1" dirty="0" smtClean="0"/>
              <a:t> */</a:t>
            </a:r>
            <a:endParaRPr lang="ru-RU" dirty="0" smtClean="0"/>
          </a:p>
          <a:p>
            <a:r>
              <a:rPr lang="en-US" b="1" dirty="0" smtClean="0"/>
              <a:t> </a:t>
            </a:r>
            <a:r>
              <a:rPr lang="ru-RU" b="1" dirty="0" err="1" smtClean="0"/>
              <a:t>void</a:t>
            </a:r>
            <a:r>
              <a:rPr lang="ru-RU" b="1" dirty="0" smtClean="0"/>
              <a:t> </a:t>
            </a:r>
            <a:r>
              <a:rPr lang="ru-RU" b="1" dirty="0" err="1" smtClean="0"/>
              <a:t>main</a:t>
            </a:r>
            <a:r>
              <a:rPr lang="ru-RU" b="1" dirty="0" smtClean="0"/>
              <a:t> ()</a:t>
            </a:r>
            <a:endParaRPr lang="ru-RU" dirty="0" smtClean="0"/>
          </a:p>
          <a:p>
            <a:r>
              <a:rPr lang="ru-RU" b="1" dirty="0" smtClean="0"/>
              <a:t>{</a:t>
            </a:r>
            <a:endParaRPr lang="ru-RU" dirty="0" smtClean="0"/>
          </a:p>
          <a:p>
            <a:r>
              <a:rPr lang="ru-RU" b="1" dirty="0" err="1" smtClean="0"/>
              <a:t>clrscr</a:t>
            </a:r>
            <a:r>
              <a:rPr lang="ru-RU" b="1" dirty="0" smtClean="0"/>
              <a:t>();</a:t>
            </a:r>
            <a:endParaRPr lang="ru-RU" dirty="0" smtClean="0"/>
          </a:p>
          <a:p>
            <a:r>
              <a:rPr lang="uk-UA" b="1" dirty="0" smtClean="0"/>
              <a:t> </a:t>
            </a:r>
            <a:endParaRPr lang="ru-RU" dirty="0" smtClean="0"/>
          </a:p>
          <a:p>
            <a:r>
              <a:rPr lang="en-US" b="1" dirty="0" smtClean="0"/>
              <a:t>extern </a:t>
            </a:r>
            <a:r>
              <a:rPr lang="en-US" b="1" dirty="0" err="1" smtClean="0"/>
              <a:t>int</a:t>
            </a:r>
            <a:r>
              <a:rPr lang="en-US" b="1" dirty="0" smtClean="0"/>
              <a:t> ivalue1;</a:t>
            </a:r>
            <a:endParaRPr lang="ru-RU" dirty="0" smtClean="0"/>
          </a:p>
          <a:p>
            <a:r>
              <a:rPr lang="uk-UA" b="1" dirty="0" smtClean="0"/>
              <a:t>/</a:t>
            </a:r>
            <a:r>
              <a:rPr lang="ru-RU" b="1" dirty="0" smtClean="0"/>
              <a:t>*</a:t>
            </a:r>
            <a:r>
              <a:rPr lang="ru-RU" b="1" dirty="0" err="1" smtClean="0"/>
              <a:t>звертання</a:t>
            </a:r>
            <a:r>
              <a:rPr lang="ru-RU" b="1" dirty="0" smtClean="0"/>
              <a:t> до </a:t>
            </a:r>
            <a:r>
              <a:rPr lang="ru-RU" b="1" dirty="0" err="1" smtClean="0"/>
              <a:t>глобальної</a:t>
            </a:r>
            <a:r>
              <a:rPr lang="ru-RU" b="1" dirty="0" smtClean="0"/>
              <a:t> (</a:t>
            </a:r>
            <a:r>
              <a:rPr lang="ru-RU" b="1" dirty="0" err="1" smtClean="0"/>
              <a:t>зовнішньої</a:t>
            </a:r>
            <a:r>
              <a:rPr lang="ru-RU" b="1" dirty="0" smtClean="0"/>
              <a:t>) </a:t>
            </a:r>
            <a:r>
              <a:rPr lang="ru-RU" b="1" dirty="0" err="1" smtClean="0"/>
              <a:t>змінної</a:t>
            </a:r>
            <a:r>
              <a:rPr lang="ru-RU" b="1" dirty="0" smtClean="0"/>
              <a:t>*/</a:t>
            </a:r>
            <a:endParaRPr lang="ru-RU" dirty="0" smtClean="0"/>
          </a:p>
          <a:p>
            <a:r>
              <a:rPr lang="uk-UA" b="1" dirty="0" smtClean="0"/>
              <a:t> </a:t>
            </a:r>
            <a:endParaRPr lang="ru-RU" dirty="0" smtClean="0"/>
          </a:p>
          <a:p>
            <a:r>
              <a:rPr lang="en-US" b="1" dirty="0" smtClean="0"/>
              <a:t>static </a:t>
            </a:r>
            <a:r>
              <a:rPr lang="en-US" b="1" dirty="0" err="1" smtClean="0"/>
              <a:t>int</a:t>
            </a:r>
            <a:r>
              <a:rPr lang="en-US" b="1" dirty="0" smtClean="0"/>
              <a:t> ivalue2;</a:t>
            </a:r>
            <a:endParaRPr lang="ru-RU" dirty="0" smtClean="0"/>
          </a:p>
          <a:p>
            <a:r>
              <a:rPr lang="ru-RU" b="1" dirty="0" smtClean="0"/>
              <a:t>/*за </a:t>
            </a:r>
            <a:r>
              <a:rPr lang="ru-RU" b="1" dirty="0" err="1" smtClean="0"/>
              <a:t>замовченням</a:t>
            </a:r>
            <a:r>
              <a:rPr lang="ru-RU" b="1" dirty="0" smtClean="0"/>
              <a:t> – </a:t>
            </a:r>
            <a:r>
              <a:rPr lang="ru-RU" b="1" dirty="0" err="1" smtClean="0"/>
              <a:t>початкове</a:t>
            </a:r>
            <a:r>
              <a:rPr lang="ru-RU" b="1" dirty="0" smtClean="0"/>
              <a:t> </a:t>
            </a:r>
            <a:r>
              <a:rPr lang="ru-RU" b="1" dirty="0" err="1" smtClean="0"/>
              <a:t>значення</a:t>
            </a:r>
            <a:r>
              <a:rPr lang="ru-RU" b="1" dirty="0" smtClean="0"/>
              <a:t> 0, </a:t>
            </a:r>
            <a:r>
              <a:rPr lang="ru-RU" b="1" dirty="0" err="1" smtClean="0"/>
              <a:t>змінна</a:t>
            </a:r>
            <a:r>
              <a:rPr lang="ru-RU" b="1" dirty="0" smtClean="0"/>
              <a:t> доступна </a:t>
            </a:r>
            <a:r>
              <a:rPr lang="ru-RU" b="1" dirty="0" err="1" smtClean="0"/>
              <a:t>тільки</a:t>
            </a:r>
            <a:r>
              <a:rPr lang="ru-RU" b="1" dirty="0" smtClean="0"/>
              <a:t> у </a:t>
            </a:r>
            <a:r>
              <a:rPr lang="ru-RU" b="1" dirty="0" err="1" smtClean="0"/>
              <a:t>функції</a:t>
            </a:r>
            <a:r>
              <a:rPr lang="ru-RU" b="1" dirty="0" smtClean="0"/>
              <a:t> </a:t>
            </a:r>
            <a:r>
              <a:rPr lang="en-US" b="1" dirty="0" smtClean="0"/>
              <a:t>main</a:t>
            </a:r>
            <a:r>
              <a:rPr lang="ru-RU" b="1" dirty="0" smtClean="0"/>
              <a:t> */</a:t>
            </a:r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err="1" smtClean="0"/>
              <a:t>register</a:t>
            </a:r>
            <a:r>
              <a:rPr lang="ru-RU" b="1" dirty="0" smtClean="0"/>
              <a:t> </a:t>
            </a:r>
            <a:r>
              <a:rPr lang="ru-RU" b="1" dirty="0" err="1" smtClean="0"/>
              <a:t>int</a:t>
            </a:r>
            <a:r>
              <a:rPr lang="ru-RU" b="1" dirty="0" smtClean="0"/>
              <a:t> rvalue=0;</a:t>
            </a:r>
            <a:endParaRPr lang="ru-RU" dirty="0" smtClean="0"/>
          </a:p>
          <a:p>
            <a:r>
              <a:rPr lang="uk-UA" b="1" dirty="0" smtClean="0"/>
              <a:t> </a:t>
            </a:r>
            <a:r>
              <a:rPr lang="ru-RU" b="1" dirty="0" smtClean="0"/>
              <a:t>/*за </a:t>
            </a:r>
            <a:r>
              <a:rPr lang="ru-RU" b="1" dirty="0" err="1" smtClean="0"/>
              <a:t>можливістю</a:t>
            </a:r>
            <a:r>
              <a:rPr lang="ru-RU" b="1" dirty="0" smtClean="0"/>
              <a:t> </a:t>
            </a:r>
            <a:r>
              <a:rPr lang="ru-RU" b="1" dirty="0" err="1" smtClean="0"/>
              <a:t>запам</a:t>
            </a:r>
            <a:r>
              <a:rPr lang="uk-UA" b="1" dirty="0" smtClean="0"/>
              <a:t>'</a:t>
            </a:r>
            <a:r>
              <a:rPr lang="ru-RU" b="1" dirty="0" err="1" smtClean="0"/>
              <a:t>ятовується</a:t>
            </a:r>
            <a:r>
              <a:rPr lang="ru-RU" b="1" dirty="0" smtClean="0"/>
              <a:t> в </a:t>
            </a:r>
            <a:r>
              <a:rPr lang="ru-RU" b="1" dirty="0" err="1" smtClean="0"/>
              <a:t>регістрі</a:t>
            </a:r>
            <a:r>
              <a:rPr lang="ru-RU" b="1" dirty="0" smtClean="0"/>
              <a:t>*/</a:t>
            </a:r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err="1" smtClean="0"/>
              <a:t>int</a:t>
            </a:r>
            <a:r>
              <a:rPr lang="ru-RU" b="1" dirty="0" smtClean="0"/>
              <a:t> value3=0;</a:t>
            </a:r>
            <a:endParaRPr lang="ru-RU" dirty="0" smtClean="0"/>
          </a:p>
          <a:p>
            <a:r>
              <a:rPr lang="ru-RU" b="1" dirty="0" smtClean="0"/>
              <a:t>/*за </a:t>
            </a:r>
            <a:r>
              <a:rPr lang="ru-RU" b="1" dirty="0" err="1" smtClean="0"/>
              <a:t>замовченням</a:t>
            </a:r>
            <a:r>
              <a:rPr lang="ru-RU" b="1" dirty="0" smtClean="0"/>
              <a:t> – </a:t>
            </a:r>
            <a:r>
              <a:rPr lang="ru-RU" b="1" dirty="0" err="1" smtClean="0"/>
              <a:t>клас</a:t>
            </a:r>
            <a:r>
              <a:rPr lang="ru-RU" b="1" dirty="0" smtClean="0"/>
              <a:t> </a:t>
            </a:r>
            <a:r>
              <a:rPr lang="ru-RU" b="1" dirty="0" err="1" smtClean="0"/>
              <a:t>пам</a:t>
            </a:r>
            <a:r>
              <a:rPr lang="uk-UA" b="1" dirty="0" smtClean="0"/>
              <a:t>'</a:t>
            </a:r>
            <a:r>
              <a:rPr lang="ru-RU" b="1" dirty="0" err="1" smtClean="0"/>
              <a:t>яті</a:t>
            </a:r>
            <a:r>
              <a:rPr lang="ru-RU" b="1" dirty="0" smtClean="0"/>
              <a:t> </a:t>
            </a:r>
            <a:r>
              <a:rPr lang="en-US" b="1" dirty="0" smtClean="0"/>
              <a:t>auto</a:t>
            </a:r>
            <a:r>
              <a:rPr lang="ru-RU" b="1" dirty="0" smtClean="0"/>
              <a:t>*/</a:t>
            </a:r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en-US" b="1" dirty="0" err="1" smtClean="0"/>
              <a:t>printf</a:t>
            </a:r>
            <a:r>
              <a:rPr lang="en-US" b="1" dirty="0" smtClean="0"/>
              <a:t>("\</a:t>
            </a:r>
            <a:r>
              <a:rPr lang="en-US" b="1" dirty="0" err="1" smtClean="0"/>
              <a:t>n%d</a:t>
            </a:r>
            <a:r>
              <a:rPr lang="en-US" b="1" dirty="0" smtClean="0"/>
              <a:t> %d %d %d", ivalue1, ivalue2, </a:t>
            </a:r>
            <a:r>
              <a:rPr lang="en-US" b="1" dirty="0" err="1" smtClean="0"/>
              <a:t>rvalue</a:t>
            </a:r>
            <a:r>
              <a:rPr lang="en-US" b="1" dirty="0" smtClean="0"/>
              <a:t>, value3);</a:t>
            </a:r>
            <a:endParaRPr lang="ru-RU" dirty="0" smtClean="0"/>
          </a:p>
          <a:p>
            <a:r>
              <a:rPr lang="en-US" b="1" dirty="0" smtClean="0"/>
              <a:t>/*</a:t>
            </a:r>
            <a:r>
              <a:rPr lang="ru-RU" b="1" dirty="0" err="1" smtClean="0"/>
              <a:t>виводяться</a:t>
            </a:r>
            <a:r>
              <a:rPr lang="ru-RU" b="1" dirty="0" smtClean="0"/>
              <a:t> числа</a:t>
            </a:r>
            <a:r>
              <a:rPr lang="uk-UA" b="1" dirty="0" smtClean="0"/>
              <a:t>:</a:t>
            </a:r>
            <a:r>
              <a:rPr lang="en-US" b="1" dirty="0" smtClean="0"/>
              <a:t> 1 0 0 0*/</a:t>
            </a:r>
            <a:endParaRPr lang="ru-RU" dirty="0" smtClean="0"/>
          </a:p>
          <a:p>
            <a:r>
              <a:rPr lang="en-US" b="1" dirty="0" err="1" smtClean="0"/>
              <a:t>function_a</a:t>
            </a:r>
            <a:r>
              <a:rPr lang="en-US" b="1" dirty="0" smtClean="0"/>
              <a:t>();</a:t>
            </a:r>
            <a:endParaRPr lang="ru-RU" dirty="0" smtClean="0"/>
          </a:p>
          <a:p>
            <a:r>
              <a:rPr lang="uk-UA" b="1" dirty="0" smtClean="0"/>
              <a:t> /* Виклик функції </a:t>
            </a:r>
            <a:r>
              <a:rPr lang="en-US" b="1" dirty="0" err="1" smtClean="0"/>
              <a:t>function_a</a:t>
            </a:r>
            <a:r>
              <a:rPr lang="en-US" b="1" dirty="0" smtClean="0"/>
              <a:t> */</a:t>
            </a:r>
            <a:endParaRPr lang="ru-RU" dirty="0" smtClean="0"/>
          </a:p>
          <a:p>
            <a:r>
              <a:rPr lang="ru-RU" b="1" dirty="0" err="1" smtClean="0"/>
              <a:t>getch</a:t>
            </a:r>
            <a:r>
              <a:rPr lang="ru-RU" b="1" dirty="0" smtClean="0"/>
              <a:t>();</a:t>
            </a:r>
            <a:endParaRPr lang="ru-RU" dirty="0" smtClean="0"/>
          </a:p>
          <a:p>
            <a:r>
              <a:rPr lang="ru-RU" b="1" dirty="0" smtClean="0"/>
              <a:t>}</a:t>
            </a:r>
            <a:endParaRPr lang="ru-RU" dirty="0" smtClean="0"/>
          </a:p>
          <a:p>
            <a:r>
              <a:rPr lang="en-US" b="1" dirty="0" smtClean="0"/>
              <a:t>void </a:t>
            </a:r>
            <a:r>
              <a:rPr lang="en-US" b="1" dirty="0" err="1" smtClean="0"/>
              <a:t>function_a</a:t>
            </a:r>
            <a:r>
              <a:rPr lang="en-US" b="1" dirty="0" smtClean="0"/>
              <a:t>(void) </a:t>
            </a:r>
            <a:endParaRPr lang="ru-RU" dirty="0" smtClean="0"/>
          </a:p>
          <a:p>
            <a:r>
              <a:rPr lang="ru-RU" b="1" dirty="0" smtClean="0"/>
              <a:t>{</a:t>
            </a:r>
            <a:endParaRPr lang="ru-RU" dirty="0" smtClean="0"/>
          </a:p>
          <a:p>
            <a:r>
              <a:rPr lang="ru-RU" b="1" dirty="0" err="1" smtClean="0"/>
              <a:t>static</a:t>
            </a:r>
            <a:r>
              <a:rPr lang="ru-RU" b="1" dirty="0" smtClean="0"/>
              <a:t> </a:t>
            </a:r>
            <a:r>
              <a:rPr lang="ru-RU" b="1" dirty="0" err="1" smtClean="0"/>
              <a:t>int</a:t>
            </a:r>
            <a:r>
              <a:rPr lang="ru-RU" b="1" dirty="0" smtClean="0"/>
              <a:t> *pivalue1=&amp;ivalue1;</a:t>
            </a:r>
            <a:endParaRPr lang="ru-RU" dirty="0" smtClean="0"/>
          </a:p>
          <a:p>
            <a:r>
              <a:rPr lang="ru-RU" b="1" dirty="0" smtClean="0"/>
              <a:t>/*</a:t>
            </a:r>
            <a:r>
              <a:rPr lang="ru-RU" b="1" dirty="0" err="1" smtClean="0"/>
              <a:t>запам'ятовується</a:t>
            </a:r>
            <a:r>
              <a:rPr lang="ru-RU" b="1" dirty="0" smtClean="0"/>
              <a:t> адреса </a:t>
            </a:r>
            <a:r>
              <a:rPr lang="ru-RU" b="1" dirty="0" err="1" smtClean="0"/>
              <a:t>глобальної</a:t>
            </a:r>
            <a:r>
              <a:rPr lang="ru-RU" b="1" dirty="0" smtClean="0"/>
              <a:t> </a:t>
            </a:r>
            <a:r>
              <a:rPr lang="ru-RU" b="1" dirty="0" err="1" smtClean="0"/>
              <a:t>змінної</a:t>
            </a:r>
            <a:r>
              <a:rPr lang="ru-RU" b="1" dirty="0" smtClean="0"/>
              <a:t> */</a:t>
            </a:r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err="1" smtClean="0"/>
              <a:t>int</a:t>
            </a:r>
            <a:r>
              <a:rPr lang="ru-RU" b="1" dirty="0" smtClean="0"/>
              <a:t> ivalue1=32;</a:t>
            </a:r>
            <a:endParaRPr lang="ru-RU" dirty="0" smtClean="0"/>
          </a:p>
          <a:p>
            <a:r>
              <a:rPr lang="ru-RU" b="1" dirty="0" smtClean="0"/>
              <a:t>/*</a:t>
            </a:r>
            <a:r>
              <a:rPr lang="ru-RU" b="1" dirty="0" err="1" smtClean="0"/>
              <a:t>створюється</a:t>
            </a:r>
            <a:r>
              <a:rPr lang="ru-RU" b="1" dirty="0" smtClean="0"/>
              <a:t> нова локальна </a:t>
            </a:r>
            <a:r>
              <a:rPr lang="ru-RU" b="1" dirty="0" err="1" smtClean="0"/>
              <a:t>змінна</a:t>
            </a:r>
            <a:r>
              <a:rPr lang="ru-RU" b="1" dirty="0" smtClean="0"/>
              <a:t> */</a:t>
            </a:r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en-US" b="1" dirty="0" smtClean="0"/>
              <a:t>static 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ivalue</a:t>
            </a:r>
            <a:r>
              <a:rPr lang="uk-UA" b="1" dirty="0" smtClean="0"/>
              <a:t>2=2;</a:t>
            </a:r>
            <a:endParaRPr lang="ru-RU" dirty="0" smtClean="0"/>
          </a:p>
          <a:p>
            <a:r>
              <a:rPr lang="uk-UA" b="1" dirty="0" smtClean="0"/>
              <a:t>/*створюється нова локальна змінна */</a:t>
            </a:r>
            <a:endParaRPr lang="ru-RU" dirty="0" smtClean="0"/>
          </a:p>
          <a:p>
            <a:r>
              <a:rPr lang="en-US" b="1" dirty="0" smtClean="0"/>
              <a:t>ivalue2+=2;</a:t>
            </a:r>
            <a:endParaRPr lang="ru-RU" dirty="0" smtClean="0"/>
          </a:p>
          <a:p>
            <a:r>
              <a:rPr lang="en-US" b="1" dirty="0" err="1" smtClean="0"/>
              <a:t>printf</a:t>
            </a:r>
            <a:r>
              <a:rPr lang="en-US" b="1" dirty="0" smtClean="0"/>
              <a:t>("\</a:t>
            </a:r>
            <a:r>
              <a:rPr lang="en-US" b="1" dirty="0" err="1" smtClean="0"/>
              <a:t>n%d</a:t>
            </a:r>
            <a:r>
              <a:rPr lang="en-US" b="1" dirty="0" smtClean="0"/>
              <a:t> %d %d", ivalue1, ivalue2, *pivalue1);</a:t>
            </a:r>
            <a:endParaRPr lang="ru-RU" dirty="0" smtClean="0"/>
          </a:p>
          <a:p>
            <a:r>
              <a:rPr lang="en-US" b="1" dirty="0" smtClean="0"/>
              <a:t>/*</a:t>
            </a:r>
            <a:r>
              <a:rPr lang="ru-RU" b="1" dirty="0" err="1" smtClean="0"/>
              <a:t>виводяться</a:t>
            </a:r>
            <a:r>
              <a:rPr lang="ru-RU" b="1" dirty="0" smtClean="0"/>
              <a:t> числа</a:t>
            </a:r>
            <a:r>
              <a:rPr lang="uk-UA" b="1" dirty="0" smtClean="0"/>
              <a:t>:</a:t>
            </a:r>
            <a:r>
              <a:rPr lang="en-US" b="1" dirty="0" smtClean="0"/>
              <a:t> 32 4 1*/</a:t>
            </a:r>
            <a:endParaRPr lang="ru-RU" dirty="0" smtClean="0"/>
          </a:p>
          <a:p>
            <a:r>
              <a:rPr lang="ru-RU" b="1" dirty="0" smtClean="0"/>
              <a:t>}                                             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Приклад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Завдання . Розробити програму, яка за заданими координатами трьох точок визначає довжину кожної лінії, що з’єднують ці точки, та периметр отриманого трикутника.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Для реалізації програми напишемо такі функції:</a:t>
            </a:r>
            <a:endParaRPr lang="ru-RU" dirty="0" smtClean="0"/>
          </a:p>
          <a:p>
            <a:pPr lvl="0"/>
            <a:r>
              <a:rPr lang="en-US" b="1" i="1" dirty="0" err="1" smtClean="0"/>
              <a:t>setCoords</a:t>
            </a:r>
            <a:r>
              <a:rPr lang="uk-UA" dirty="0" smtClean="0"/>
              <a:t>, яка забезпечує введення координат точки;</a:t>
            </a:r>
            <a:endParaRPr lang="ru-RU" dirty="0" smtClean="0"/>
          </a:p>
          <a:p>
            <a:pPr lvl="0"/>
            <a:r>
              <a:rPr lang="en-US" b="1" i="1" dirty="0" err="1" smtClean="0"/>
              <a:t>lengthLine</a:t>
            </a:r>
            <a:r>
              <a:rPr lang="uk-UA" dirty="0" smtClean="0"/>
              <a:t>, яка за координатами двох точок лінії визначає її довжину;</a:t>
            </a:r>
            <a:endParaRPr lang="ru-RU" dirty="0" smtClean="0"/>
          </a:p>
          <a:p>
            <a:r>
              <a:rPr lang="en-US" b="1" i="1" dirty="0" err="1" smtClean="0"/>
              <a:t>Perimetr</a:t>
            </a:r>
            <a:r>
              <a:rPr lang="ru-RU" dirty="0" smtClean="0"/>
              <a:t>, яка </a:t>
            </a:r>
            <a:r>
              <a:rPr lang="uk-UA" dirty="0" smtClean="0"/>
              <a:t>визначає периметр трикутника за довжинами трьох сторін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3723"/>
            <a:ext cx="8229600" cy="38390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Текст програми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1800" dirty="0" smtClean="0"/>
              <a:t>#</a:t>
            </a:r>
            <a:r>
              <a:rPr lang="uk-UA" sz="1800" dirty="0" err="1" smtClean="0"/>
              <a:t>include</a:t>
            </a:r>
            <a:r>
              <a:rPr lang="uk-UA" sz="1800" dirty="0" smtClean="0"/>
              <a:t> &lt;</a:t>
            </a:r>
            <a:r>
              <a:rPr lang="uk-UA" sz="1800" dirty="0" err="1" smtClean="0"/>
              <a:t>stdio.h</a:t>
            </a:r>
            <a:r>
              <a:rPr lang="uk-UA" sz="1800" dirty="0" smtClean="0"/>
              <a:t>&gt;</a:t>
            </a:r>
            <a:endParaRPr lang="ru-RU" sz="1800" dirty="0" smtClean="0"/>
          </a:p>
          <a:p>
            <a:pPr>
              <a:buNone/>
            </a:pPr>
            <a:r>
              <a:rPr lang="uk-UA" sz="1800" dirty="0" smtClean="0"/>
              <a:t>#</a:t>
            </a:r>
            <a:r>
              <a:rPr lang="uk-UA" sz="1800" dirty="0" err="1" smtClean="0"/>
              <a:t>include</a:t>
            </a:r>
            <a:r>
              <a:rPr lang="uk-UA" sz="1800" dirty="0" smtClean="0"/>
              <a:t> &lt;</a:t>
            </a:r>
            <a:r>
              <a:rPr lang="uk-UA" sz="1800" dirty="0" err="1" smtClean="0"/>
              <a:t>conio.h</a:t>
            </a:r>
            <a:r>
              <a:rPr lang="uk-UA" sz="1800" dirty="0" smtClean="0"/>
              <a:t>&gt;</a:t>
            </a:r>
            <a:endParaRPr lang="ru-RU" sz="1800" dirty="0" smtClean="0"/>
          </a:p>
          <a:p>
            <a:pPr>
              <a:buNone/>
            </a:pPr>
            <a:r>
              <a:rPr lang="uk-UA" sz="1800" dirty="0" smtClean="0"/>
              <a:t>#</a:t>
            </a:r>
            <a:r>
              <a:rPr lang="uk-UA" sz="1800" dirty="0" err="1" smtClean="0"/>
              <a:t>include</a:t>
            </a:r>
            <a:r>
              <a:rPr lang="uk-UA" sz="1800" dirty="0" smtClean="0"/>
              <a:t> &lt;</a:t>
            </a:r>
            <a:r>
              <a:rPr lang="uk-UA" sz="1800" dirty="0" err="1" smtClean="0"/>
              <a:t>math.h</a:t>
            </a:r>
            <a:r>
              <a:rPr lang="uk-UA" sz="1800" dirty="0" smtClean="0"/>
              <a:t>&gt;</a:t>
            </a:r>
            <a:endParaRPr lang="ru-RU" sz="1800" dirty="0" smtClean="0"/>
          </a:p>
          <a:p>
            <a:pPr>
              <a:buNone/>
            </a:pPr>
            <a:r>
              <a:rPr lang="uk-UA" sz="1800" dirty="0" smtClean="0"/>
              <a:t>/* </a:t>
            </a:r>
            <a:r>
              <a:rPr lang="uk-UA" sz="1800" b="1" dirty="0" smtClean="0"/>
              <a:t>Глобальні змінні</a:t>
            </a:r>
            <a:r>
              <a:rPr lang="uk-UA" sz="1800" dirty="0" smtClean="0"/>
              <a:t> */</a:t>
            </a:r>
            <a:endParaRPr lang="ru-RU" sz="1800" dirty="0" smtClean="0"/>
          </a:p>
          <a:p>
            <a:pPr>
              <a:buNone/>
            </a:pPr>
            <a:r>
              <a:rPr lang="uk-UA" sz="1800" dirty="0" err="1" smtClean="0"/>
              <a:t>int</a:t>
            </a:r>
            <a:r>
              <a:rPr lang="uk-UA" sz="1800" dirty="0" smtClean="0"/>
              <a:t> </a:t>
            </a:r>
            <a:r>
              <a:rPr lang="uk-UA" sz="1800" dirty="0" err="1" smtClean="0"/>
              <a:t>xA</a:t>
            </a:r>
            <a:r>
              <a:rPr lang="uk-UA" sz="1800" dirty="0" smtClean="0"/>
              <a:t>, </a:t>
            </a:r>
            <a:r>
              <a:rPr lang="uk-UA" sz="1800" dirty="0" err="1" smtClean="0"/>
              <a:t>yA</a:t>
            </a:r>
            <a:r>
              <a:rPr lang="uk-UA" sz="1800" dirty="0" smtClean="0"/>
              <a:t>, </a:t>
            </a:r>
            <a:r>
              <a:rPr lang="uk-UA" sz="1800" dirty="0" err="1" smtClean="0"/>
              <a:t>xB</a:t>
            </a:r>
            <a:r>
              <a:rPr lang="uk-UA" sz="1800" dirty="0" smtClean="0"/>
              <a:t>, </a:t>
            </a:r>
            <a:r>
              <a:rPr lang="uk-UA" sz="1800" dirty="0" err="1" smtClean="0"/>
              <a:t>yB</a:t>
            </a:r>
            <a:r>
              <a:rPr lang="uk-UA" sz="1800" dirty="0" smtClean="0"/>
              <a:t>, </a:t>
            </a:r>
            <a:r>
              <a:rPr lang="uk-UA" sz="1800" dirty="0" err="1" smtClean="0"/>
              <a:t>xС</a:t>
            </a:r>
            <a:r>
              <a:rPr lang="uk-UA" sz="1800" dirty="0" smtClean="0"/>
              <a:t>, </a:t>
            </a:r>
            <a:r>
              <a:rPr lang="uk-UA" sz="1800" dirty="0" err="1" smtClean="0"/>
              <a:t>yС</a:t>
            </a:r>
            <a:r>
              <a:rPr lang="uk-UA" sz="1800" dirty="0" smtClean="0"/>
              <a:t>;</a:t>
            </a:r>
            <a:endParaRPr lang="ru-RU" sz="1800" dirty="0" smtClean="0"/>
          </a:p>
          <a:p>
            <a:pPr>
              <a:buNone/>
            </a:pPr>
            <a:r>
              <a:rPr lang="en-US" sz="1800" dirty="0" smtClean="0"/>
              <a:t>/* </a:t>
            </a:r>
            <a:r>
              <a:rPr lang="uk-UA" sz="1800" b="1" dirty="0" smtClean="0"/>
              <a:t>Прототипи функцій</a:t>
            </a:r>
            <a:r>
              <a:rPr lang="uk-UA" sz="1800" dirty="0" smtClean="0"/>
              <a:t> </a:t>
            </a:r>
            <a:r>
              <a:rPr lang="en-US" sz="1800" dirty="0" smtClean="0"/>
              <a:t>*/</a:t>
            </a:r>
            <a:endParaRPr lang="ru-RU" sz="1800" dirty="0" smtClean="0"/>
          </a:p>
          <a:p>
            <a:pPr>
              <a:buNone/>
            </a:pPr>
            <a:r>
              <a:rPr lang="uk-UA" sz="1800" dirty="0" smtClean="0"/>
              <a:t> </a:t>
            </a:r>
            <a:r>
              <a:rPr lang="uk-UA" sz="1800" dirty="0" err="1" smtClean="0"/>
              <a:t>void</a:t>
            </a:r>
            <a:r>
              <a:rPr lang="uk-UA" sz="1800" dirty="0" smtClean="0"/>
              <a:t> </a:t>
            </a:r>
            <a:r>
              <a:rPr lang="uk-UA" sz="1800" dirty="0" err="1" smtClean="0"/>
              <a:t>setCoords</a:t>
            </a:r>
            <a:r>
              <a:rPr lang="uk-UA" sz="1800" dirty="0" smtClean="0"/>
              <a:t>();</a:t>
            </a:r>
            <a:endParaRPr lang="ru-RU" sz="1800" dirty="0" smtClean="0"/>
          </a:p>
          <a:p>
            <a:pPr>
              <a:buNone/>
            </a:pPr>
            <a:r>
              <a:rPr lang="uk-UA" sz="1800" dirty="0" smtClean="0"/>
              <a:t> </a:t>
            </a:r>
            <a:r>
              <a:rPr lang="uk-UA" sz="1800" dirty="0" err="1" smtClean="0"/>
              <a:t>double</a:t>
            </a:r>
            <a:r>
              <a:rPr lang="uk-UA" sz="1800" dirty="0" smtClean="0"/>
              <a:t> </a:t>
            </a:r>
            <a:r>
              <a:rPr lang="uk-UA" sz="1800" dirty="0" err="1" smtClean="0"/>
              <a:t>lengthLine</a:t>
            </a:r>
            <a:r>
              <a:rPr lang="uk-UA" sz="1800" dirty="0" smtClean="0"/>
              <a:t>();</a:t>
            </a:r>
            <a:endParaRPr lang="ru-RU" sz="1800" dirty="0" smtClean="0"/>
          </a:p>
          <a:p>
            <a:pPr>
              <a:buNone/>
            </a:pPr>
            <a:r>
              <a:rPr lang="uk-UA" sz="1800" dirty="0" smtClean="0"/>
              <a:t> </a:t>
            </a:r>
            <a:r>
              <a:rPr lang="uk-UA" sz="1800" dirty="0" err="1" smtClean="0"/>
              <a:t>double</a:t>
            </a:r>
            <a:r>
              <a:rPr lang="uk-UA" sz="1800" dirty="0" smtClean="0"/>
              <a:t> </a:t>
            </a:r>
            <a:r>
              <a:rPr lang="uk-UA" sz="1800" dirty="0" err="1" smtClean="0"/>
              <a:t>Perimetr</a:t>
            </a:r>
            <a:r>
              <a:rPr lang="uk-UA" sz="1800" dirty="0" smtClean="0"/>
              <a:t>(</a:t>
            </a:r>
            <a:r>
              <a:rPr lang="uk-UA" sz="1800" dirty="0" err="1" smtClean="0"/>
              <a:t>double</a:t>
            </a:r>
            <a:r>
              <a:rPr lang="uk-UA" sz="1800" dirty="0" smtClean="0"/>
              <a:t> l1, </a:t>
            </a:r>
            <a:r>
              <a:rPr lang="uk-UA" sz="1800" dirty="0" err="1" smtClean="0"/>
              <a:t>double</a:t>
            </a:r>
            <a:r>
              <a:rPr lang="uk-UA" sz="1800" dirty="0" smtClean="0"/>
              <a:t> l2, </a:t>
            </a:r>
            <a:r>
              <a:rPr lang="uk-UA" sz="1800" dirty="0" err="1" smtClean="0"/>
              <a:t>double</a:t>
            </a:r>
            <a:r>
              <a:rPr lang="uk-UA" sz="1800" dirty="0" smtClean="0"/>
              <a:t> l3);</a:t>
            </a:r>
            <a:endParaRPr lang="ru-RU" sz="1800" dirty="0" smtClean="0"/>
          </a:p>
          <a:p>
            <a:pPr>
              <a:buNone/>
            </a:pPr>
            <a:r>
              <a:rPr lang="uk-UA" sz="1800" dirty="0" smtClean="0"/>
              <a:t> </a:t>
            </a:r>
            <a:endParaRPr lang="ru-RU" sz="1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uk-UA" sz="3500" dirty="0" smtClean="0"/>
              <a:t>/* </a:t>
            </a:r>
            <a:r>
              <a:rPr lang="uk-UA" sz="3500" b="1" dirty="0" smtClean="0"/>
              <a:t>Визначення функції </a:t>
            </a:r>
            <a:r>
              <a:rPr lang="en-US" sz="3500" b="1" dirty="0" err="1" smtClean="0"/>
              <a:t>setCoords</a:t>
            </a:r>
            <a:r>
              <a:rPr lang="en-US" sz="3500" dirty="0" smtClean="0"/>
              <a:t> </a:t>
            </a:r>
            <a:r>
              <a:rPr lang="uk-UA" sz="3500" dirty="0" smtClean="0"/>
              <a:t>*/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void</a:t>
            </a:r>
            <a:r>
              <a:rPr lang="uk-UA" sz="3500" dirty="0" smtClean="0"/>
              <a:t> </a:t>
            </a:r>
            <a:r>
              <a:rPr lang="uk-UA" sz="3500" dirty="0" err="1" smtClean="0"/>
              <a:t>setCoords</a:t>
            </a:r>
            <a:r>
              <a:rPr lang="uk-UA" sz="3500" dirty="0" smtClean="0"/>
              <a:t>(){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/* </a:t>
            </a:r>
            <a:r>
              <a:rPr lang="uk-UA" sz="3500" b="1" dirty="0" smtClean="0"/>
              <a:t>Статична локальна змінна</a:t>
            </a:r>
            <a:r>
              <a:rPr lang="uk-UA" sz="3500" dirty="0" smtClean="0"/>
              <a:t> </a:t>
            </a:r>
            <a:r>
              <a:rPr lang="uk-UA" sz="3500" b="1" dirty="0" smtClean="0"/>
              <a:t>функції</a:t>
            </a:r>
            <a:r>
              <a:rPr lang="uk-UA" sz="3500" dirty="0" smtClean="0"/>
              <a:t>*/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static</a:t>
            </a:r>
            <a:r>
              <a:rPr lang="uk-UA" sz="3500" dirty="0" smtClean="0"/>
              <a:t> </a:t>
            </a:r>
            <a:r>
              <a:rPr lang="uk-UA" sz="3500" dirty="0" err="1" smtClean="0"/>
              <a:t>int</a:t>
            </a:r>
            <a:r>
              <a:rPr lang="uk-UA" sz="3500" dirty="0" smtClean="0"/>
              <a:t> i;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printf</a:t>
            </a:r>
            <a:r>
              <a:rPr lang="uk-UA" sz="3500" dirty="0" smtClean="0"/>
              <a:t>("Вкажіть координату X %d-</a:t>
            </a:r>
            <a:r>
              <a:rPr lang="uk-UA" sz="3500" dirty="0" err="1" smtClean="0"/>
              <a:t>ої</a:t>
            </a:r>
            <a:r>
              <a:rPr lang="uk-UA" sz="3500" dirty="0" smtClean="0"/>
              <a:t> </a:t>
            </a:r>
            <a:r>
              <a:rPr lang="uk-UA" sz="3500" dirty="0" err="1" smtClean="0"/>
              <a:t>точки-</a:t>
            </a:r>
            <a:r>
              <a:rPr lang="uk-UA" sz="3500" dirty="0" smtClean="0"/>
              <a:t>&gt;",++i);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if</a:t>
            </a:r>
            <a:r>
              <a:rPr lang="uk-UA" sz="3500" dirty="0" smtClean="0"/>
              <a:t> (i==1) {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scanf</a:t>
            </a:r>
            <a:r>
              <a:rPr lang="uk-UA" sz="3500" dirty="0" smtClean="0"/>
              <a:t>("%d",&amp;</a:t>
            </a:r>
            <a:r>
              <a:rPr lang="uk-UA" sz="3500" dirty="0" err="1" smtClean="0"/>
              <a:t>xA</a:t>
            </a:r>
            <a:r>
              <a:rPr lang="uk-UA" sz="3500" dirty="0" smtClean="0"/>
              <a:t>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}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en-US" sz="3500" dirty="0" err="1" smtClean="0"/>
              <a:t>i</a:t>
            </a:r>
            <a:r>
              <a:rPr lang="uk-UA" sz="3500" dirty="0" smtClean="0"/>
              <a:t>f </a:t>
            </a:r>
            <a:r>
              <a:rPr lang="en-US" sz="3500" dirty="0" smtClean="0"/>
              <a:t>(</a:t>
            </a:r>
            <a:r>
              <a:rPr lang="en-US" sz="3500" dirty="0" err="1" smtClean="0"/>
              <a:t>i</a:t>
            </a:r>
            <a:r>
              <a:rPr lang="en-US" sz="3500" dirty="0" smtClean="0"/>
              <a:t>==2)</a:t>
            </a:r>
            <a:r>
              <a:rPr lang="uk-UA" sz="3500" dirty="0" smtClean="0"/>
              <a:t> {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uk-UA" sz="3500" dirty="0" err="1" smtClean="0"/>
              <a:t>scanf</a:t>
            </a:r>
            <a:r>
              <a:rPr lang="uk-UA" sz="3500" dirty="0" smtClean="0"/>
              <a:t>("%d",&amp;</a:t>
            </a:r>
            <a:r>
              <a:rPr lang="uk-UA" sz="3500" dirty="0" err="1" smtClean="0"/>
              <a:t>xB</a:t>
            </a:r>
            <a:r>
              <a:rPr lang="uk-UA" sz="3500" dirty="0" smtClean="0"/>
              <a:t>);</a:t>
            </a:r>
            <a:endParaRPr lang="ru-RU" sz="3500" dirty="0" smtClean="0"/>
          </a:p>
          <a:p>
            <a:pPr>
              <a:buNone/>
            </a:pPr>
            <a:r>
              <a:rPr lang="en-US" sz="3500" dirty="0" smtClean="0"/>
              <a:t>        }</a:t>
            </a:r>
            <a:endParaRPr lang="ru-RU" sz="3500" dirty="0" smtClean="0"/>
          </a:p>
          <a:p>
            <a:pPr>
              <a:buNone/>
            </a:pPr>
            <a:r>
              <a:rPr lang="en-US" sz="3500" dirty="0" smtClean="0"/>
              <a:t>		else {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en-US" sz="3500" dirty="0" smtClean="0"/>
              <a:t>		</a:t>
            </a:r>
            <a:r>
              <a:rPr lang="uk-UA" sz="3500" dirty="0" err="1" smtClean="0"/>
              <a:t>scanf</a:t>
            </a:r>
            <a:r>
              <a:rPr lang="uk-UA" sz="3500" dirty="0" smtClean="0"/>
              <a:t>("%d",&amp;x</a:t>
            </a:r>
            <a:r>
              <a:rPr lang="en-US" sz="3500" dirty="0" smtClean="0"/>
              <a:t>C</a:t>
            </a:r>
            <a:r>
              <a:rPr lang="uk-UA" sz="3500" dirty="0" smtClean="0"/>
              <a:t>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en-US" sz="3500" dirty="0" smtClean="0"/>
              <a:t>		</a:t>
            </a:r>
            <a:r>
              <a:rPr lang="uk-UA" sz="3500" dirty="0" smtClean="0"/>
              <a:t>}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printf</a:t>
            </a:r>
            <a:r>
              <a:rPr lang="uk-UA" sz="3500" dirty="0" smtClean="0"/>
              <a:t>("Вкажіть координату </a:t>
            </a:r>
            <a:r>
              <a:rPr lang="en-US" sz="3500" dirty="0" smtClean="0"/>
              <a:t>Y</a:t>
            </a:r>
            <a:r>
              <a:rPr lang="uk-UA" sz="3500" dirty="0" smtClean="0"/>
              <a:t> %d-</a:t>
            </a:r>
            <a:r>
              <a:rPr lang="uk-UA" sz="3500" dirty="0" err="1" smtClean="0"/>
              <a:t>ої</a:t>
            </a:r>
            <a:r>
              <a:rPr lang="uk-UA" sz="3500" dirty="0" smtClean="0"/>
              <a:t> </a:t>
            </a:r>
            <a:r>
              <a:rPr lang="uk-UA" sz="3500" dirty="0" err="1" smtClean="0"/>
              <a:t>точки-</a:t>
            </a:r>
            <a:r>
              <a:rPr lang="uk-UA" sz="3500" dirty="0" smtClean="0"/>
              <a:t>&gt;",i);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if</a:t>
            </a:r>
            <a:r>
              <a:rPr lang="uk-UA" sz="3500" dirty="0" smtClean="0"/>
              <a:t> (i==1) {</a:t>
            </a:r>
            <a:endParaRPr lang="ru-RU" sz="3500" dirty="0" smtClean="0"/>
          </a:p>
          <a:p>
            <a:pPr>
              <a:buNone/>
            </a:pPr>
            <a:r>
              <a:rPr lang="uk-UA" sz="3500" dirty="0" err="1" smtClean="0"/>
              <a:t>scanf</a:t>
            </a:r>
            <a:r>
              <a:rPr lang="uk-UA" sz="3500" dirty="0" smtClean="0"/>
              <a:t>("%d",&amp;</a:t>
            </a:r>
            <a:r>
              <a:rPr lang="uk-UA" sz="3500" dirty="0" err="1" smtClean="0"/>
              <a:t>yA</a:t>
            </a:r>
            <a:r>
              <a:rPr lang="uk-UA" sz="3500" dirty="0" smtClean="0"/>
              <a:t>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}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en-US" sz="3500" dirty="0" err="1" smtClean="0"/>
              <a:t>i</a:t>
            </a:r>
            <a:r>
              <a:rPr lang="uk-UA" sz="3500" dirty="0" smtClean="0"/>
              <a:t>f </a:t>
            </a:r>
            <a:r>
              <a:rPr lang="en-US" sz="3500" dirty="0" smtClean="0"/>
              <a:t>(</a:t>
            </a:r>
            <a:r>
              <a:rPr lang="en-US" sz="3500" dirty="0" err="1" smtClean="0"/>
              <a:t>i</a:t>
            </a:r>
            <a:r>
              <a:rPr lang="en-US" sz="3500" dirty="0" smtClean="0"/>
              <a:t>==2)</a:t>
            </a:r>
            <a:r>
              <a:rPr lang="uk-UA" sz="3500" dirty="0" smtClean="0"/>
              <a:t>  {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</a:t>
            </a:r>
            <a:r>
              <a:rPr lang="uk-UA" sz="3500" dirty="0" err="1" smtClean="0"/>
              <a:t>scanf</a:t>
            </a:r>
            <a:r>
              <a:rPr lang="uk-UA" sz="3500" dirty="0" smtClean="0"/>
              <a:t>("%d",&amp;</a:t>
            </a:r>
            <a:r>
              <a:rPr lang="uk-UA" sz="3500" dirty="0" err="1" smtClean="0"/>
              <a:t>yB</a:t>
            </a:r>
            <a:r>
              <a:rPr lang="uk-UA" sz="3500" dirty="0" smtClean="0"/>
              <a:t>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}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		</a:t>
            </a:r>
            <a:r>
              <a:rPr lang="en-US" sz="3500" dirty="0" smtClean="0"/>
              <a:t>else</a:t>
            </a:r>
            <a:r>
              <a:rPr lang="uk-UA" sz="3500" dirty="0" smtClean="0"/>
              <a:t> {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		</a:t>
            </a:r>
            <a:r>
              <a:rPr lang="uk-UA" sz="3500" dirty="0" err="1" smtClean="0"/>
              <a:t>scanf</a:t>
            </a:r>
            <a:r>
              <a:rPr lang="uk-UA" sz="3500" dirty="0" smtClean="0"/>
              <a:t>("%d",&amp;</a:t>
            </a:r>
            <a:r>
              <a:rPr lang="en-US" sz="3500" dirty="0" err="1" smtClean="0"/>
              <a:t>yC</a:t>
            </a:r>
            <a:r>
              <a:rPr lang="uk-UA" sz="3500" dirty="0" smtClean="0"/>
              <a:t>);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        		}</a:t>
            </a:r>
            <a:endParaRPr lang="ru-RU" sz="3500" dirty="0" smtClean="0"/>
          </a:p>
          <a:p>
            <a:pPr>
              <a:buNone/>
            </a:pPr>
            <a:r>
              <a:rPr lang="uk-UA" sz="3500" dirty="0" smtClean="0"/>
              <a:t>}</a:t>
            </a:r>
            <a:endParaRPr lang="ru-RU" sz="35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47500" lnSpcReduction="20000"/>
          </a:bodyPr>
          <a:lstStyle/>
          <a:p>
            <a:r>
              <a:rPr lang="uk-UA" dirty="0" smtClean="0"/>
              <a:t>/*</a:t>
            </a:r>
            <a:r>
              <a:rPr lang="uk-UA" b="1" dirty="0" smtClean="0"/>
              <a:t>Визначення функції </a:t>
            </a:r>
            <a:r>
              <a:rPr lang="uk-UA" b="1" dirty="0" err="1" smtClean="0"/>
              <a:t>lengthLine</a:t>
            </a:r>
            <a:r>
              <a:rPr lang="uk-UA" dirty="0" smtClean="0"/>
              <a:t>*/</a:t>
            </a:r>
            <a:endParaRPr lang="ru-RU" dirty="0" smtClean="0"/>
          </a:p>
          <a:p>
            <a:r>
              <a:rPr lang="uk-UA" dirty="0" err="1" smtClean="0"/>
              <a:t>double</a:t>
            </a:r>
            <a:r>
              <a:rPr lang="uk-UA" dirty="0" smtClean="0"/>
              <a:t> </a:t>
            </a:r>
            <a:r>
              <a:rPr lang="uk-UA" dirty="0" err="1" smtClean="0"/>
              <a:t>lengthLine</a:t>
            </a:r>
            <a:r>
              <a:rPr lang="uk-UA" dirty="0" smtClean="0"/>
              <a:t>(){</a:t>
            </a:r>
            <a:endParaRPr lang="ru-RU" dirty="0" smtClean="0"/>
          </a:p>
          <a:p>
            <a:r>
              <a:rPr lang="uk-UA" dirty="0" smtClean="0"/>
              <a:t>/* </a:t>
            </a:r>
            <a:r>
              <a:rPr lang="uk-UA" b="1" dirty="0" smtClean="0"/>
              <a:t>Статична локальна змінна</a:t>
            </a:r>
            <a:r>
              <a:rPr lang="uk-UA" dirty="0" smtClean="0"/>
              <a:t> </a:t>
            </a:r>
            <a:r>
              <a:rPr lang="uk-UA" b="1" dirty="0" smtClean="0"/>
              <a:t>функції</a:t>
            </a:r>
            <a:r>
              <a:rPr lang="uk-UA" dirty="0" smtClean="0"/>
              <a:t>*/</a:t>
            </a:r>
            <a:endParaRPr lang="ru-RU" dirty="0" smtClean="0"/>
          </a:p>
          <a:p>
            <a:r>
              <a:rPr lang="uk-UA" dirty="0" err="1" smtClean="0"/>
              <a:t>static</a:t>
            </a:r>
            <a:r>
              <a:rPr lang="uk-UA" dirty="0" smtClean="0"/>
              <a:t> </a:t>
            </a:r>
            <a:r>
              <a:rPr lang="uk-UA" dirty="0" err="1" smtClean="0"/>
              <a:t>int</a:t>
            </a:r>
            <a:r>
              <a:rPr lang="uk-UA" dirty="0" smtClean="0"/>
              <a:t> i;</a:t>
            </a:r>
            <a:endParaRPr lang="ru-RU" dirty="0" smtClean="0"/>
          </a:p>
          <a:p>
            <a:r>
              <a:rPr lang="uk-UA" dirty="0" smtClean="0"/>
              <a:t>/*</a:t>
            </a:r>
            <a:r>
              <a:rPr lang="uk-UA" b="1" dirty="0" smtClean="0"/>
              <a:t>Автоматичні локальні змінні функції</a:t>
            </a:r>
            <a:r>
              <a:rPr lang="uk-UA" dirty="0" smtClean="0"/>
              <a:t> */</a:t>
            </a:r>
            <a:endParaRPr lang="ru-RU" dirty="0" smtClean="0"/>
          </a:p>
          <a:p>
            <a:r>
              <a:rPr lang="uk-UA" dirty="0" err="1" smtClean="0"/>
              <a:t>int</a:t>
            </a:r>
            <a:r>
              <a:rPr lang="uk-UA" dirty="0" smtClean="0"/>
              <a:t> X1, X2, Y1, Y2;</a:t>
            </a:r>
            <a:endParaRPr lang="ru-RU" dirty="0" smtClean="0"/>
          </a:p>
          <a:p>
            <a:r>
              <a:rPr lang="uk-UA" dirty="0" err="1" smtClean="0"/>
              <a:t>double</a:t>
            </a:r>
            <a:r>
              <a:rPr lang="uk-UA" dirty="0" smtClean="0"/>
              <a:t> </a:t>
            </a:r>
            <a:r>
              <a:rPr lang="uk-UA" dirty="0" err="1" smtClean="0"/>
              <a:t>length</a:t>
            </a:r>
            <a:r>
              <a:rPr lang="uk-UA" dirty="0" smtClean="0"/>
              <a:t>;</a:t>
            </a:r>
            <a:endParaRPr lang="ru-RU" dirty="0" smtClean="0"/>
          </a:p>
          <a:p>
            <a:r>
              <a:rPr lang="uk-UA" dirty="0" err="1" smtClean="0"/>
              <a:t>if</a:t>
            </a:r>
            <a:r>
              <a:rPr lang="uk-UA" dirty="0" smtClean="0"/>
              <a:t> (i==0) {</a:t>
            </a:r>
            <a:endParaRPr lang="ru-RU" dirty="0" smtClean="0"/>
          </a:p>
          <a:p>
            <a:r>
              <a:rPr lang="uk-UA" dirty="0" smtClean="0"/>
              <a:t>X1=xA; X2=xВ;</a:t>
            </a:r>
            <a:endParaRPr lang="ru-RU" dirty="0" smtClean="0"/>
          </a:p>
          <a:p>
            <a:r>
              <a:rPr lang="uk-UA" dirty="0" smtClean="0"/>
              <a:t>Y1=yA; Y2=yВ;</a:t>
            </a:r>
            <a:endParaRPr lang="ru-RU" dirty="0" smtClean="0"/>
          </a:p>
          <a:p>
            <a:r>
              <a:rPr lang="uk-UA" dirty="0" smtClean="0"/>
              <a:t>i++;</a:t>
            </a:r>
            <a:endParaRPr lang="ru-RU" dirty="0" smtClean="0"/>
          </a:p>
          <a:p>
            <a:r>
              <a:rPr lang="uk-UA" dirty="0" smtClean="0"/>
              <a:t>}</a:t>
            </a:r>
            <a:endParaRPr lang="ru-RU" dirty="0" smtClean="0"/>
          </a:p>
          <a:p>
            <a:r>
              <a:rPr lang="uk-UA" dirty="0" smtClean="0"/>
              <a:t>        </a:t>
            </a:r>
            <a:r>
              <a:rPr lang="uk-UA" dirty="0" err="1" smtClean="0"/>
              <a:t>if</a:t>
            </a:r>
            <a:r>
              <a:rPr lang="uk-UA" dirty="0" smtClean="0"/>
              <a:t> (i==1) {</a:t>
            </a:r>
            <a:endParaRPr lang="ru-RU" dirty="0" smtClean="0"/>
          </a:p>
          <a:p>
            <a:r>
              <a:rPr lang="uk-UA" dirty="0" smtClean="0"/>
              <a:t>        X1=xB; X2=xС;</a:t>
            </a:r>
            <a:endParaRPr lang="ru-RU" dirty="0" smtClean="0"/>
          </a:p>
          <a:p>
            <a:r>
              <a:rPr lang="uk-UA" dirty="0" smtClean="0"/>
              <a:t>        Y1=yB; Y2=yС;</a:t>
            </a:r>
            <a:endParaRPr lang="ru-RU" dirty="0" smtClean="0"/>
          </a:p>
          <a:p>
            <a:r>
              <a:rPr lang="uk-UA" dirty="0" smtClean="0"/>
              <a:t>        i++;</a:t>
            </a:r>
            <a:endParaRPr lang="ru-RU" dirty="0" smtClean="0"/>
          </a:p>
          <a:p>
            <a:r>
              <a:rPr lang="uk-UA" dirty="0" smtClean="0"/>
              <a:t>        }</a:t>
            </a:r>
            <a:endParaRPr lang="ru-RU" dirty="0" smtClean="0"/>
          </a:p>
          <a:p>
            <a:r>
              <a:rPr lang="uk-UA" dirty="0" smtClean="0"/>
              <a:t>                </a:t>
            </a:r>
            <a:r>
              <a:rPr lang="uk-UA" dirty="0" err="1" smtClean="0"/>
              <a:t>else</a:t>
            </a:r>
            <a:r>
              <a:rPr lang="uk-UA" dirty="0" smtClean="0"/>
              <a:t> {</a:t>
            </a:r>
            <a:endParaRPr lang="ru-RU" dirty="0" smtClean="0"/>
          </a:p>
          <a:p>
            <a:r>
              <a:rPr lang="uk-UA" dirty="0" smtClean="0"/>
              <a:t>                X1=xA; X2=xС;</a:t>
            </a:r>
            <a:endParaRPr lang="ru-RU" dirty="0" smtClean="0"/>
          </a:p>
          <a:p>
            <a:r>
              <a:rPr lang="uk-UA" dirty="0" smtClean="0"/>
              <a:t>                Y1=yA; Y2=yС;</a:t>
            </a:r>
            <a:endParaRPr lang="ru-RU" dirty="0" smtClean="0"/>
          </a:p>
          <a:p>
            <a:r>
              <a:rPr lang="uk-UA" dirty="0" smtClean="0"/>
              <a:t>                }</a:t>
            </a:r>
            <a:endParaRPr lang="ru-RU" dirty="0" smtClean="0"/>
          </a:p>
          <a:p>
            <a:r>
              <a:rPr lang="uk-UA" dirty="0" smtClean="0"/>
              <a:t>   </a:t>
            </a:r>
            <a:r>
              <a:rPr lang="uk-UA" dirty="0" err="1" smtClean="0"/>
              <a:t>length</a:t>
            </a:r>
            <a:r>
              <a:rPr lang="uk-UA" dirty="0" smtClean="0"/>
              <a:t> = </a:t>
            </a:r>
            <a:r>
              <a:rPr lang="uk-UA" dirty="0" err="1" smtClean="0"/>
              <a:t>sqrt</a:t>
            </a:r>
            <a:r>
              <a:rPr lang="uk-UA" dirty="0" smtClean="0"/>
              <a:t>(</a:t>
            </a:r>
            <a:r>
              <a:rPr lang="uk-UA" dirty="0" err="1" smtClean="0"/>
              <a:t>pow</a:t>
            </a:r>
            <a:r>
              <a:rPr lang="uk-UA" dirty="0" smtClean="0"/>
              <a:t>(X1 - X2, 2) + </a:t>
            </a:r>
            <a:r>
              <a:rPr lang="uk-UA" dirty="0" err="1" smtClean="0"/>
              <a:t>pow</a:t>
            </a:r>
            <a:r>
              <a:rPr lang="uk-UA" dirty="0" smtClean="0"/>
              <a:t>(Y1 - Y2, 2));</a:t>
            </a:r>
            <a:endParaRPr lang="ru-RU" dirty="0" smtClean="0"/>
          </a:p>
          <a:p>
            <a:r>
              <a:rPr lang="uk-UA" dirty="0" smtClean="0"/>
              <a:t>   </a:t>
            </a:r>
            <a:r>
              <a:rPr lang="uk-UA" dirty="0" err="1" smtClean="0"/>
              <a:t>return</a:t>
            </a:r>
            <a:r>
              <a:rPr lang="uk-UA" dirty="0" smtClean="0"/>
              <a:t> </a:t>
            </a:r>
            <a:r>
              <a:rPr lang="uk-UA" dirty="0" err="1" smtClean="0"/>
              <a:t>length</a:t>
            </a:r>
            <a:r>
              <a:rPr lang="uk-UA" dirty="0" smtClean="0"/>
              <a:t>;</a:t>
            </a:r>
            <a:endParaRPr lang="ru-RU" dirty="0" smtClean="0"/>
          </a:p>
          <a:p>
            <a:r>
              <a:rPr lang="uk-UA" dirty="0" smtClean="0"/>
              <a:t>}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1094</Words>
  <Application>Microsoft Office PowerPoint</Application>
  <PresentationFormat>Экран (4:3)</PresentationFormat>
  <Paragraphs>174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класи пам'яті</vt:lpstr>
      <vt:lpstr>Презентация PowerPoint</vt:lpstr>
      <vt:lpstr>Презентация PowerPoint</vt:lpstr>
      <vt:lpstr>Правила області дії</vt:lpstr>
      <vt:lpstr>Презентация PowerPoint</vt:lpstr>
      <vt:lpstr>Приклад</vt:lpstr>
      <vt:lpstr>Текст програми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Використання функцій. </dc:title>
  <dc:creator>Admin</dc:creator>
  <cp:lastModifiedBy>Julia</cp:lastModifiedBy>
  <cp:revision>35</cp:revision>
  <dcterms:created xsi:type="dcterms:W3CDTF">2016-11-20T12:14:49Z</dcterms:created>
  <dcterms:modified xsi:type="dcterms:W3CDTF">2017-11-28T19:35:46Z</dcterms:modified>
</cp:coreProperties>
</file>