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  <p:sldId id="269" r:id="rId15"/>
    <p:sldId id="270" r:id="rId16"/>
    <p:sldId id="272" r:id="rId17"/>
    <p:sldId id="274" r:id="rId18"/>
    <p:sldId id="275" r:id="rId19"/>
    <p:sldId id="276" r:id="rId20"/>
    <p:sldId id="273" r:id="rId21"/>
    <p:sldId id="277" r:id="rId22"/>
    <p:sldId id="278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260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757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37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111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921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70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02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815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092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978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4C35-1E52-407B-B3C4-493AC2258998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5510-F8B7-46B0-9856-CBA1DDD4460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02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54C35-1E52-407B-B3C4-493AC2258998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85510-F8B7-46B0-9856-CBA1DDD4460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76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Структури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Продовження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1867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357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62149"/>
            <a:ext cx="10515600" cy="531481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nOutput</a:t>
            </a:r>
            <a:r>
              <a:rPr lang="en-US" dirty="0" smtClean="0"/>
              <a:t>  </a:t>
            </a:r>
            <a:r>
              <a:rPr lang="en-US" dirty="0" err="1" smtClean="0"/>
              <a:t>elenent</a:t>
            </a:r>
            <a:r>
              <a:rPr lang="en-US" dirty="0" smtClean="0"/>
              <a:t> of </a:t>
            </a:r>
            <a:r>
              <a:rPr lang="en-US" dirty="0" err="1" smtClean="0"/>
              <a:t>struct</a:t>
            </a:r>
            <a:r>
              <a:rPr lang="en-US" dirty="0" smtClean="0"/>
              <a:t>\n");</a:t>
            </a:r>
          </a:p>
          <a:p>
            <a:pPr marL="0" indent="0"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i</a:t>
            </a:r>
            <a:r>
              <a:rPr lang="en-US" dirty="0" smtClean="0"/>
              <a:t>=0;i&lt;</a:t>
            </a:r>
            <a:r>
              <a:rPr lang="en-US" dirty="0" err="1" smtClean="0"/>
              <a:t>q;i</a:t>
            </a:r>
            <a:r>
              <a:rPr lang="en-US" dirty="0" smtClean="0"/>
              <a:t>++)</a:t>
            </a:r>
          </a:p>
          <a:p>
            <a:pPr marL="0" indent="0">
              <a:buNone/>
            </a:pPr>
            <a:r>
              <a:rPr lang="en-US" dirty="0" smtClean="0"/>
              <a:t>     {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printf</a:t>
            </a:r>
            <a:r>
              <a:rPr lang="en-US" dirty="0" smtClean="0"/>
              <a:t>("%s  ",list[</a:t>
            </a:r>
            <a:r>
              <a:rPr lang="en-US" dirty="0" err="1" smtClean="0"/>
              <a:t>i</a:t>
            </a:r>
            <a:r>
              <a:rPr lang="en-US" dirty="0" smtClean="0"/>
              <a:t>].name);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("%s  ",list[</a:t>
            </a:r>
            <a:r>
              <a:rPr lang="en-US" dirty="0" err="1" smtClean="0"/>
              <a:t>i</a:t>
            </a:r>
            <a:r>
              <a:rPr lang="en-US" dirty="0" smtClean="0"/>
              <a:t>].street);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printf</a:t>
            </a:r>
            <a:r>
              <a:rPr lang="en-US" dirty="0" smtClean="0"/>
              <a:t>("%s  ",list[</a:t>
            </a:r>
            <a:r>
              <a:rPr lang="en-US" dirty="0" err="1" smtClean="0"/>
              <a:t>i</a:t>
            </a:r>
            <a:r>
              <a:rPr lang="en-US" dirty="0" smtClean="0"/>
              <a:t>].city);</a:t>
            </a:r>
          </a:p>
          <a:p>
            <a:pPr marL="0" indent="0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printf</a:t>
            </a:r>
            <a:r>
              <a:rPr lang="en-US" dirty="0" smtClean="0"/>
              <a:t>("%d  ",list[</a:t>
            </a:r>
            <a:r>
              <a:rPr lang="en-US" dirty="0" err="1" smtClean="0"/>
              <a:t>i</a:t>
            </a:r>
            <a:r>
              <a:rPr lang="en-US" dirty="0" smtClean="0"/>
              <a:t>].code);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</a:p>
          <a:p>
            <a:pPr marL="0" indent="0">
              <a:buNone/>
            </a:pPr>
            <a:r>
              <a:rPr lang="en-US" dirty="0" smtClean="0"/>
              <a:t>     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return 0;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5521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04904" y="2022610"/>
            <a:ext cx="6294664" cy="3880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942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Пошук елемента структури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printf</a:t>
            </a:r>
            <a:r>
              <a:rPr lang="en-US" dirty="0" smtClean="0"/>
              <a:t>("Input code for search\n");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scanf</a:t>
            </a:r>
            <a:r>
              <a:rPr lang="en-US" dirty="0" smtClean="0"/>
              <a:t>("%d",&amp;</a:t>
            </a:r>
            <a:r>
              <a:rPr lang="en-US" dirty="0" err="1" smtClean="0"/>
              <a:t>s_cd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   for (</a:t>
            </a:r>
            <a:r>
              <a:rPr lang="en-US" dirty="0" err="1" smtClean="0"/>
              <a:t>i</a:t>
            </a:r>
            <a:r>
              <a:rPr lang="en-US" dirty="0" smtClean="0"/>
              <a:t>=0;i&lt;</a:t>
            </a:r>
            <a:r>
              <a:rPr lang="en-US" dirty="0" err="1" smtClean="0"/>
              <a:t>q;i</a:t>
            </a:r>
            <a:r>
              <a:rPr lang="en-US" dirty="0" smtClean="0"/>
              <a:t>++)</a:t>
            </a:r>
          </a:p>
          <a:p>
            <a:pPr marL="0" indent="0">
              <a:buNone/>
            </a:pPr>
            <a:r>
              <a:rPr lang="en-US" dirty="0" smtClean="0"/>
              <a:t>     {if (list[</a:t>
            </a:r>
            <a:r>
              <a:rPr lang="en-US" dirty="0" err="1" smtClean="0"/>
              <a:t>i</a:t>
            </a:r>
            <a:r>
              <a:rPr lang="en-US" dirty="0" smtClean="0"/>
              <a:t>].code==</a:t>
            </a:r>
            <a:r>
              <a:rPr lang="en-US" dirty="0" err="1" smtClean="0"/>
              <a:t>s_cd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        {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printf</a:t>
            </a:r>
            <a:r>
              <a:rPr lang="en-US" dirty="0" smtClean="0"/>
              <a:t>("%s  ",list[</a:t>
            </a:r>
            <a:r>
              <a:rPr lang="en-US" dirty="0" err="1" smtClean="0"/>
              <a:t>i</a:t>
            </a:r>
            <a:r>
              <a:rPr lang="en-US" dirty="0" smtClean="0"/>
              <a:t>].name);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("%s  ",list[</a:t>
            </a:r>
            <a:r>
              <a:rPr lang="en-US" dirty="0" err="1" smtClean="0"/>
              <a:t>i</a:t>
            </a:r>
            <a:r>
              <a:rPr lang="en-US" dirty="0" smtClean="0"/>
              <a:t>].street);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printf</a:t>
            </a:r>
            <a:r>
              <a:rPr lang="en-US" dirty="0" smtClean="0"/>
              <a:t>("%s  ",list[</a:t>
            </a:r>
            <a:r>
              <a:rPr lang="en-US" dirty="0" err="1" smtClean="0"/>
              <a:t>i</a:t>
            </a:r>
            <a:r>
              <a:rPr lang="en-US" dirty="0" smtClean="0"/>
              <a:t>].city);</a:t>
            </a:r>
          </a:p>
          <a:p>
            <a:pPr marL="0" indent="0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printf</a:t>
            </a:r>
            <a:r>
              <a:rPr lang="en-US" dirty="0" smtClean="0"/>
              <a:t>("%d  ",list[</a:t>
            </a:r>
            <a:r>
              <a:rPr lang="en-US" dirty="0" err="1" smtClean="0"/>
              <a:t>i</a:t>
            </a:r>
            <a:r>
              <a:rPr lang="en-US" dirty="0" smtClean="0"/>
              <a:t>].code);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</a:p>
          <a:p>
            <a:pPr marL="0" indent="0">
              <a:buNone/>
            </a:pPr>
            <a:r>
              <a:rPr lang="en-US" dirty="0" smtClean="0"/>
              <a:t>        } else </a:t>
            </a:r>
            <a:r>
              <a:rPr lang="en-US" dirty="0" err="1" smtClean="0"/>
              <a:t>printf</a:t>
            </a:r>
            <a:r>
              <a:rPr lang="en-US" dirty="0" smtClean="0"/>
              <a:t>("not find");</a:t>
            </a:r>
          </a:p>
          <a:p>
            <a:pPr marL="0" indent="0">
              <a:buNone/>
            </a:pPr>
            <a:r>
              <a:rPr lang="en-US" dirty="0" smtClean="0"/>
              <a:t>     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6174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25635" y="1027906"/>
            <a:ext cx="6479449" cy="5058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956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4486" y="1994806"/>
            <a:ext cx="7696200" cy="368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977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4882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27463"/>
            <a:ext cx="10515600" cy="52495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stdlib.h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addr</a:t>
            </a:r>
            <a:r>
              <a:rPr lang="en-US" dirty="0" smtClean="0"/>
              <a:t> {</a:t>
            </a:r>
          </a:p>
          <a:p>
            <a:pPr marL="0" indent="0">
              <a:buNone/>
            </a:pPr>
            <a:r>
              <a:rPr lang="en-US" dirty="0" smtClean="0"/>
              <a:t>char name [64];</a:t>
            </a:r>
          </a:p>
          <a:p>
            <a:pPr marL="0" indent="0">
              <a:buNone/>
            </a:pPr>
            <a:r>
              <a:rPr lang="en-US" dirty="0" smtClean="0"/>
              <a:t>char street [56];</a:t>
            </a:r>
          </a:p>
          <a:p>
            <a:pPr marL="0" indent="0">
              <a:buNone/>
            </a:pPr>
            <a:r>
              <a:rPr lang="en-US" dirty="0" smtClean="0"/>
              <a:t>char city [24];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code;</a:t>
            </a:r>
          </a:p>
          <a:p>
            <a:pPr marL="0" indent="0">
              <a:buNone/>
            </a:pPr>
            <a:r>
              <a:rPr lang="en-US" dirty="0" smtClean="0"/>
              <a:t>} </a:t>
            </a:r>
            <a:r>
              <a:rPr lang="en-US" dirty="0" err="1" smtClean="0"/>
              <a:t>kkk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q,i,s_cd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err="1" smtClean="0"/>
              <a:t>kkk</a:t>
            </a:r>
            <a:r>
              <a:rPr lang="en-US" dirty="0" smtClean="0"/>
              <a:t> list[9];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printf</a:t>
            </a:r>
            <a:r>
              <a:rPr lang="en-US" dirty="0" smtClean="0"/>
              <a:t>("Input quantity of </a:t>
            </a:r>
            <a:r>
              <a:rPr lang="en-US" dirty="0" err="1" smtClean="0"/>
              <a:t>elenents</a:t>
            </a:r>
            <a:r>
              <a:rPr lang="en-US" dirty="0" smtClean="0"/>
              <a:t> \n");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scanf</a:t>
            </a:r>
            <a:r>
              <a:rPr lang="en-US" dirty="0" smtClean="0"/>
              <a:t> ("%</a:t>
            </a:r>
            <a:r>
              <a:rPr lang="en-US" dirty="0" err="1" smtClean="0"/>
              <a:t>d",&amp;q</a:t>
            </a:r>
            <a:r>
              <a:rPr lang="en-US" dirty="0" smtClean="0"/>
              <a:t>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8439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Пошук найстаршої  людини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4034"/>
            <a:ext cx="10515600" cy="492292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stdlib.h</a:t>
            </a:r>
            <a:r>
              <a:rPr lang="en-US" dirty="0"/>
              <a:t>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typedef</a:t>
            </a: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fio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char name [64];</a:t>
            </a:r>
          </a:p>
          <a:p>
            <a:pPr marL="0" indent="0">
              <a:buNone/>
            </a:pPr>
            <a:r>
              <a:rPr lang="en-US" dirty="0"/>
              <a:t>char surname [56];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year;</a:t>
            </a:r>
          </a:p>
          <a:p>
            <a:pPr marL="0" indent="0">
              <a:buNone/>
            </a:pPr>
            <a:r>
              <a:rPr lang="en-US" dirty="0"/>
              <a:t>} </a:t>
            </a:r>
            <a:r>
              <a:rPr lang="en-US" dirty="0" err="1"/>
              <a:t>zzz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q,i,s_cd,ind_i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err="1" smtClean="0"/>
              <a:t>zzz</a:t>
            </a:r>
            <a:r>
              <a:rPr lang="en-US" dirty="0" smtClean="0"/>
              <a:t> </a:t>
            </a:r>
            <a:r>
              <a:rPr lang="en-US" dirty="0"/>
              <a:t>list[9];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10336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9657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6834"/>
            <a:ext cx="10515600" cy="53801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printf</a:t>
            </a:r>
            <a:r>
              <a:rPr lang="en-US" dirty="0"/>
              <a:t>("Input quantity of person \n");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scanf</a:t>
            </a:r>
            <a:r>
              <a:rPr lang="en-US" dirty="0"/>
              <a:t> ("%</a:t>
            </a:r>
            <a:r>
              <a:rPr lang="en-US" dirty="0" err="1"/>
              <a:t>d",&amp;q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printf</a:t>
            </a:r>
            <a:r>
              <a:rPr lang="en-US" dirty="0"/>
              <a:t>("\</a:t>
            </a:r>
            <a:r>
              <a:rPr lang="en-US" dirty="0" err="1"/>
              <a:t>nInput</a:t>
            </a:r>
            <a:r>
              <a:rPr lang="en-US" dirty="0"/>
              <a:t>  </a:t>
            </a:r>
            <a:r>
              <a:rPr lang="en-US" dirty="0" err="1"/>
              <a:t>elenents</a:t>
            </a:r>
            <a:r>
              <a:rPr lang="en-US" dirty="0"/>
              <a:t> of </a:t>
            </a:r>
            <a:r>
              <a:rPr lang="en-US" dirty="0" err="1"/>
              <a:t>struct</a:t>
            </a:r>
            <a:r>
              <a:rPr lang="en-US" dirty="0"/>
              <a:t>\n");</a:t>
            </a:r>
          </a:p>
          <a:p>
            <a:pPr marL="0" indent="0">
              <a:buNone/>
            </a:pPr>
            <a:r>
              <a:rPr lang="en-US" dirty="0"/>
              <a:t>     for (</a:t>
            </a:r>
            <a:r>
              <a:rPr lang="en-US" dirty="0" err="1"/>
              <a:t>i</a:t>
            </a:r>
            <a:r>
              <a:rPr lang="en-US" dirty="0"/>
              <a:t>=0;i&lt;</a:t>
            </a:r>
            <a:r>
              <a:rPr lang="en-US" dirty="0" err="1"/>
              <a:t>q;i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/>
              <a:t>     {     </a:t>
            </a:r>
            <a:r>
              <a:rPr lang="en-US" dirty="0" err="1"/>
              <a:t>printf</a:t>
            </a:r>
            <a:r>
              <a:rPr lang="en-US" dirty="0"/>
              <a:t>("\</a:t>
            </a:r>
            <a:r>
              <a:rPr lang="en-US" dirty="0" err="1"/>
              <a:t>nInput</a:t>
            </a:r>
            <a:r>
              <a:rPr lang="en-US" dirty="0"/>
              <a:t>  %d </a:t>
            </a:r>
            <a:r>
              <a:rPr lang="en-US" dirty="0" err="1"/>
              <a:t>elenent</a:t>
            </a:r>
            <a:r>
              <a:rPr lang="en-US" dirty="0"/>
              <a:t> of </a:t>
            </a:r>
            <a:r>
              <a:rPr lang="en-US" dirty="0" err="1"/>
              <a:t>struct</a:t>
            </a:r>
            <a:r>
              <a:rPr lang="en-US" dirty="0"/>
              <a:t>\n",i+1);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scanf</a:t>
            </a:r>
            <a:r>
              <a:rPr lang="en-US" dirty="0"/>
              <a:t>("%</a:t>
            </a:r>
            <a:r>
              <a:rPr lang="en-US" dirty="0" err="1"/>
              <a:t>s",&amp;list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].name);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scanf</a:t>
            </a:r>
            <a:r>
              <a:rPr lang="en-US" dirty="0"/>
              <a:t>("%</a:t>
            </a:r>
            <a:r>
              <a:rPr lang="en-US" dirty="0" err="1"/>
              <a:t>s",&amp;list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].surname);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scanf</a:t>
            </a:r>
            <a:r>
              <a:rPr lang="en-US" dirty="0"/>
              <a:t>("%</a:t>
            </a:r>
            <a:r>
              <a:rPr lang="en-US" dirty="0" err="1"/>
              <a:t>d",&amp;list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].year);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32388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7045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62594"/>
            <a:ext cx="10515600" cy="50143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printf</a:t>
            </a:r>
            <a:r>
              <a:rPr lang="en-US" dirty="0"/>
              <a:t>("\</a:t>
            </a:r>
            <a:r>
              <a:rPr lang="en-US" dirty="0" err="1"/>
              <a:t>nOutput</a:t>
            </a:r>
            <a:r>
              <a:rPr lang="en-US" dirty="0"/>
              <a:t>  </a:t>
            </a:r>
            <a:r>
              <a:rPr lang="en-US" dirty="0" err="1"/>
              <a:t>elenent</a:t>
            </a:r>
            <a:r>
              <a:rPr lang="en-US" dirty="0"/>
              <a:t> of </a:t>
            </a:r>
            <a:r>
              <a:rPr lang="en-US" dirty="0" err="1"/>
              <a:t>struct</a:t>
            </a:r>
            <a:r>
              <a:rPr lang="en-US" dirty="0"/>
              <a:t>\n");</a:t>
            </a:r>
          </a:p>
          <a:p>
            <a:pPr marL="0" indent="0">
              <a:buNone/>
            </a:pPr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=0;i&lt;</a:t>
            </a:r>
            <a:r>
              <a:rPr lang="en-US" dirty="0" err="1"/>
              <a:t>q;i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/>
              <a:t>     {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printf</a:t>
            </a:r>
            <a:r>
              <a:rPr lang="en-US" dirty="0"/>
              <a:t>("%s  ",list[</a:t>
            </a:r>
            <a:r>
              <a:rPr lang="en-US" dirty="0" err="1"/>
              <a:t>i</a:t>
            </a:r>
            <a:r>
              <a:rPr lang="en-US" dirty="0"/>
              <a:t>].name);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printf</a:t>
            </a:r>
            <a:r>
              <a:rPr lang="en-US" dirty="0"/>
              <a:t>("%s  ",list[</a:t>
            </a:r>
            <a:r>
              <a:rPr lang="en-US" dirty="0" err="1"/>
              <a:t>i</a:t>
            </a:r>
            <a:r>
              <a:rPr lang="en-US" dirty="0"/>
              <a:t>].surname);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</a:t>
            </a:r>
            <a:r>
              <a:rPr lang="en-US" dirty="0" err="1"/>
              <a:t>printf</a:t>
            </a:r>
            <a:r>
              <a:rPr lang="en-US" dirty="0"/>
              <a:t>("%d  ",list[</a:t>
            </a:r>
            <a:r>
              <a:rPr lang="en-US" dirty="0" err="1"/>
              <a:t>i</a:t>
            </a:r>
            <a:r>
              <a:rPr lang="en-US" dirty="0"/>
              <a:t>].year);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printf</a:t>
            </a:r>
            <a:r>
              <a:rPr lang="en-US" dirty="0"/>
              <a:t>("\n");</a:t>
            </a:r>
          </a:p>
          <a:p>
            <a:pPr marL="0" indent="0">
              <a:buNone/>
            </a:pPr>
            <a:r>
              <a:rPr lang="en-US" dirty="0"/>
              <a:t>     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48196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357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6834"/>
            <a:ext cx="10515600" cy="538012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/>
              <a:t>s_cd</a:t>
            </a:r>
            <a:r>
              <a:rPr lang="en-US" b="1" dirty="0"/>
              <a:t>=list[0].year;</a:t>
            </a:r>
          </a:p>
          <a:p>
            <a:pPr marL="0" indent="0">
              <a:buNone/>
            </a:pPr>
            <a:r>
              <a:rPr lang="en-US" b="1" dirty="0"/>
              <a:t>    for (</a:t>
            </a:r>
            <a:r>
              <a:rPr lang="en-US" b="1" dirty="0" err="1"/>
              <a:t>i</a:t>
            </a:r>
            <a:r>
              <a:rPr lang="en-US" b="1" dirty="0"/>
              <a:t>=1;i&lt;</a:t>
            </a:r>
            <a:r>
              <a:rPr lang="en-US" b="1" dirty="0" err="1"/>
              <a:t>q;i</a:t>
            </a:r>
            <a:r>
              <a:rPr lang="en-US" b="1" dirty="0"/>
              <a:t>++)</a:t>
            </a:r>
          </a:p>
          <a:p>
            <a:pPr marL="0" indent="0">
              <a:buNone/>
            </a:pPr>
            <a:r>
              <a:rPr lang="en-US" dirty="0"/>
              <a:t>     {if (list[</a:t>
            </a:r>
            <a:r>
              <a:rPr lang="en-US" dirty="0" err="1"/>
              <a:t>i</a:t>
            </a:r>
            <a:r>
              <a:rPr lang="en-US" dirty="0"/>
              <a:t>].year&lt;</a:t>
            </a:r>
            <a:r>
              <a:rPr lang="en-US" dirty="0" err="1"/>
              <a:t>s_cd</a:t>
            </a:r>
            <a:r>
              <a:rPr lang="en-US" dirty="0"/>
              <a:t>) { </a:t>
            </a:r>
            <a:r>
              <a:rPr lang="en-US" dirty="0" err="1"/>
              <a:t>s_cd</a:t>
            </a:r>
            <a:r>
              <a:rPr lang="en-US" dirty="0"/>
              <a:t>=list[</a:t>
            </a:r>
            <a:r>
              <a:rPr lang="en-US" dirty="0" err="1"/>
              <a:t>i</a:t>
            </a:r>
            <a:r>
              <a:rPr lang="en-US" dirty="0"/>
              <a:t>].</a:t>
            </a:r>
            <a:r>
              <a:rPr lang="en-US" dirty="0" err="1"/>
              <a:t>year;ind_i</a:t>
            </a:r>
            <a:r>
              <a:rPr lang="en-US" dirty="0"/>
              <a:t>=</a:t>
            </a:r>
            <a:r>
              <a:rPr lang="en-US" dirty="0" err="1"/>
              <a:t>i</a:t>
            </a:r>
            <a:r>
              <a:rPr lang="en-US" dirty="0"/>
              <a:t>;}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}</a:t>
            </a:r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printf</a:t>
            </a:r>
            <a:r>
              <a:rPr lang="en-US" dirty="0"/>
              <a:t>("\</a:t>
            </a:r>
            <a:r>
              <a:rPr lang="en-US" dirty="0" err="1"/>
              <a:t>nThe</a:t>
            </a:r>
            <a:r>
              <a:rPr lang="en-US" dirty="0"/>
              <a:t> oldest man   ");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printf</a:t>
            </a:r>
            <a:r>
              <a:rPr lang="en-US" dirty="0"/>
              <a:t>("%s  ",list[</a:t>
            </a:r>
            <a:r>
              <a:rPr lang="en-US" dirty="0" err="1"/>
              <a:t>ind_i</a:t>
            </a:r>
            <a:r>
              <a:rPr lang="en-US" dirty="0"/>
              <a:t>].name);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printf</a:t>
            </a:r>
            <a:r>
              <a:rPr lang="en-US" dirty="0"/>
              <a:t>("%s  ",list[</a:t>
            </a:r>
            <a:r>
              <a:rPr lang="en-US" dirty="0" err="1"/>
              <a:t>ind_i</a:t>
            </a:r>
            <a:r>
              <a:rPr lang="en-US" dirty="0"/>
              <a:t>].surname);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</a:t>
            </a:r>
            <a:r>
              <a:rPr lang="en-US" dirty="0" err="1"/>
              <a:t>printf</a:t>
            </a:r>
            <a:r>
              <a:rPr lang="en-US" dirty="0"/>
              <a:t>("%d  ",list[</a:t>
            </a:r>
            <a:r>
              <a:rPr lang="en-US" dirty="0" err="1"/>
              <a:t>ind_i</a:t>
            </a:r>
            <a:r>
              <a:rPr lang="en-US" dirty="0"/>
              <a:t>].year);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printf</a:t>
            </a:r>
            <a:r>
              <a:rPr lang="en-US" dirty="0"/>
              <a:t>("\n");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/>
              <a:t>return 0;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4062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52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75211"/>
            <a:ext cx="10515600" cy="5301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/>
              <a:t>Мова</a:t>
            </a:r>
            <a:r>
              <a:rPr lang="ru-RU" dirty="0" smtClean="0"/>
              <a:t> С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визначати</a:t>
            </a:r>
            <a:r>
              <a:rPr lang="ru-RU" dirty="0" smtClean="0"/>
              <a:t> </a:t>
            </a:r>
            <a:r>
              <a:rPr lang="ru-RU" dirty="0" err="1" smtClean="0"/>
              <a:t>імена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ключового</a:t>
            </a:r>
            <a:r>
              <a:rPr lang="ru-RU" dirty="0" smtClean="0"/>
              <a:t> слова </a:t>
            </a:r>
            <a:r>
              <a:rPr lang="en-US" dirty="0" err="1" smtClean="0"/>
              <a:t>typedef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ru-RU" dirty="0" err="1" smtClean="0"/>
              <a:t>Насправді</a:t>
            </a:r>
            <a:r>
              <a:rPr lang="ru-RU" dirty="0" smtClean="0"/>
              <a:t> тут не </a:t>
            </a:r>
            <a:r>
              <a:rPr lang="ru-RU" dirty="0" err="1" smtClean="0"/>
              <a:t>створюється</a:t>
            </a:r>
            <a:r>
              <a:rPr lang="ru-RU" dirty="0" smtClean="0"/>
              <a:t> </a:t>
            </a:r>
            <a:r>
              <a:rPr lang="ru-RU" dirty="0" err="1" smtClean="0"/>
              <a:t>новий</a:t>
            </a:r>
            <a:r>
              <a:rPr lang="ru-RU" dirty="0" smtClean="0"/>
              <a:t> тип </a:t>
            </a:r>
            <a:r>
              <a:rPr lang="ru-RU" dirty="0" err="1" smtClean="0"/>
              <a:t>даних</a:t>
            </a:r>
            <a:r>
              <a:rPr lang="ru-RU" dirty="0" smtClean="0"/>
              <a:t>, а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нове</a:t>
            </a:r>
            <a:r>
              <a:rPr lang="ru-RU" dirty="0" smtClean="0"/>
              <a:t> </a:t>
            </a:r>
            <a:r>
              <a:rPr lang="ru-RU" dirty="0" err="1" smtClean="0"/>
              <a:t>ім'я</a:t>
            </a:r>
            <a:r>
              <a:rPr lang="ru-RU" dirty="0" smtClean="0"/>
              <a:t> </a:t>
            </a:r>
            <a:r>
              <a:rPr lang="ru-RU" dirty="0" err="1" smtClean="0"/>
              <a:t>існуючого</a:t>
            </a:r>
            <a:r>
              <a:rPr lang="ru-RU" dirty="0" smtClean="0"/>
              <a:t> типу. </a:t>
            </a: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полегшити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машинно-</a:t>
            </a:r>
            <a:r>
              <a:rPr lang="ru-RU" dirty="0" err="1" smtClean="0"/>
              <a:t>незалежних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. </a:t>
            </a:r>
            <a:r>
              <a:rPr lang="ru-RU" dirty="0" err="1" smtClean="0"/>
              <a:t>Єдине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при </a:t>
            </a:r>
            <a:r>
              <a:rPr lang="ru-RU" dirty="0" err="1" smtClean="0"/>
              <a:t>переході</a:t>
            </a:r>
            <a:r>
              <a:rPr lang="ru-RU" dirty="0" smtClean="0"/>
              <a:t> на </a:t>
            </a:r>
            <a:r>
              <a:rPr lang="ru-RU" dirty="0" err="1" smtClean="0"/>
              <a:t>іншу</a:t>
            </a:r>
            <a:r>
              <a:rPr lang="ru-RU" dirty="0" smtClean="0"/>
              <a:t> платформу,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оператор </a:t>
            </a:r>
            <a:r>
              <a:rPr lang="en-US" dirty="0" err="1" smtClean="0"/>
              <a:t>typedef</a:t>
            </a:r>
            <a:r>
              <a:rPr lang="en-US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допомогти</a:t>
            </a:r>
            <a:r>
              <a:rPr lang="ru-RU" dirty="0" smtClean="0"/>
              <a:t> </a:t>
            </a:r>
            <a:r>
              <a:rPr lang="ru-RU" dirty="0" err="1" smtClean="0"/>
              <a:t>документувати</a:t>
            </a:r>
            <a:r>
              <a:rPr lang="ru-RU" dirty="0" smtClean="0"/>
              <a:t> код, </a:t>
            </a:r>
            <a:r>
              <a:rPr lang="ru-RU" dirty="0" err="1" smtClean="0"/>
              <a:t>дозволяючи</a:t>
            </a:r>
            <a:r>
              <a:rPr lang="ru-RU" dirty="0" smtClean="0"/>
              <a:t> </a:t>
            </a:r>
            <a:r>
              <a:rPr lang="ru-RU" dirty="0" err="1" smtClean="0"/>
              <a:t>призначати</a:t>
            </a:r>
            <a:r>
              <a:rPr lang="ru-RU" dirty="0" smtClean="0"/>
              <a:t> </a:t>
            </a:r>
            <a:r>
              <a:rPr lang="ru-RU" dirty="0" err="1" smtClean="0"/>
              <a:t>змістовні</a:t>
            </a:r>
            <a:r>
              <a:rPr lang="ru-RU" dirty="0" smtClean="0"/>
              <a:t> </a:t>
            </a:r>
            <a:r>
              <a:rPr lang="ru-RU" dirty="0" err="1" smtClean="0"/>
              <a:t>імена</a:t>
            </a:r>
            <a:r>
              <a:rPr lang="ru-RU" dirty="0" smtClean="0"/>
              <a:t> </a:t>
            </a:r>
            <a:r>
              <a:rPr lang="ru-RU" dirty="0" err="1" smtClean="0"/>
              <a:t>стандартних</a:t>
            </a:r>
            <a:r>
              <a:rPr lang="ru-RU" dirty="0" smtClean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01210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255" y="844291"/>
            <a:ext cx="6037489" cy="533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0829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Впорядкувати елементи структури за </a:t>
            </a:r>
            <a:r>
              <a:rPr lang="uk-UA" dirty="0" err="1" smtClean="0"/>
              <a:t>зменьшенням</a:t>
            </a:r>
            <a:r>
              <a:rPr lang="uk-UA" dirty="0" smtClean="0"/>
              <a:t>  віку ( по року народження)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stdlib.h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string.h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fio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char name [64];</a:t>
            </a:r>
          </a:p>
          <a:p>
            <a:pPr marL="0" indent="0">
              <a:buNone/>
            </a:pPr>
            <a:r>
              <a:rPr lang="en-US" dirty="0"/>
              <a:t>char surname [56];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year;</a:t>
            </a:r>
          </a:p>
          <a:p>
            <a:pPr marL="0" indent="0">
              <a:buNone/>
            </a:pPr>
            <a:r>
              <a:rPr lang="en-US" dirty="0"/>
              <a:t>} </a:t>
            </a:r>
            <a:r>
              <a:rPr lang="en-US" dirty="0" err="1"/>
              <a:t>zzz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q,i,j,s_cd,ind_i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char aa[70]="\0";</a:t>
            </a:r>
          </a:p>
          <a:p>
            <a:pPr marL="0" indent="0">
              <a:buNone/>
            </a:pPr>
            <a:r>
              <a:rPr lang="en-US" dirty="0" err="1" smtClean="0"/>
              <a:t>zzz</a:t>
            </a:r>
            <a:r>
              <a:rPr lang="en-US" dirty="0" smtClean="0"/>
              <a:t> </a:t>
            </a:r>
            <a:r>
              <a:rPr lang="en-US" dirty="0"/>
              <a:t>list[9];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67162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70709"/>
            <a:ext cx="10515600" cy="540625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printf</a:t>
            </a:r>
            <a:r>
              <a:rPr lang="en-US" dirty="0"/>
              <a:t>("Input quantity of person \n");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scanf</a:t>
            </a:r>
            <a:r>
              <a:rPr lang="en-US" dirty="0"/>
              <a:t> ("%</a:t>
            </a:r>
            <a:r>
              <a:rPr lang="en-US" dirty="0" err="1"/>
              <a:t>d",&amp;q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printf</a:t>
            </a:r>
            <a:r>
              <a:rPr lang="en-US" dirty="0"/>
              <a:t>("\</a:t>
            </a:r>
            <a:r>
              <a:rPr lang="en-US" dirty="0" err="1"/>
              <a:t>nInput</a:t>
            </a:r>
            <a:r>
              <a:rPr lang="en-US" dirty="0"/>
              <a:t>  </a:t>
            </a:r>
            <a:r>
              <a:rPr lang="en-US" dirty="0" err="1"/>
              <a:t>elenents</a:t>
            </a:r>
            <a:r>
              <a:rPr lang="en-US" dirty="0"/>
              <a:t> of </a:t>
            </a:r>
            <a:r>
              <a:rPr lang="en-US" dirty="0" err="1"/>
              <a:t>struct</a:t>
            </a:r>
            <a:r>
              <a:rPr lang="en-US" dirty="0"/>
              <a:t>\n");</a:t>
            </a:r>
          </a:p>
          <a:p>
            <a:pPr marL="0" indent="0">
              <a:buNone/>
            </a:pPr>
            <a:r>
              <a:rPr lang="en-US" dirty="0"/>
              <a:t>     for (</a:t>
            </a:r>
            <a:r>
              <a:rPr lang="en-US" dirty="0" err="1"/>
              <a:t>i</a:t>
            </a:r>
            <a:r>
              <a:rPr lang="en-US" dirty="0"/>
              <a:t>=0;i&lt;</a:t>
            </a:r>
            <a:r>
              <a:rPr lang="en-US" dirty="0" err="1"/>
              <a:t>q;i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/>
              <a:t>     {     </a:t>
            </a:r>
            <a:r>
              <a:rPr lang="en-US" dirty="0" err="1"/>
              <a:t>printf</a:t>
            </a:r>
            <a:r>
              <a:rPr lang="en-US" dirty="0"/>
              <a:t>("\</a:t>
            </a:r>
            <a:r>
              <a:rPr lang="en-US" dirty="0" err="1"/>
              <a:t>nInput</a:t>
            </a:r>
            <a:r>
              <a:rPr lang="en-US" dirty="0"/>
              <a:t>  %d </a:t>
            </a:r>
            <a:r>
              <a:rPr lang="en-US" dirty="0" err="1"/>
              <a:t>elenent</a:t>
            </a:r>
            <a:r>
              <a:rPr lang="en-US" dirty="0"/>
              <a:t> of </a:t>
            </a:r>
            <a:r>
              <a:rPr lang="en-US" dirty="0" err="1"/>
              <a:t>struct</a:t>
            </a:r>
            <a:r>
              <a:rPr lang="en-US" dirty="0"/>
              <a:t>\n",i+1);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scanf</a:t>
            </a:r>
            <a:r>
              <a:rPr lang="en-US" dirty="0"/>
              <a:t>("%</a:t>
            </a:r>
            <a:r>
              <a:rPr lang="en-US" dirty="0" err="1"/>
              <a:t>s",&amp;list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].name);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scanf</a:t>
            </a:r>
            <a:r>
              <a:rPr lang="en-US" dirty="0"/>
              <a:t>("%</a:t>
            </a:r>
            <a:r>
              <a:rPr lang="en-US" dirty="0" err="1"/>
              <a:t>s",&amp;list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].surname);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scanf</a:t>
            </a:r>
            <a:r>
              <a:rPr lang="en-US" dirty="0"/>
              <a:t>("%</a:t>
            </a:r>
            <a:r>
              <a:rPr lang="en-US" dirty="0" err="1"/>
              <a:t>d",&amp;list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].year);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58958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443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5368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printf</a:t>
            </a:r>
            <a:r>
              <a:rPr lang="en-US" dirty="0"/>
              <a:t>("\</a:t>
            </a:r>
            <a:r>
              <a:rPr lang="en-US" dirty="0" err="1"/>
              <a:t>nOutput</a:t>
            </a:r>
            <a:r>
              <a:rPr lang="en-US" dirty="0"/>
              <a:t>  </a:t>
            </a:r>
            <a:r>
              <a:rPr lang="en-US" dirty="0" err="1"/>
              <a:t>elenent</a:t>
            </a:r>
            <a:r>
              <a:rPr lang="en-US" dirty="0"/>
              <a:t> of </a:t>
            </a:r>
            <a:r>
              <a:rPr lang="en-US" dirty="0" err="1"/>
              <a:t>struct</a:t>
            </a:r>
            <a:r>
              <a:rPr lang="en-US" dirty="0"/>
              <a:t>\n");</a:t>
            </a:r>
          </a:p>
          <a:p>
            <a:pPr marL="0" indent="0">
              <a:buNone/>
            </a:pPr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=0;i&lt;</a:t>
            </a:r>
            <a:r>
              <a:rPr lang="en-US" dirty="0" err="1"/>
              <a:t>q;i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/>
              <a:t>     {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printf</a:t>
            </a:r>
            <a:r>
              <a:rPr lang="en-US" dirty="0"/>
              <a:t>("%s  ",list[</a:t>
            </a:r>
            <a:r>
              <a:rPr lang="en-US" dirty="0" err="1"/>
              <a:t>i</a:t>
            </a:r>
            <a:r>
              <a:rPr lang="en-US" dirty="0"/>
              <a:t>].name);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printf</a:t>
            </a:r>
            <a:r>
              <a:rPr lang="en-US" dirty="0"/>
              <a:t>("%s  ",list[</a:t>
            </a:r>
            <a:r>
              <a:rPr lang="en-US" dirty="0" err="1"/>
              <a:t>i</a:t>
            </a:r>
            <a:r>
              <a:rPr lang="en-US" dirty="0"/>
              <a:t>].surname);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</a:t>
            </a:r>
            <a:r>
              <a:rPr lang="en-US" dirty="0" err="1"/>
              <a:t>printf</a:t>
            </a:r>
            <a:r>
              <a:rPr lang="en-US" dirty="0"/>
              <a:t>("%d  ",list[</a:t>
            </a:r>
            <a:r>
              <a:rPr lang="en-US" dirty="0" err="1"/>
              <a:t>i</a:t>
            </a:r>
            <a:r>
              <a:rPr lang="en-US" dirty="0"/>
              <a:t>].year);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printf</a:t>
            </a:r>
            <a:r>
              <a:rPr lang="en-US" dirty="0"/>
              <a:t>("\n");</a:t>
            </a:r>
          </a:p>
          <a:p>
            <a:pPr marL="0" indent="0">
              <a:buNone/>
            </a:pPr>
            <a:r>
              <a:rPr lang="en-US" dirty="0"/>
              <a:t>     }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43447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7495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57646"/>
            <a:ext cx="10515600" cy="541931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for (j=0;j&lt;</a:t>
            </a:r>
            <a:r>
              <a:rPr lang="en-US" dirty="0" err="1"/>
              <a:t>q;j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/>
              <a:t>   {</a:t>
            </a:r>
          </a:p>
          <a:p>
            <a:pPr marL="0" indent="0">
              <a:buNone/>
            </a:pPr>
            <a:r>
              <a:rPr lang="en-US" dirty="0"/>
              <a:t>    for (</a:t>
            </a:r>
            <a:r>
              <a:rPr lang="en-US" dirty="0" err="1"/>
              <a:t>i</a:t>
            </a:r>
            <a:r>
              <a:rPr lang="en-US" dirty="0"/>
              <a:t>=1;i&lt;</a:t>
            </a:r>
            <a:r>
              <a:rPr lang="en-US" dirty="0" err="1"/>
              <a:t>q-j;i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/>
              <a:t>     {if (list[i-1].year&lt;list[</a:t>
            </a:r>
            <a:r>
              <a:rPr lang="en-US" dirty="0" err="1"/>
              <a:t>i</a:t>
            </a:r>
            <a:r>
              <a:rPr lang="en-US" dirty="0"/>
              <a:t>].year) {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s_cd</a:t>
            </a:r>
            <a:r>
              <a:rPr lang="en-US" dirty="0"/>
              <a:t>=list[i-1].year;</a:t>
            </a:r>
          </a:p>
          <a:p>
            <a:pPr marL="0" indent="0">
              <a:buNone/>
            </a:pPr>
            <a:r>
              <a:rPr lang="en-US" dirty="0"/>
              <a:t>         list[i-1].year=list[</a:t>
            </a:r>
            <a:r>
              <a:rPr lang="en-US" dirty="0" err="1"/>
              <a:t>i</a:t>
            </a:r>
            <a:r>
              <a:rPr lang="en-US" dirty="0"/>
              <a:t>].year;</a:t>
            </a:r>
          </a:p>
          <a:p>
            <a:pPr marL="0" indent="0">
              <a:buNone/>
            </a:pPr>
            <a:r>
              <a:rPr lang="en-US" dirty="0"/>
              <a:t>         list[</a:t>
            </a:r>
            <a:r>
              <a:rPr lang="en-US" dirty="0" err="1"/>
              <a:t>i</a:t>
            </a:r>
            <a:r>
              <a:rPr lang="en-US" dirty="0"/>
              <a:t>].year=</a:t>
            </a:r>
            <a:r>
              <a:rPr lang="en-US" dirty="0" err="1"/>
              <a:t>s_cd</a:t>
            </a:r>
            <a:r>
              <a:rPr lang="en-US" dirty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88223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227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4454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         </a:t>
            </a:r>
            <a:r>
              <a:rPr lang="en-US" dirty="0" err="1" smtClean="0"/>
              <a:t>strcpy</a:t>
            </a:r>
            <a:r>
              <a:rPr lang="en-US" dirty="0" smtClean="0"/>
              <a:t>(</a:t>
            </a:r>
            <a:r>
              <a:rPr lang="en-US" dirty="0" err="1" smtClean="0"/>
              <a:t>aa,list</a:t>
            </a:r>
            <a:r>
              <a:rPr lang="en-US" dirty="0" smtClean="0"/>
              <a:t>[i-1</a:t>
            </a:r>
            <a:r>
              <a:rPr lang="en-US" dirty="0"/>
              <a:t>].name);</a:t>
            </a:r>
          </a:p>
          <a:p>
            <a:pPr marL="0" indent="0">
              <a:buNone/>
            </a:pPr>
            <a:r>
              <a:rPr lang="uk-UA" dirty="0" smtClean="0"/>
              <a:t>         </a:t>
            </a:r>
            <a:r>
              <a:rPr lang="en-US" dirty="0" err="1" smtClean="0"/>
              <a:t>strcpy</a:t>
            </a:r>
            <a:r>
              <a:rPr lang="en-US" dirty="0" smtClean="0"/>
              <a:t>(list[i-1</a:t>
            </a:r>
            <a:r>
              <a:rPr lang="en-US" dirty="0"/>
              <a:t>].</a:t>
            </a:r>
            <a:r>
              <a:rPr lang="en-US" dirty="0" err="1"/>
              <a:t>name,list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].name);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strcpy</a:t>
            </a:r>
            <a:r>
              <a:rPr lang="en-US" dirty="0"/>
              <a:t>(list[i-1].</a:t>
            </a:r>
            <a:r>
              <a:rPr lang="en-US" dirty="0" err="1"/>
              <a:t>name,aa</a:t>
            </a:r>
            <a:r>
              <a:rPr lang="en-US" dirty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strcpy</a:t>
            </a:r>
            <a:r>
              <a:rPr lang="en-US" dirty="0"/>
              <a:t>(</a:t>
            </a:r>
            <a:r>
              <a:rPr lang="en-US" dirty="0" err="1"/>
              <a:t>aa,list</a:t>
            </a:r>
            <a:r>
              <a:rPr lang="en-US" dirty="0"/>
              <a:t>[i-1].surname);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strcpy</a:t>
            </a:r>
            <a:r>
              <a:rPr lang="en-US" dirty="0"/>
              <a:t>(list[i-1].</a:t>
            </a:r>
            <a:r>
              <a:rPr lang="en-US" dirty="0" err="1"/>
              <a:t>surname,list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].surname);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strcpy</a:t>
            </a:r>
            <a:r>
              <a:rPr lang="en-US" dirty="0"/>
              <a:t>(list[i-1].</a:t>
            </a:r>
            <a:r>
              <a:rPr lang="en-US" dirty="0" err="1"/>
              <a:t>surname,aa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uk-UA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}</a:t>
            </a:r>
          </a:p>
          <a:p>
            <a:pPr marL="0" indent="0">
              <a:buNone/>
            </a:pPr>
            <a:r>
              <a:rPr lang="uk-UA" dirty="0" smtClean="0"/>
              <a:t>  </a:t>
            </a:r>
            <a:r>
              <a:rPr lang="en-US" dirty="0" smtClean="0"/>
              <a:t>     </a:t>
            </a: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   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81268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227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22960"/>
            <a:ext cx="10515600" cy="53540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("\</a:t>
            </a:r>
            <a:r>
              <a:rPr lang="en-US" dirty="0" err="1"/>
              <a:t>nSenior</a:t>
            </a:r>
            <a:r>
              <a:rPr lang="en-US" dirty="0"/>
              <a:t> people\n");</a:t>
            </a:r>
          </a:p>
          <a:p>
            <a:pPr marL="0" indent="0">
              <a:buNone/>
            </a:pPr>
            <a:r>
              <a:rPr lang="en-US" dirty="0"/>
              <a:t>for (j=0;j&lt;</a:t>
            </a:r>
            <a:r>
              <a:rPr lang="en-US" dirty="0" err="1"/>
              <a:t>q;j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 err="1"/>
              <a:t>printf</a:t>
            </a:r>
            <a:r>
              <a:rPr lang="en-US" dirty="0"/>
              <a:t>("%s  ",list[j].name);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printf</a:t>
            </a:r>
            <a:r>
              <a:rPr lang="en-US" dirty="0"/>
              <a:t>("%s  ",list[j].surname);</a:t>
            </a:r>
          </a:p>
          <a:p>
            <a:pPr marL="0" indent="0">
              <a:buNone/>
            </a:pPr>
            <a:r>
              <a:rPr lang="en-US" smtClean="0"/>
              <a:t>          </a:t>
            </a:r>
            <a:r>
              <a:rPr lang="en-US" dirty="0" err="1"/>
              <a:t>printf</a:t>
            </a:r>
            <a:r>
              <a:rPr lang="en-US" dirty="0"/>
              <a:t>("%d  ",list[j].year);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printf</a:t>
            </a:r>
            <a:r>
              <a:rPr lang="en-US" dirty="0"/>
              <a:t>("\n");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return 0;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1331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 smtClean="0"/>
              <a:t>Стандартний</a:t>
            </a:r>
            <a:r>
              <a:rPr lang="ru-RU" dirty="0" smtClean="0"/>
              <a:t> вид оператора </a:t>
            </a: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ru-RU" dirty="0" err="1" smtClean="0"/>
              <a:t>наступний</a:t>
            </a:r>
            <a:r>
              <a:rPr lang="ru-RU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b="1" dirty="0" err="1" smtClean="0"/>
              <a:t>typedef</a:t>
            </a:r>
            <a:r>
              <a:rPr lang="en-US" b="1" dirty="0" smtClean="0"/>
              <a:t> </a:t>
            </a:r>
            <a:r>
              <a:rPr lang="ru-RU" b="1" dirty="0" smtClean="0"/>
              <a:t>тип </a:t>
            </a:r>
            <a:r>
              <a:rPr lang="ru-RU" b="1" dirty="0" err="1" smtClean="0"/>
              <a:t>ім'я</a:t>
            </a:r>
            <a:r>
              <a:rPr lang="ru-RU" b="1" dirty="0" smtClean="0"/>
              <a:t>;</a:t>
            </a:r>
            <a:endParaRPr lang="en-US" b="1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де тип - </a:t>
            </a:r>
            <a:r>
              <a:rPr lang="ru-RU" dirty="0" err="1" smtClean="0"/>
              <a:t>це</a:t>
            </a:r>
            <a:r>
              <a:rPr lang="ru-RU" dirty="0" smtClean="0"/>
              <a:t> будь-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існуючий</a:t>
            </a:r>
            <a:r>
              <a:rPr lang="ru-RU" dirty="0" smtClean="0"/>
              <a:t> тип </a:t>
            </a:r>
            <a:r>
              <a:rPr lang="ru-RU" dirty="0" err="1" smtClean="0"/>
              <a:t>даних</a:t>
            </a:r>
            <a:r>
              <a:rPr lang="ru-RU" dirty="0" smtClean="0"/>
              <a:t>, а </a:t>
            </a:r>
            <a:r>
              <a:rPr lang="ru-RU" dirty="0" err="1" smtClean="0"/>
              <a:t>ім'я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нове</a:t>
            </a:r>
            <a:r>
              <a:rPr lang="ru-RU" dirty="0" smtClean="0"/>
              <a:t> </a:t>
            </a:r>
            <a:r>
              <a:rPr lang="ru-RU" dirty="0" err="1" smtClean="0"/>
              <a:t>ім'я</a:t>
            </a:r>
            <a:r>
              <a:rPr lang="ru-RU" dirty="0" smtClean="0"/>
              <a:t> для </a:t>
            </a:r>
            <a:r>
              <a:rPr lang="ru-RU" dirty="0" err="1" smtClean="0"/>
              <a:t>даного</a:t>
            </a:r>
            <a:r>
              <a:rPr lang="ru-RU" dirty="0" smtClean="0"/>
              <a:t> типу. </a:t>
            </a:r>
            <a:r>
              <a:rPr lang="ru-RU" dirty="0" err="1" smtClean="0"/>
              <a:t>Нове</a:t>
            </a:r>
            <a:r>
              <a:rPr lang="ru-RU" dirty="0" smtClean="0"/>
              <a:t> </a:t>
            </a:r>
            <a:r>
              <a:rPr lang="ru-RU" dirty="0" err="1" smtClean="0"/>
              <a:t>ім'я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на </a:t>
            </a:r>
            <a:r>
              <a:rPr lang="ru-RU" dirty="0" err="1" smtClean="0"/>
              <a:t>додаток</a:t>
            </a:r>
            <a:r>
              <a:rPr lang="ru-RU" dirty="0" smtClean="0"/>
              <a:t> до </a:t>
            </a:r>
            <a:r>
              <a:rPr lang="ru-RU" dirty="0" err="1" smtClean="0"/>
              <a:t>існуючого</a:t>
            </a:r>
            <a:r>
              <a:rPr lang="ru-RU" dirty="0" smtClean="0"/>
              <a:t> </a:t>
            </a:r>
            <a:r>
              <a:rPr lang="ru-RU" dirty="0" err="1" smtClean="0"/>
              <a:t>імені</a:t>
            </a:r>
            <a:r>
              <a:rPr lang="ru-RU" dirty="0" smtClean="0"/>
              <a:t> типу, а не </a:t>
            </a:r>
            <a:r>
              <a:rPr lang="ru-RU" dirty="0" err="1" smtClean="0"/>
              <a:t>заміщає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7549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40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0343"/>
            <a:ext cx="10515600" cy="50666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float sun;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Даний оператор </a:t>
            </a:r>
            <a:r>
              <a:rPr lang="ru-RU" dirty="0" err="1" smtClean="0"/>
              <a:t>повідомляє</a:t>
            </a:r>
            <a:r>
              <a:rPr lang="ru-RU" dirty="0" smtClean="0"/>
              <a:t> </a:t>
            </a:r>
            <a:r>
              <a:rPr lang="ru-RU" dirty="0" err="1" smtClean="0"/>
              <a:t>компілятору</a:t>
            </a:r>
            <a:r>
              <a:rPr lang="ru-RU" dirty="0" smtClean="0"/>
              <a:t> про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розпізнавання</a:t>
            </a:r>
            <a:r>
              <a:rPr lang="ru-RU" dirty="0" smtClean="0"/>
              <a:t> </a:t>
            </a:r>
            <a:r>
              <a:rPr lang="en-US" dirty="0" smtClean="0"/>
              <a:t>sun </a:t>
            </a:r>
            <a:r>
              <a:rPr lang="ru-RU" dirty="0" smtClean="0"/>
              <a:t>як </a:t>
            </a:r>
            <a:r>
              <a:rPr lang="ru-RU" dirty="0" err="1" smtClean="0"/>
              <a:t>іншого</a:t>
            </a:r>
            <a:r>
              <a:rPr lang="ru-RU" dirty="0" smtClean="0"/>
              <a:t> </a:t>
            </a:r>
            <a:r>
              <a:rPr lang="ru-RU" dirty="0" err="1" smtClean="0"/>
              <a:t>імені</a:t>
            </a:r>
            <a:r>
              <a:rPr lang="ru-RU" dirty="0" smtClean="0"/>
              <a:t> для </a:t>
            </a:r>
            <a:r>
              <a:rPr lang="en-US" dirty="0" smtClean="0"/>
              <a:t>float. </a:t>
            </a:r>
            <a:r>
              <a:rPr lang="ru-RU" dirty="0" err="1" smtClean="0"/>
              <a:t>Далі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створити</a:t>
            </a:r>
            <a:r>
              <a:rPr lang="ru-RU" dirty="0" smtClean="0"/>
              <a:t> </a:t>
            </a:r>
            <a:r>
              <a:rPr lang="ru-RU" dirty="0" err="1" smtClean="0"/>
              <a:t>матеріальну</a:t>
            </a:r>
            <a:r>
              <a:rPr lang="ru-RU" dirty="0" smtClean="0"/>
              <a:t> </a:t>
            </a:r>
            <a:r>
              <a:rPr lang="ru-RU" dirty="0" err="1" smtClean="0"/>
              <a:t>змінну</a:t>
            </a:r>
            <a:r>
              <a:rPr lang="ru-RU" dirty="0" smtClean="0"/>
              <a:t>, </a:t>
            </a:r>
            <a:r>
              <a:rPr lang="ru-RU" dirty="0" err="1" smtClean="0"/>
              <a:t>використовуючи</a:t>
            </a:r>
            <a:r>
              <a:rPr lang="ru-RU" dirty="0" smtClean="0"/>
              <a:t> </a:t>
            </a:r>
            <a:r>
              <a:rPr lang="en-US" dirty="0" smtClean="0"/>
              <a:t>sun: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sun flowers;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Тут </a:t>
            </a:r>
            <a:r>
              <a:rPr lang="en-US" dirty="0" smtClean="0"/>
              <a:t>flowers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змінна</a:t>
            </a:r>
            <a:r>
              <a:rPr lang="ru-RU" dirty="0" smtClean="0"/>
              <a:t> </a:t>
            </a:r>
            <a:r>
              <a:rPr lang="ru-RU" dirty="0" smtClean="0"/>
              <a:t>типу </a:t>
            </a:r>
            <a:r>
              <a:rPr lang="en-US" dirty="0" smtClean="0"/>
              <a:t>sun, </a:t>
            </a:r>
            <a:r>
              <a:rPr lang="ru-RU" dirty="0" err="1" smtClean="0"/>
              <a:t>іншими</a:t>
            </a:r>
            <a:r>
              <a:rPr lang="ru-RU" dirty="0" smtClean="0"/>
              <a:t> словами - типу </a:t>
            </a:r>
            <a:r>
              <a:rPr lang="en-US" dirty="0" smtClean="0"/>
              <a:t>float.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ru-RU" dirty="0" smtClean="0"/>
              <a:t>для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імен</a:t>
            </a:r>
            <a:r>
              <a:rPr lang="ru-RU" dirty="0" smtClean="0"/>
              <a:t> для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складних</a:t>
            </a:r>
            <a:r>
              <a:rPr lang="ru-RU" dirty="0" smtClean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8635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864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88274"/>
            <a:ext cx="10515600" cy="528868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r>
              <a:rPr lang="en-US" dirty="0" smtClean="0"/>
              <a:t> {</a:t>
            </a:r>
          </a:p>
          <a:p>
            <a:pPr marL="0" indent="0">
              <a:buNone/>
            </a:pPr>
            <a:r>
              <a:rPr lang="en-US" dirty="0" smtClean="0"/>
              <a:t>float one;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two;</a:t>
            </a:r>
          </a:p>
          <a:p>
            <a:pPr marL="0" indent="0">
              <a:buNone/>
            </a:pPr>
            <a:r>
              <a:rPr lang="en-US" dirty="0" smtClean="0"/>
              <a:t>char name [64];</a:t>
            </a:r>
          </a:p>
          <a:p>
            <a:pPr marL="0" indent="0">
              <a:buNone/>
            </a:pPr>
            <a:r>
              <a:rPr lang="en-US" dirty="0" smtClean="0"/>
              <a:t>} </a:t>
            </a:r>
            <a:r>
              <a:rPr lang="en-US" dirty="0" err="1" smtClean="0"/>
              <a:t>group_a</a:t>
            </a:r>
            <a:r>
              <a:rPr lang="en-US" dirty="0" smtClean="0"/>
              <a:t>; / * </a:t>
            </a:r>
            <a:r>
              <a:rPr lang="ru-RU" dirty="0" smtClean="0"/>
              <a:t>Тут </a:t>
            </a:r>
            <a:r>
              <a:rPr lang="en-US" dirty="0" smtClean="0"/>
              <a:t>group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ім'я</a:t>
            </a:r>
            <a:r>
              <a:rPr lang="ru-RU" dirty="0" smtClean="0"/>
              <a:t> нового типу * /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dirty="0" err="1"/>
              <a:t>g</a:t>
            </a:r>
            <a:r>
              <a:rPr lang="en-US" dirty="0" err="1" smtClean="0"/>
              <a:t>roup_a</a:t>
            </a:r>
            <a:r>
              <a:rPr lang="en-US" dirty="0" smtClean="0"/>
              <a:t> </a:t>
            </a:r>
            <a:r>
              <a:rPr lang="en-US" dirty="0" err="1" smtClean="0"/>
              <a:t>list_group</a:t>
            </a:r>
            <a:r>
              <a:rPr lang="en-US" dirty="0" smtClean="0"/>
              <a:t> [50]; / *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масиву</a:t>
            </a:r>
            <a:r>
              <a:rPr lang="ru-RU" dirty="0" smtClean="0"/>
              <a:t> структур типу </a:t>
            </a:r>
            <a:r>
              <a:rPr lang="en-US" dirty="0" err="1" smtClean="0"/>
              <a:t>group_a</a:t>
            </a:r>
            <a:r>
              <a:rPr lang="en-US" dirty="0" smtClean="0"/>
              <a:t> * /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допомогти</a:t>
            </a:r>
            <a:r>
              <a:rPr lang="ru-RU" dirty="0" smtClean="0"/>
              <a:t> при </a:t>
            </a:r>
            <a:r>
              <a:rPr lang="ru-RU" dirty="0" err="1" smtClean="0"/>
              <a:t>створенні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легкого для </a:t>
            </a:r>
            <a:r>
              <a:rPr lang="ru-RU" dirty="0" err="1" smtClean="0"/>
              <a:t>читання</a:t>
            </a:r>
            <a:r>
              <a:rPr lang="ru-RU" dirty="0" smtClean="0"/>
              <a:t> </a:t>
            </a:r>
            <a:r>
              <a:rPr lang="uk-UA" dirty="0" smtClean="0"/>
              <a:t>коду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ru-RU" dirty="0" smtClean="0"/>
              <a:t>Але треба </a:t>
            </a:r>
            <a:r>
              <a:rPr lang="ru-RU" dirty="0" err="1" smtClean="0"/>
              <a:t>пам'ятати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насправді</a:t>
            </a:r>
            <a:r>
              <a:rPr lang="ru-RU" dirty="0" smtClean="0"/>
              <a:t> не </a:t>
            </a:r>
            <a:r>
              <a:rPr lang="ru-RU" dirty="0" err="1" smtClean="0"/>
              <a:t>створюються</a:t>
            </a:r>
            <a:r>
              <a:rPr lang="ru-RU" dirty="0" smtClean="0"/>
              <a:t> </a:t>
            </a:r>
            <a:r>
              <a:rPr lang="ru-RU" dirty="0" err="1" smtClean="0"/>
              <a:t>ніякі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2682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Стандартный </a:t>
            </a:r>
            <a:r>
              <a:rPr lang="ru-RU" dirty="0" err="1" smtClean="0"/>
              <a:t>вигляд</a:t>
            </a:r>
            <a:r>
              <a:rPr lang="ru-RU" dirty="0" smtClean="0"/>
              <a:t> </a:t>
            </a:r>
            <a:r>
              <a:rPr lang="ru-RU" dirty="0" err="1" smtClean="0"/>
              <a:t>оголошення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7726"/>
            <a:ext cx="10515600" cy="47792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ru-RU" dirty="0" err="1" smtClean="0"/>
              <a:t>назва</a:t>
            </a:r>
            <a:r>
              <a:rPr lang="ru-RU" dirty="0" smtClean="0"/>
              <a:t> {</a:t>
            </a:r>
          </a:p>
          <a:p>
            <a:pPr marL="0" indent="0">
              <a:buNone/>
            </a:pPr>
            <a:r>
              <a:rPr lang="ru-RU" dirty="0" smtClean="0"/>
              <a:t>тип </a:t>
            </a:r>
            <a:r>
              <a:rPr lang="ru-RU" dirty="0" err="1" smtClean="0"/>
              <a:t>ім'я</a:t>
            </a:r>
            <a:r>
              <a:rPr lang="ru-RU" dirty="0" smtClean="0"/>
              <a:t> </a:t>
            </a:r>
            <a:r>
              <a:rPr lang="ru-RU" dirty="0" err="1" smtClean="0"/>
              <a:t>змінної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тип </a:t>
            </a:r>
            <a:r>
              <a:rPr lang="ru-RU" dirty="0" err="1" smtClean="0"/>
              <a:t>ім'я</a:t>
            </a:r>
            <a:r>
              <a:rPr lang="ru-RU" dirty="0" smtClean="0"/>
              <a:t> </a:t>
            </a:r>
            <a:r>
              <a:rPr lang="ru-RU" dirty="0" err="1" smtClean="0"/>
              <a:t>змінної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тип </a:t>
            </a:r>
            <a:r>
              <a:rPr lang="ru-RU" dirty="0" err="1" smtClean="0"/>
              <a:t>ім'я</a:t>
            </a:r>
            <a:r>
              <a:rPr lang="ru-RU" dirty="0" smtClean="0"/>
              <a:t> </a:t>
            </a:r>
            <a:r>
              <a:rPr lang="ru-RU" dirty="0" err="1" smtClean="0"/>
              <a:t>змінної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} </a:t>
            </a:r>
            <a:r>
              <a:rPr lang="ru-RU" dirty="0" err="1"/>
              <a:t>с</a:t>
            </a:r>
            <a:r>
              <a:rPr lang="ru-RU" dirty="0" err="1" smtClean="0"/>
              <a:t>труктурні</a:t>
            </a:r>
            <a:r>
              <a:rPr lang="ru-RU" dirty="0" smtClean="0"/>
              <a:t> </a:t>
            </a:r>
            <a:r>
              <a:rPr lang="ru-RU" dirty="0" err="1" smtClean="0"/>
              <a:t>змінні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назва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ім'я</a:t>
            </a:r>
            <a:r>
              <a:rPr lang="ru-RU" dirty="0" smtClean="0"/>
              <a:t> </a:t>
            </a:r>
            <a:r>
              <a:rPr lang="ru-RU" b="1" dirty="0" smtClean="0"/>
              <a:t>типу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, а не </a:t>
            </a:r>
            <a:r>
              <a:rPr lang="ru-RU" dirty="0" err="1" smtClean="0"/>
              <a:t>ім'я</a:t>
            </a:r>
            <a:r>
              <a:rPr lang="ru-RU" dirty="0" smtClean="0"/>
              <a:t> </a:t>
            </a:r>
            <a:r>
              <a:rPr lang="ru-RU" dirty="0" err="1" smtClean="0"/>
              <a:t>змінної</a:t>
            </a:r>
            <a:r>
              <a:rPr lang="ru-RU" dirty="0" smtClean="0"/>
              <a:t>. </a:t>
            </a:r>
            <a:r>
              <a:rPr lang="ru-RU" dirty="0" err="1" smtClean="0"/>
              <a:t>Структурні</a:t>
            </a:r>
            <a:r>
              <a:rPr lang="ru-RU" dirty="0" smtClean="0"/>
              <a:t> </a:t>
            </a:r>
            <a:r>
              <a:rPr lang="ru-RU" dirty="0" err="1" smtClean="0"/>
              <a:t>змінні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smtClean="0"/>
              <a:t> </a:t>
            </a:r>
            <a:r>
              <a:rPr lang="ru-RU" smtClean="0"/>
              <a:t>список </a:t>
            </a:r>
            <a:r>
              <a:rPr lang="ru-RU" dirty="0" err="1" smtClean="0"/>
              <a:t>імен</a:t>
            </a:r>
            <a:r>
              <a:rPr lang="ru-RU" dirty="0" smtClean="0"/>
              <a:t> </a:t>
            </a:r>
            <a:r>
              <a:rPr lang="ru-RU" dirty="0" err="1" smtClean="0"/>
              <a:t>змінних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пам'ятати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назва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структурні</a:t>
            </a:r>
            <a:r>
              <a:rPr lang="ru-RU" dirty="0" smtClean="0"/>
              <a:t> </a:t>
            </a:r>
            <a:r>
              <a:rPr lang="ru-RU" dirty="0" err="1" smtClean="0"/>
              <a:t>змінні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відсутніми</a:t>
            </a:r>
            <a:r>
              <a:rPr lang="ru-RU" dirty="0" smtClean="0"/>
              <a:t>, але не </a:t>
            </a:r>
            <a:r>
              <a:rPr lang="ru-RU" dirty="0" err="1" smtClean="0"/>
              <a:t>обидва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8544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738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3954"/>
            <a:ext cx="10515600" cy="55630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При </a:t>
            </a:r>
            <a:r>
              <a:rPr lang="ru-RU" dirty="0" err="1" smtClean="0"/>
              <a:t>оголошенні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одночасно</a:t>
            </a:r>
            <a:r>
              <a:rPr lang="ru-RU" dirty="0" smtClean="0"/>
              <a:t> </a:t>
            </a:r>
            <a:r>
              <a:rPr lang="ru-RU" dirty="0" err="1" smtClean="0"/>
              <a:t>оголосити</a:t>
            </a:r>
            <a:r>
              <a:rPr lang="ru-RU" dirty="0" smtClean="0"/>
              <a:t> одну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змінних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addr</a:t>
            </a:r>
            <a:r>
              <a:rPr lang="en-US" dirty="0" smtClean="0"/>
              <a:t> {</a:t>
            </a:r>
          </a:p>
          <a:p>
            <a:pPr marL="0" indent="0">
              <a:buNone/>
            </a:pPr>
            <a:r>
              <a:rPr lang="en-US" dirty="0" smtClean="0"/>
              <a:t>char name [</a:t>
            </a:r>
            <a:r>
              <a:rPr lang="uk-UA" dirty="0" smtClean="0"/>
              <a:t>64</a:t>
            </a:r>
            <a:r>
              <a:rPr lang="en-US" dirty="0" smtClean="0"/>
              <a:t>];</a:t>
            </a:r>
          </a:p>
          <a:p>
            <a:pPr marL="0" indent="0">
              <a:buNone/>
            </a:pPr>
            <a:r>
              <a:rPr lang="en-US" dirty="0" smtClean="0"/>
              <a:t>char street [</a:t>
            </a:r>
            <a:r>
              <a:rPr lang="uk-UA" dirty="0" smtClean="0"/>
              <a:t>56</a:t>
            </a:r>
            <a:r>
              <a:rPr lang="en-US" dirty="0" smtClean="0"/>
              <a:t>];</a:t>
            </a:r>
          </a:p>
          <a:p>
            <a:pPr marL="0" indent="0">
              <a:buNone/>
            </a:pPr>
            <a:r>
              <a:rPr lang="en-US" dirty="0" smtClean="0"/>
              <a:t>char city [24];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code;</a:t>
            </a:r>
          </a:p>
          <a:p>
            <a:pPr marL="0" indent="0">
              <a:buNone/>
            </a:pPr>
            <a:r>
              <a:rPr lang="en-US" dirty="0" smtClean="0"/>
              <a:t>} </a:t>
            </a:r>
            <a:r>
              <a:rPr lang="en-US" dirty="0" err="1" smtClean="0"/>
              <a:t>a_info</a:t>
            </a:r>
            <a:r>
              <a:rPr lang="en-US" dirty="0" smtClean="0"/>
              <a:t>; </a:t>
            </a:r>
            <a:r>
              <a:rPr lang="en-US" dirty="0" err="1" smtClean="0"/>
              <a:t>b_info</a:t>
            </a:r>
            <a:r>
              <a:rPr lang="en-US" dirty="0" smtClean="0"/>
              <a:t>, </a:t>
            </a:r>
            <a:r>
              <a:rPr lang="en-US" dirty="0" err="1" smtClean="0"/>
              <a:t>c_info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ru-RU" dirty="0" err="1" smtClean="0"/>
              <a:t>оголошує</a:t>
            </a:r>
            <a:r>
              <a:rPr lang="ru-RU" dirty="0" smtClean="0"/>
              <a:t> структуру </a:t>
            </a:r>
            <a:r>
              <a:rPr lang="en-US" dirty="0" err="1" smtClean="0"/>
              <a:t>addr</a:t>
            </a:r>
            <a:r>
              <a:rPr lang="en-US" dirty="0" smtClean="0"/>
              <a:t> </a:t>
            </a:r>
            <a:r>
              <a:rPr lang="ru-RU" dirty="0" smtClean="0"/>
              <a:t>і </a:t>
            </a:r>
            <a:r>
              <a:rPr lang="ru-RU" dirty="0" err="1" smtClean="0"/>
              <a:t>оголошує</a:t>
            </a:r>
            <a:r>
              <a:rPr lang="ru-RU" dirty="0" smtClean="0"/>
              <a:t> </a:t>
            </a:r>
            <a:r>
              <a:rPr lang="ru-RU" dirty="0" err="1" smtClean="0"/>
              <a:t>змінні</a:t>
            </a:r>
            <a:r>
              <a:rPr lang="ru-RU" dirty="0" smtClean="0"/>
              <a:t> </a:t>
            </a:r>
            <a:r>
              <a:rPr lang="en-US" dirty="0" err="1" smtClean="0"/>
              <a:t>a_info</a:t>
            </a:r>
            <a:r>
              <a:rPr lang="en-US" dirty="0" smtClean="0"/>
              <a:t>, </a:t>
            </a:r>
            <a:r>
              <a:rPr lang="en-US" dirty="0" err="1" smtClean="0"/>
              <a:t>b_info</a:t>
            </a:r>
            <a:r>
              <a:rPr lang="en-US" dirty="0" smtClean="0"/>
              <a:t>, </a:t>
            </a:r>
            <a:r>
              <a:rPr lang="en-US" dirty="0" err="1" smtClean="0"/>
              <a:t>c_info</a:t>
            </a:r>
            <a:r>
              <a:rPr lang="en-US" dirty="0" smtClean="0"/>
              <a:t> </a:t>
            </a:r>
            <a:r>
              <a:rPr lang="ru-RU" dirty="0" err="1" smtClean="0"/>
              <a:t>даного</a:t>
            </a:r>
            <a:r>
              <a:rPr lang="ru-RU" dirty="0" smtClean="0"/>
              <a:t> типу.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5934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953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Приклад. Введення та виведення елементів структури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84663"/>
            <a:ext cx="10515600" cy="47923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stdlib.h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addr</a:t>
            </a:r>
            <a:r>
              <a:rPr lang="en-US" dirty="0" smtClean="0"/>
              <a:t> {</a:t>
            </a:r>
          </a:p>
          <a:p>
            <a:pPr marL="0" indent="0">
              <a:buNone/>
            </a:pPr>
            <a:r>
              <a:rPr lang="en-US" dirty="0" smtClean="0"/>
              <a:t>char name [64];</a:t>
            </a:r>
          </a:p>
          <a:p>
            <a:pPr marL="0" indent="0">
              <a:buNone/>
            </a:pPr>
            <a:r>
              <a:rPr lang="en-US" dirty="0" smtClean="0"/>
              <a:t>char street [56];</a:t>
            </a:r>
          </a:p>
          <a:p>
            <a:pPr marL="0" indent="0">
              <a:buNone/>
            </a:pPr>
            <a:r>
              <a:rPr lang="en-US" dirty="0" smtClean="0"/>
              <a:t>char city [24];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code;</a:t>
            </a:r>
          </a:p>
          <a:p>
            <a:pPr marL="0" indent="0">
              <a:buNone/>
            </a:pPr>
            <a:r>
              <a:rPr lang="en-US" dirty="0" smtClean="0"/>
              <a:t>};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427864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351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4454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q,i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addr</a:t>
            </a:r>
            <a:r>
              <a:rPr lang="en-US" dirty="0" smtClean="0"/>
              <a:t> list[10];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printf</a:t>
            </a:r>
            <a:r>
              <a:rPr lang="en-US" dirty="0" smtClean="0"/>
              <a:t>("Input quantity of </a:t>
            </a:r>
            <a:r>
              <a:rPr lang="en-US" dirty="0" err="1" smtClean="0"/>
              <a:t>elenents</a:t>
            </a:r>
            <a:r>
              <a:rPr lang="en-US" dirty="0" smtClean="0"/>
              <a:t> \n");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scanf</a:t>
            </a:r>
            <a:r>
              <a:rPr lang="en-US" dirty="0" smtClean="0"/>
              <a:t> ("%</a:t>
            </a:r>
            <a:r>
              <a:rPr lang="en-US" dirty="0" err="1" smtClean="0"/>
              <a:t>d",&amp;q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nInput</a:t>
            </a:r>
            <a:r>
              <a:rPr lang="en-US" dirty="0" smtClean="0"/>
              <a:t>  </a:t>
            </a:r>
            <a:r>
              <a:rPr lang="en-US" dirty="0" err="1" smtClean="0"/>
              <a:t>elenents</a:t>
            </a:r>
            <a:r>
              <a:rPr lang="en-US" dirty="0" smtClean="0"/>
              <a:t> of </a:t>
            </a:r>
            <a:r>
              <a:rPr lang="en-US" dirty="0" err="1" smtClean="0"/>
              <a:t>struct</a:t>
            </a:r>
            <a:r>
              <a:rPr lang="en-US" dirty="0" smtClean="0"/>
              <a:t>\n");</a:t>
            </a:r>
          </a:p>
          <a:p>
            <a:pPr marL="0" indent="0">
              <a:buNone/>
            </a:pPr>
            <a:r>
              <a:rPr lang="en-US" dirty="0" smtClean="0"/>
              <a:t>     for (</a:t>
            </a:r>
            <a:r>
              <a:rPr lang="en-US" dirty="0" err="1" smtClean="0"/>
              <a:t>i</a:t>
            </a:r>
            <a:r>
              <a:rPr lang="en-US" dirty="0" smtClean="0"/>
              <a:t>=0;i&lt;</a:t>
            </a:r>
            <a:r>
              <a:rPr lang="en-US" dirty="0" err="1" smtClean="0"/>
              <a:t>q;i</a:t>
            </a:r>
            <a:r>
              <a:rPr lang="en-US" dirty="0" smtClean="0"/>
              <a:t>++)</a:t>
            </a:r>
          </a:p>
          <a:p>
            <a:pPr marL="0" indent="0">
              <a:buNone/>
            </a:pPr>
            <a:r>
              <a:rPr lang="en-US" dirty="0" smtClean="0"/>
              <a:t>     {     </a:t>
            </a: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nInput</a:t>
            </a:r>
            <a:r>
              <a:rPr lang="en-US" dirty="0" smtClean="0"/>
              <a:t>  %d </a:t>
            </a:r>
            <a:r>
              <a:rPr lang="en-US" dirty="0" err="1" smtClean="0"/>
              <a:t>elenent</a:t>
            </a:r>
            <a:r>
              <a:rPr lang="en-US" dirty="0" smtClean="0"/>
              <a:t> of </a:t>
            </a:r>
            <a:r>
              <a:rPr lang="en-US" dirty="0" err="1" smtClean="0"/>
              <a:t>struct</a:t>
            </a:r>
            <a:r>
              <a:rPr lang="en-US" dirty="0" smtClean="0"/>
              <a:t>\n",i+1);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s",&amp;list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].name);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s",&amp;list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].street);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s",&amp;list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].city);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d",&amp;list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].code);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}</a:t>
            </a:r>
          </a:p>
        </p:txBody>
      </p:sp>
    </p:spTree>
    <p:extLst>
      <p:ext uri="{BB962C8B-B14F-4D97-AF65-F5344CB8AC3E}">
        <p14:creationId xmlns:p14="http://schemas.microsoft.com/office/powerpoint/2010/main" val="7581109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1445</TotalTime>
  <Words>1234</Words>
  <Application>Microsoft Office PowerPoint</Application>
  <PresentationFormat>Широкий екран</PresentationFormat>
  <Paragraphs>233</Paragraphs>
  <Slides>26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Тема Office</vt:lpstr>
      <vt:lpstr>Структури</vt:lpstr>
      <vt:lpstr>Презентація PowerPoint</vt:lpstr>
      <vt:lpstr>Презентація PowerPoint</vt:lpstr>
      <vt:lpstr>Презентація PowerPoint</vt:lpstr>
      <vt:lpstr>Презентація PowerPoint</vt:lpstr>
      <vt:lpstr>Стандартный вигляд оголошення структури</vt:lpstr>
      <vt:lpstr>Презентація PowerPoint</vt:lpstr>
      <vt:lpstr>Приклад. Введення та виведення елементів структури</vt:lpstr>
      <vt:lpstr>Презентація PowerPoint</vt:lpstr>
      <vt:lpstr>Презентація PowerPoint</vt:lpstr>
      <vt:lpstr>Презентація PowerPoint</vt:lpstr>
      <vt:lpstr>Пошук елемента структури</vt:lpstr>
      <vt:lpstr>Презентація PowerPoint</vt:lpstr>
      <vt:lpstr>Презентація PowerPoint</vt:lpstr>
      <vt:lpstr>Презентація PowerPoint</vt:lpstr>
      <vt:lpstr>Пошук найстаршої  людини </vt:lpstr>
      <vt:lpstr>Презентація PowerPoint</vt:lpstr>
      <vt:lpstr>Презентація PowerPoint</vt:lpstr>
      <vt:lpstr>Презентація PowerPoint</vt:lpstr>
      <vt:lpstr>Презентація PowerPoint</vt:lpstr>
      <vt:lpstr>Впорядкувати елементи структури за зменьшенням  віку ( по року народження)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Julia</dc:creator>
  <cp:lastModifiedBy>Користувач Windows</cp:lastModifiedBy>
  <cp:revision>16</cp:revision>
  <dcterms:created xsi:type="dcterms:W3CDTF">2019-04-01T18:24:37Z</dcterms:created>
  <dcterms:modified xsi:type="dcterms:W3CDTF">2019-04-05T07:02:00Z</dcterms:modified>
</cp:coreProperties>
</file>