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5" r:id="rId13"/>
    <p:sldId id="294" r:id="rId14"/>
    <p:sldId id="296" r:id="rId15"/>
    <p:sldId id="297" r:id="rId16"/>
    <p:sldId id="292" r:id="rId17"/>
    <p:sldId id="29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26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75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37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1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92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7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02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81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09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978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0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54C35-1E52-407B-B3C4-493AC2258998}" type="datetimeFigureOut">
              <a:rPr lang="ru-RU" smtClean="0"/>
              <a:t>11.04.2019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85510-F8B7-46B0-9856-CBA1DDD44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76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Структури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Продовження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86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738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01337"/>
            <a:ext cx="10515600" cy="55107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</a:p>
          <a:p>
            <a:pPr marL="0" indent="0">
              <a:buNone/>
            </a:pPr>
            <a:r>
              <a:rPr lang="en-US" sz="2000" dirty="0" err="1" smtClean="0"/>
              <a:t>typedef</a:t>
            </a:r>
            <a:r>
              <a:rPr lang="en-US" sz="2000" dirty="0" smtClean="0"/>
              <a:t> </a:t>
            </a:r>
            <a:r>
              <a:rPr lang="en-US" sz="2000" dirty="0" err="1"/>
              <a:t>struct</a:t>
            </a:r>
            <a:r>
              <a:rPr lang="en-US" sz="2000" dirty="0"/>
              <a:t> {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Prog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int</a:t>
            </a:r>
            <a:r>
              <a:rPr lang="en-US" sz="2000" dirty="0"/>
              <a:t> Math;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int</a:t>
            </a:r>
            <a:r>
              <a:rPr lang="en-US" sz="2000" dirty="0"/>
              <a:t> History;</a:t>
            </a:r>
          </a:p>
          <a:p>
            <a:pPr marL="0" indent="0">
              <a:buNone/>
            </a:pPr>
            <a:r>
              <a:rPr lang="en-US" sz="2000" dirty="0" smtClean="0"/>
              <a:t>}</a:t>
            </a:r>
            <a:r>
              <a:rPr lang="uk-UA" sz="2000" dirty="0" smtClean="0"/>
              <a:t> </a:t>
            </a:r>
            <a:r>
              <a:rPr lang="en-US" sz="2000" dirty="0" err="1" smtClean="0"/>
              <a:t>markss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student </a:t>
            </a:r>
            <a:r>
              <a:rPr lang="en-US" sz="2000" dirty="0" err="1"/>
              <a:t>nubipstudent</a:t>
            </a:r>
            <a:r>
              <a:rPr lang="en-US" sz="2000" dirty="0"/>
              <a:t>[10];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25827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27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7830"/>
            <a:ext cx="10515600" cy="558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/>
              <a:t>typedef</a:t>
            </a:r>
            <a:r>
              <a:rPr lang="en-US" sz="1800" dirty="0"/>
              <a:t> 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smtClean="0"/>
              <a:t>{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char name [12];</a:t>
            </a:r>
          </a:p>
          <a:p>
            <a:pPr marL="0" indent="0">
              <a:buNone/>
            </a:pPr>
            <a:r>
              <a:rPr lang="en-US" sz="1800" dirty="0"/>
              <a:t>char surname [12];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b="1" dirty="0" err="1"/>
              <a:t>markss</a:t>
            </a:r>
            <a:r>
              <a:rPr lang="en-US" sz="1800" b="1" dirty="0"/>
              <a:t> mark;</a:t>
            </a:r>
          </a:p>
          <a:p>
            <a:pPr marL="0" indent="0">
              <a:buNone/>
            </a:pPr>
            <a:r>
              <a:rPr lang="en-US" sz="1800" dirty="0"/>
              <a:t>/*</a:t>
            </a:r>
            <a:r>
              <a:rPr lang="en-US" sz="1800" dirty="0" err="1"/>
              <a:t>struct</a:t>
            </a:r>
            <a:r>
              <a:rPr lang="en-US" sz="1800" dirty="0"/>
              <a:t> {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Prog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Math;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History;</a:t>
            </a:r>
          </a:p>
          <a:p>
            <a:pPr marL="0" indent="0">
              <a:buNone/>
            </a:pPr>
            <a:r>
              <a:rPr lang="en-US" sz="1800" dirty="0"/>
              <a:t>}mark;*/</a:t>
            </a:r>
          </a:p>
          <a:p>
            <a:pPr marL="0" indent="0">
              <a:buNone/>
            </a:pP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/>
              <a:t>{</a:t>
            </a:r>
          </a:p>
          <a:p>
            <a:pPr marL="0" indent="0">
              <a:buNone/>
            </a:pPr>
            <a:r>
              <a:rPr lang="en-US" sz="1800" dirty="0" err="1"/>
              <a:t>int</a:t>
            </a:r>
            <a:r>
              <a:rPr lang="en-US" sz="1800" dirty="0"/>
              <a:t> day;</a:t>
            </a:r>
          </a:p>
          <a:p>
            <a:pPr marL="0" indent="0">
              <a:buNone/>
            </a:pPr>
            <a:r>
              <a:rPr lang="en-US" sz="1800" dirty="0" err="1"/>
              <a:t>int</a:t>
            </a:r>
            <a:r>
              <a:rPr lang="en-US" sz="1800" dirty="0"/>
              <a:t> month;</a:t>
            </a:r>
          </a:p>
          <a:p>
            <a:pPr marL="0" indent="0">
              <a:buNone/>
            </a:pPr>
            <a:r>
              <a:rPr lang="en-US" sz="1800" dirty="0" err="1"/>
              <a:t>int</a:t>
            </a:r>
            <a:r>
              <a:rPr lang="en-US" sz="1800" dirty="0"/>
              <a:t> year;}birth;</a:t>
            </a:r>
          </a:p>
          <a:p>
            <a:pPr marL="0" indent="0">
              <a:buNone/>
            </a:pPr>
            <a:r>
              <a:rPr lang="en-US" sz="1800" dirty="0" smtClean="0"/>
              <a:t>} </a:t>
            </a:r>
            <a:r>
              <a:rPr lang="en-US" sz="1800" b="1" dirty="0"/>
              <a:t>student</a:t>
            </a:r>
            <a:r>
              <a:rPr lang="en-US" sz="1800" b="1" dirty="0" smtClean="0"/>
              <a:t>;</a:t>
            </a:r>
            <a:endParaRPr lang="uk-UA" sz="1800" b="1" dirty="0" smtClean="0"/>
          </a:p>
          <a:p>
            <a:pPr marL="0" indent="0">
              <a:buNone/>
            </a:pPr>
            <a:r>
              <a:rPr lang="en-US" sz="1800" b="1" dirty="0"/>
              <a:t>student</a:t>
            </a:r>
            <a:r>
              <a:rPr lang="en-US" sz="1800" dirty="0"/>
              <a:t> </a:t>
            </a:r>
            <a:r>
              <a:rPr lang="en-US" sz="1800" dirty="0" err="1"/>
              <a:t>nubipstudent</a:t>
            </a:r>
            <a:r>
              <a:rPr lang="en-US" sz="1800" dirty="0"/>
              <a:t>[10</a:t>
            </a:r>
            <a:r>
              <a:rPr lang="en-US" sz="1800" dirty="0" smtClean="0"/>
              <a:t>];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767969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4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void </a:t>
            </a:r>
            <a:r>
              <a:rPr lang="en-US" b="1" dirty="0" err="1"/>
              <a:t>printInformation</a:t>
            </a:r>
            <a:r>
              <a:rPr lang="en-US" b="1" dirty="0"/>
              <a:t>(student any)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 Name\n");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("%s\</a:t>
            </a:r>
            <a:r>
              <a:rPr lang="en-US" dirty="0" err="1"/>
              <a:t>n",any.name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("%s\n",</a:t>
            </a:r>
            <a:r>
              <a:rPr lang="en-US" dirty="0" err="1"/>
              <a:t>any.surname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 3 marks\n");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("%4d ",</a:t>
            </a:r>
            <a:r>
              <a:rPr lang="en-US" dirty="0" err="1"/>
              <a:t>any.mark.Prog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("%4d",any.mark.Math);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("%4d",any.mark.History);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  birthday\n");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("%4d",any.birth.day);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("%4d",any.birth.month);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("%6d",any.birth.year);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  rating\n");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("%.2f",(</a:t>
            </a:r>
            <a:r>
              <a:rPr lang="en-US" dirty="0" err="1"/>
              <a:t>any.mark.Prog+any.mark.Math+any.mark.History</a:t>
            </a:r>
            <a:r>
              <a:rPr lang="en-US" dirty="0"/>
              <a:t>)/3.0);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88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51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student </a:t>
            </a:r>
            <a:r>
              <a:rPr lang="en-US" b="1" dirty="0" err="1"/>
              <a:t>getInformation</a:t>
            </a:r>
            <a:r>
              <a:rPr lang="en-US" b="1" dirty="0"/>
              <a:t>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b="1" dirty="0"/>
              <a:t>student any;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 input name\n");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("%</a:t>
            </a:r>
            <a:r>
              <a:rPr lang="en-US" dirty="0" err="1"/>
              <a:t>s",&amp;any.name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 input surname\n");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("%s",&amp;</a:t>
            </a:r>
            <a:r>
              <a:rPr lang="en-US" dirty="0" err="1"/>
              <a:t>any.surname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 input 3 marks\n");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("%d",&amp;</a:t>
            </a:r>
            <a:r>
              <a:rPr lang="en-US" dirty="0" err="1"/>
              <a:t>any.mark.Prog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scanf</a:t>
            </a:r>
            <a:r>
              <a:rPr lang="en-US" dirty="0"/>
              <a:t>("%d",&amp;</a:t>
            </a:r>
            <a:r>
              <a:rPr lang="en-US" dirty="0" err="1"/>
              <a:t>any.mark.Math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scanf</a:t>
            </a:r>
            <a:r>
              <a:rPr lang="en-US" dirty="0"/>
              <a:t>("%d",&amp;</a:t>
            </a:r>
            <a:r>
              <a:rPr lang="en-US" dirty="0" err="1"/>
              <a:t>any.mark.History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("\n input birthday\n");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("%d",&amp;</a:t>
            </a:r>
            <a:r>
              <a:rPr lang="en-US" dirty="0" err="1"/>
              <a:t>any.birth.day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("%d",&amp;</a:t>
            </a:r>
            <a:r>
              <a:rPr lang="en-US" dirty="0" err="1"/>
              <a:t>any.birth.month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("%d",&amp;</a:t>
            </a:r>
            <a:r>
              <a:rPr lang="en-US" dirty="0" err="1"/>
              <a:t>any.birth.year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 return any;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13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51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8457"/>
            <a:ext cx="10515600" cy="54585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 smtClean="0"/>
              <a:t>q,k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/>
              <a:t>printf</a:t>
            </a:r>
            <a:r>
              <a:rPr lang="en-US" dirty="0"/>
              <a:t>("Input quantity of person \n");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 ("%</a:t>
            </a:r>
            <a:r>
              <a:rPr lang="en-US" dirty="0" err="1"/>
              <a:t>d",&amp;q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k=0;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nInput</a:t>
            </a:r>
            <a:r>
              <a:rPr lang="en-US" dirty="0"/>
              <a:t>  </a:t>
            </a:r>
            <a:r>
              <a:rPr lang="en-US" dirty="0" err="1"/>
              <a:t>elenents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\n");</a:t>
            </a:r>
          </a:p>
          <a:p>
            <a:pPr marL="0" indent="0">
              <a:buNone/>
            </a:pPr>
            <a:r>
              <a:rPr lang="en-US" dirty="0"/>
              <a:t>    while (k&lt;q)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b="1" dirty="0"/>
              <a:t>        </a:t>
            </a:r>
            <a:r>
              <a:rPr lang="en-US" b="1" dirty="0" err="1"/>
              <a:t>nubipstudent</a:t>
            </a:r>
            <a:r>
              <a:rPr lang="en-US" b="1" dirty="0"/>
              <a:t>[k]=</a:t>
            </a:r>
            <a:r>
              <a:rPr lang="en-US" b="1" dirty="0" err="1"/>
              <a:t>getInformation</a:t>
            </a:r>
            <a:r>
              <a:rPr lang="en-US" b="1" dirty="0"/>
              <a:t>();</a:t>
            </a:r>
          </a:p>
          <a:p>
            <a:pPr marL="0" indent="0">
              <a:buNone/>
            </a:pPr>
            <a:r>
              <a:rPr lang="en-US" dirty="0"/>
              <a:t>        k++;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50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k=0;</a:t>
            </a:r>
          </a:p>
          <a:p>
            <a:pPr marL="0" indent="0">
              <a:buNone/>
            </a:pPr>
            <a:r>
              <a:rPr lang="en-US" dirty="0"/>
              <a:t>     while (k&lt;q)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printf</a:t>
            </a:r>
            <a:r>
              <a:rPr lang="en-US" dirty="0"/>
              <a:t>("\n Person N %d\n",k+1);</a:t>
            </a:r>
          </a:p>
          <a:p>
            <a:pPr marL="0" indent="0">
              <a:buNone/>
            </a:pPr>
            <a:r>
              <a:rPr lang="en-US" b="1" dirty="0"/>
              <a:t>          </a:t>
            </a:r>
            <a:r>
              <a:rPr lang="en-US" b="1" dirty="0" err="1"/>
              <a:t>printInformation</a:t>
            </a:r>
            <a:r>
              <a:rPr lang="en-US" b="1" dirty="0"/>
              <a:t>(</a:t>
            </a:r>
            <a:r>
              <a:rPr lang="en-US" b="1" dirty="0" err="1"/>
              <a:t>nubipstudent</a:t>
            </a:r>
            <a:r>
              <a:rPr lang="en-US" b="1" dirty="0"/>
              <a:t>[k</a:t>
            </a:r>
            <a:r>
              <a:rPr lang="en-US" b="1" dirty="0" smtClean="0"/>
              <a:t>]);</a:t>
            </a:r>
            <a:endParaRPr lang="uk-UA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k++;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  <a:endParaRPr lang="uk-UA" dirty="0" smtClean="0"/>
          </a:p>
          <a:p>
            <a:pPr marL="0" indent="0">
              <a:buNone/>
            </a:pPr>
            <a:r>
              <a:rPr lang="en-US" dirty="0"/>
              <a:t> return 0;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533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852" y="390920"/>
            <a:ext cx="4262040" cy="578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494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331" y="1464423"/>
            <a:ext cx="6358074" cy="422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46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/>
              <a:t>Структура</a:t>
            </a:r>
            <a:r>
              <a:rPr lang="uk-UA" dirty="0"/>
              <a:t> – це сукупність </a:t>
            </a:r>
            <a:r>
              <a:rPr lang="uk-UA" dirty="0" err="1"/>
              <a:t>логічно</a:t>
            </a:r>
            <a:r>
              <a:rPr lang="uk-UA" dirty="0"/>
              <a:t> зв'язаних змінних, об'єднаних під одним іменем. </a:t>
            </a: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масив</a:t>
            </a:r>
            <a:r>
              <a:rPr lang="uk-UA" dirty="0"/>
              <a:t>у</a:t>
            </a:r>
            <a:r>
              <a:rPr lang="ru-RU" dirty="0"/>
              <a:t>, як</a:t>
            </a:r>
            <a:r>
              <a:rPr lang="uk-UA" dirty="0" err="1"/>
              <a:t>ий</a:t>
            </a:r>
            <a:r>
              <a:rPr lang="ru-RU" dirty="0"/>
              <a:t> </a:t>
            </a:r>
            <a:r>
              <a:rPr lang="ru-RU" dirty="0" err="1"/>
              <a:t>мож</a:t>
            </a:r>
            <a:r>
              <a:rPr lang="uk-UA" dirty="0"/>
              <a:t>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 </a:t>
            </a:r>
            <a:r>
              <a:rPr lang="ru-RU" dirty="0" err="1"/>
              <a:t>елементи</a:t>
            </a:r>
            <a:r>
              <a:rPr lang="ru-RU" dirty="0"/>
              <a:t> одного типу, структур</a:t>
            </a:r>
            <a:r>
              <a:rPr lang="uk-UA" dirty="0"/>
              <a:t>а</a:t>
            </a:r>
            <a:r>
              <a:rPr lang="ru-RU" dirty="0"/>
              <a:t> </a:t>
            </a:r>
            <a:r>
              <a:rPr lang="ru-RU" dirty="0" err="1"/>
              <a:t>мож</a:t>
            </a:r>
            <a:r>
              <a:rPr lang="uk-UA" dirty="0"/>
              <a:t>е</a:t>
            </a:r>
            <a:r>
              <a:rPr lang="ru-RU" dirty="0"/>
              <a:t> </a:t>
            </a:r>
            <a:r>
              <a:rPr lang="ru-RU" dirty="0" err="1"/>
              <a:t>складатися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довільних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739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елемента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: </a:t>
            </a:r>
            <a:r>
              <a:rPr lang="ru-RU" b="1" i="1" dirty="0" err="1"/>
              <a:t>операція</a:t>
            </a:r>
            <a:r>
              <a:rPr lang="ru-RU" b="1" i="1" dirty="0"/>
              <a:t> </a:t>
            </a:r>
            <a:r>
              <a:rPr lang="ru-RU" b="1" i="1" dirty="0" err="1"/>
              <a:t>елемента</a:t>
            </a:r>
            <a:r>
              <a:rPr lang="ru-RU" b="1" i="1" dirty="0"/>
              <a:t> </a:t>
            </a:r>
            <a:r>
              <a:rPr lang="ru-RU" b="1" i="1" dirty="0" err="1"/>
              <a:t>структури</a:t>
            </a:r>
            <a:r>
              <a:rPr lang="ru-RU" dirty="0"/>
              <a:t> (.), яка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 err="1"/>
              <a:t>операці</a:t>
            </a:r>
            <a:r>
              <a:rPr lang="uk-UA" b="1" i="1" dirty="0"/>
              <a:t>я</a:t>
            </a:r>
            <a:r>
              <a:rPr lang="ru-RU" b="1" i="1" dirty="0"/>
              <a:t>-</a:t>
            </a:r>
            <a:r>
              <a:rPr lang="ru-RU" b="1" i="1" dirty="0" err="1"/>
              <a:t>крапк</a:t>
            </a:r>
            <a:r>
              <a:rPr lang="uk-UA" b="1" i="1" dirty="0"/>
              <a:t>а</a:t>
            </a:r>
            <a:r>
              <a:rPr lang="ru-RU" dirty="0"/>
              <a:t>, і </a:t>
            </a:r>
            <a:r>
              <a:rPr lang="ru-RU" b="1" i="1" dirty="0" err="1"/>
              <a:t>операція</a:t>
            </a:r>
            <a:r>
              <a:rPr lang="ru-RU" b="1" i="1" dirty="0"/>
              <a:t> </a:t>
            </a:r>
            <a:r>
              <a:rPr lang="ru-RU" b="1" i="1" dirty="0" err="1"/>
              <a:t>покажчика</a:t>
            </a:r>
            <a:r>
              <a:rPr lang="ru-RU" b="1" i="1" dirty="0"/>
              <a:t> </a:t>
            </a:r>
            <a:r>
              <a:rPr lang="ru-RU" b="1" i="1" dirty="0" err="1"/>
              <a:t>структури</a:t>
            </a:r>
            <a:r>
              <a:rPr lang="ru-RU" dirty="0"/>
              <a:t> (-&gt;), яка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 err="1"/>
              <a:t>операц</a:t>
            </a:r>
            <a:r>
              <a:rPr lang="uk-UA" b="1" i="1" dirty="0" err="1"/>
              <a:t>ія</a:t>
            </a:r>
            <a:r>
              <a:rPr lang="ru-RU" b="1" i="1" dirty="0"/>
              <a:t>-</a:t>
            </a:r>
            <a:r>
              <a:rPr lang="ru-RU" b="1" i="1" dirty="0" err="1"/>
              <a:t>стрілк</a:t>
            </a:r>
            <a:r>
              <a:rPr lang="uk-UA" b="1" i="1" dirty="0"/>
              <a:t>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2948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Приклад. Введення та виведення елементів структури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fio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char name [64];</a:t>
            </a:r>
          </a:p>
          <a:p>
            <a:pPr marL="0" indent="0">
              <a:buNone/>
            </a:pPr>
            <a:r>
              <a:rPr lang="en-US" dirty="0"/>
              <a:t>char surname [56];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year;</a:t>
            </a:r>
          </a:p>
          <a:p>
            <a:pPr marL="0" indent="0">
              <a:buNone/>
            </a:pPr>
            <a:r>
              <a:rPr lang="en-US" dirty="0"/>
              <a:t>} 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8054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void fun1(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fio</a:t>
            </a:r>
            <a:r>
              <a:rPr lang="en-US" dirty="0"/>
              <a:t> *p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/>
              <a:t>fio</a:t>
            </a:r>
            <a:r>
              <a:rPr lang="en-US" dirty="0"/>
              <a:t> list;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/>
              <a:t>("\</a:t>
            </a:r>
            <a:r>
              <a:rPr lang="en-US" dirty="0" err="1"/>
              <a:t>nInput</a:t>
            </a:r>
            <a:r>
              <a:rPr lang="en-US" dirty="0"/>
              <a:t>  </a:t>
            </a:r>
            <a:r>
              <a:rPr lang="en-US" dirty="0" err="1"/>
              <a:t>elenents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</a:t>
            </a:r>
            <a:r>
              <a:rPr lang="en-US" dirty="0" smtClean="0"/>
              <a:t>");</a:t>
            </a:r>
          </a:p>
          <a:p>
            <a:pPr marL="0" indent="0">
              <a:buNone/>
            </a:pPr>
            <a:r>
              <a:rPr lang="en-US" dirty="0"/>
              <a:t>fun1(&amp;list);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nOutput</a:t>
            </a:r>
            <a:r>
              <a:rPr lang="en-US" dirty="0"/>
              <a:t>  </a:t>
            </a:r>
            <a:r>
              <a:rPr lang="en-US" dirty="0" err="1"/>
              <a:t>elenent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17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("%s  ",list.name);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printf</a:t>
            </a:r>
            <a:r>
              <a:rPr lang="en-US" dirty="0"/>
              <a:t>("%s  ",</a:t>
            </a:r>
            <a:r>
              <a:rPr lang="en-US" dirty="0" err="1"/>
              <a:t>list.surname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/>
              <a:t>("%d  ",</a:t>
            </a:r>
            <a:r>
              <a:rPr lang="en-US" dirty="0" err="1"/>
              <a:t>list.year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return 0;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12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void fun1(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fio</a:t>
            </a:r>
            <a:r>
              <a:rPr lang="en-US" dirty="0"/>
              <a:t> *p)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 ("%s", &amp;p-&gt;name);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 ("%s", &amp;p-&gt;surname);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scanf</a:t>
            </a:r>
            <a:r>
              <a:rPr lang="en-US" dirty="0"/>
              <a:t> ("%</a:t>
            </a:r>
            <a:r>
              <a:rPr lang="en-US" dirty="0" err="1"/>
              <a:t>d",&amp;p</a:t>
            </a:r>
            <a:r>
              <a:rPr lang="en-US" dirty="0"/>
              <a:t>-&gt;year);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986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6971" y="2362678"/>
            <a:ext cx="5945233" cy="195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701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Ввести інформацію про </a:t>
            </a:r>
            <a:r>
              <a:rPr lang="uk-UA" dirty="0" smtClean="0"/>
              <a:t>студента (прізвище, ім'я)</a:t>
            </a:r>
          </a:p>
          <a:p>
            <a:pPr marL="0" indent="0">
              <a:buNone/>
            </a:pPr>
            <a:r>
              <a:rPr lang="uk-UA" dirty="0" smtClean="0"/>
              <a:t> 3 бали за  іспити </a:t>
            </a:r>
          </a:p>
          <a:p>
            <a:pPr marL="0" indent="0">
              <a:buNone/>
            </a:pPr>
            <a:r>
              <a:rPr lang="uk-UA" dirty="0"/>
              <a:t>д</a:t>
            </a:r>
            <a:r>
              <a:rPr lang="uk-UA" dirty="0" smtClean="0"/>
              <a:t>ата  народження</a:t>
            </a:r>
          </a:p>
          <a:p>
            <a:pPr marL="0" indent="0">
              <a:buNone/>
            </a:pPr>
            <a:r>
              <a:rPr lang="uk-UA" dirty="0" smtClean="0"/>
              <a:t>Вивести цю інформацію та середній бал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3198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596</Words>
  <Application>Microsoft Office PowerPoint</Application>
  <PresentationFormat>Широкоэкранный</PresentationFormat>
  <Paragraphs>117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Структури</vt:lpstr>
      <vt:lpstr>Презентация PowerPoint</vt:lpstr>
      <vt:lpstr>Презентация PowerPoint</vt:lpstr>
      <vt:lpstr>Приклад. Введення та виведення елементів структури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</dc:creator>
  <cp:lastModifiedBy>Julia</cp:lastModifiedBy>
  <cp:revision>19</cp:revision>
  <dcterms:created xsi:type="dcterms:W3CDTF">2019-04-01T18:24:37Z</dcterms:created>
  <dcterms:modified xsi:type="dcterms:W3CDTF">2019-04-11T18:18:49Z</dcterms:modified>
</cp:coreProperties>
</file>