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C67AE35-D0F9-4CC7-B5EF-0EEB6E0298FE}" type="datetimeFigureOut">
              <a:rPr lang="ru-RU" smtClean="0"/>
              <a:t>30.03.2017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C67AE35-D0F9-4CC7-B5EF-0EEB6E0298FE}" type="datetimeFigureOut">
              <a:rPr lang="ru-RU" smtClean="0"/>
              <a:t>30.03.2017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C67AE35-D0F9-4CC7-B5EF-0EEB6E0298FE}" type="datetimeFigureOut">
              <a:rPr lang="ru-RU" smtClean="0"/>
              <a:t>30.03.2017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C67AE35-D0F9-4CC7-B5EF-0EEB6E0298FE}" type="datetimeFigureOut">
              <a:rPr lang="ru-RU" smtClean="0"/>
              <a:t>30.03.2017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C67AE35-D0F9-4CC7-B5EF-0EEB6E0298FE}" type="datetimeFigureOut">
              <a:rPr lang="ru-RU" smtClean="0"/>
              <a:t>30.03.2017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C67AE35-D0F9-4CC7-B5EF-0EEB6E0298FE}" type="datetimeFigureOut">
              <a:rPr lang="ru-RU" smtClean="0"/>
              <a:t>30.03.2017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C67AE35-D0F9-4CC7-B5EF-0EEB6E0298FE}" type="datetimeFigureOut">
              <a:rPr lang="ru-RU" smtClean="0"/>
              <a:t>30.03.2017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C67AE35-D0F9-4CC7-B5EF-0EEB6E0298FE}" type="datetimeFigureOut">
              <a:rPr lang="ru-RU" smtClean="0"/>
              <a:t>30.03.2017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C67AE35-D0F9-4CC7-B5EF-0EEB6E0298FE}" type="datetimeFigureOut">
              <a:rPr lang="ru-RU" smtClean="0"/>
              <a:t>30.03.2017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C67AE35-D0F9-4CC7-B5EF-0EEB6E0298FE}" type="datetimeFigureOut">
              <a:rPr lang="ru-RU" smtClean="0"/>
              <a:t>30.03.2017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C67AE35-D0F9-4CC7-B5EF-0EEB6E0298FE}" type="datetimeFigureOut">
              <a:rPr lang="ru-RU" smtClean="0"/>
              <a:t>30.03.2017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AC6F9B3-531D-424A-8FD1-13A947084F7D}"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67AE35-D0F9-4CC7-B5EF-0EEB6E0298FE}" type="datetimeFigureOut">
              <a:rPr lang="ru-RU" smtClean="0"/>
              <a:t>30.03.2017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C6F9B3-531D-424A-8FD1-13A947084F7D}"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Робота з файлами</a:t>
            </a:r>
            <a:r>
              <a:rPr lang="uk-UA" dirty="0" smtClean="0"/>
              <a:t>.</a:t>
            </a:r>
            <a:br>
              <a:rPr lang="uk-UA" dirty="0" smtClean="0"/>
            </a:br>
            <a:r>
              <a:rPr lang="uk-UA" dirty="0" smtClean="0"/>
              <a:t> </a:t>
            </a:r>
            <a:r>
              <a:rPr lang="uk-UA" dirty="0"/>
              <a:t>Створення та читання файлу послідовного доступу</a:t>
            </a:r>
            <a:r>
              <a:rPr lang="ru-RU" dirty="0"/>
              <a:t>.</a:t>
            </a:r>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dirty="0" err="1"/>
              <a:t>Кожний</a:t>
            </a:r>
            <a:r>
              <a:rPr lang="ru-RU" dirty="0"/>
              <a:t> файл </a:t>
            </a:r>
            <a:r>
              <a:rPr lang="ru-RU" dirty="0" err="1"/>
              <a:t>описується</a:t>
            </a:r>
            <a:r>
              <a:rPr lang="ru-RU" dirty="0"/>
              <a:t> як </a:t>
            </a:r>
            <a:r>
              <a:rPr lang="ru-RU" dirty="0" err="1"/>
              <a:t>покажчик</a:t>
            </a:r>
            <a:r>
              <a:rPr lang="ru-RU" dirty="0"/>
              <a:t> на структуру </a:t>
            </a:r>
            <a:r>
              <a:rPr lang="en-US" b="1" dirty="0"/>
              <a:t>FILE</a:t>
            </a:r>
            <a:r>
              <a:rPr lang="ru-RU" dirty="0"/>
              <a:t>. </a:t>
            </a:r>
            <a:r>
              <a:rPr lang="ru-RU" dirty="0" err="1"/>
              <a:t>Наприклад</a:t>
            </a:r>
            <a:r>
              <a:rPr lang="ru-RU" dirty="0"/>
              <a:t>,</a:t>
            </a:r>
          </a:p>
          <a:p>
            <a:pPr>
              <a:buNone/>
            </a:pPr>
            <a:r>
              <a:rPr lang="en-US" b="1" dirty="0"/>
              <a:t>FILE</a:t>
            </a:r>
            <a:r>
              <a:rPr lang="ru-RU" b="1" dirty="0"/>
              <a:t> *</a:t>
            </a:r>
            <a:r>
              <a:rPr lang="en-US" b="1" dirty="0" err="1"/>
              <a:t>cFptr</a:t>
            </a:r>
            <a:r>
              <a:rPr lang="ru-RU" b="1" dirty="0"/>
              <a:t>;</a:t>
            </a:r>
            <a:endParaRPr lang="ru-RU" dirty="0"/>
          </a:p>
          <a:p>
            <a:pPr>
              <a:buNone/>
            </a:pPr>
            <a:r>
              <a:rPr lang="ru-RU" dirty="0" err="1"/>
              <a:t>об'являє</a:t>
            </a:r>
            <a:r>
              <a:rPr lang="ru-RU" dirty="0"/>
              <a:t>, </a:t>
            </a:r>
            <a:r>
              <a:rPr lang="ru-RU" dirty="0" err="1"/>
              <a:t>що</a:t>
            </a:r>
            <a:r>
              <a:rPr lang="ru-RU" dirty="0"/>
              <a:t>  </a:t>
            </a:r>
            <a:r>
              <a:rPr lang="en-US" b="1" dirty="0" err="1"/>
              <a:t>cFptr</a:t>
            </a:r>
            <a:r>
              <a:rPr lang="en-US" b="1" dirty="0"/>
              <a:t> </a:t>
            </a:r>
            <a:r>
              <a:rPr lang="ru-RU" dirty="0" err="1"/>
              <a:t>є</a:t>
            </a:r>
            <a:r>
              <a:rPr lang="ru-RU" dirty="0"/>
              <a:t> </a:t>
            </a:r>
            <a:r>
              <a:rPr lang="ru-RU" dirty="0" err="1"/>
              <a:t>покажчиком</a:t>
            </a:r>
            <a:r>
              <a:rPr lang="ru-RU" dirty="0"/>
              <a:t> на структуру </a:t>
            </a:r>
            <a:r>
              <a:rPr lang="en-US" b="1" dirty="0"/>
              <a:t>FILE</a:t>
            </a:r>
            <a:r>
              <a:rPr lang="ru-RU" dirty="0"/>
              <a:t>.</a:t>
            </a:r>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980728"/>
            <a:ext cx="8229600" cy="5145435"/>
          </a:xfrm>
        </p:spPr>
        <p:txBody>
          <a:bodyPr>
            <a:normAutofit/>
          </a:bodyPr>
          <a:lstStyle/>
          <a:p>
            <a:pPr>
              <a:buNone/>
            </a:pPr>
            <a:r>
              <a:rPr lang="ru-RU" dirty="0"/>
              <a:t>Для </a:t>
            </a:r>
            <a:r>
              <a:rPr lang="ru-RU" dirty="0" err="1"/>
              <a:t>відкриття</a:t>
            </a:r>
            <a:r>
              <a:rPr lang="ru-RU" dirty="0"/>
              <a:t> файла </a:t>
            </a:r>
            <a:r>
              <a:rPr lang="ru-RU" dirty="0" err="1"/>
              <a:t>і</a:t>
            </a:r>
            <a:r>
              <a:rPr lang="ru-RU" dirty="0"/>
              <a:t> </a:t>
            </a:r>
            <a:r>
              <a:rPr lang="ru-RU" dirty="0" err="1"/>
              <a:t>присвоєння</a:t>
            </a:r>
            <a:r>
              <a:rPr lang="ru-RU" dirty="0"/>
              <a:t> </a:t>
            </a:r>
            <a:r>
              <a:rPr lang="ru-RU" dirty="0" err="1"/>
              <a:t>значення</a:t>
            </a:r>
            <a:r>
              <a:rPr lang="ru-RU" dirty="0"/>
              <a:t> </a:t>
            </a:r>
            <a:r>
              <a:rPr lang="ru-RU" dirty="0" err="1"/>
              <a:t>змінній</a:t>
            </a:r>
            <a:r>
              <a:rPr lang="ru-RU" dirty="0"/>
              <a:t> </a:t>
            </a:r>
            <a:r>
              <a:rPr lang="en-US" b="1" dirty="0" err="1"/>
              <a:t>cFptr</a:t>
            </a:r>
            <a:r>
              <a:rPr lang="ru-RU" dirty="0"/>
              <a:t> </a:t>
            </a:r>
            <a:r>
              <a:rPr lang="ru-RU" dirty="0" err="1"/>
              <a:t>можна</a:t>
            </a:r>
            <a:r>
              <a:rPr lang="ru-RU" dirty="0"/>
              <a:t> </a:t>
            </a:r>
            <a:r>
              <a:rPr lang="ru-RU" dirty="0" err="1"/>
              <a:t>скористатися</a:t>
            </a:r>
            <a:r>
              <a:rPr lang="ru-RU" dirty="0"/>
              <a:t> </a:t>
            </a:r>
            <a:r>
              <a:rPr lang="ru-RU" dirty="0" err="1"/>
              <a:t>функцією</a:t>
            </a:r>
            <a:r>
              <a:rPr lang="ru-RU" dirty="0"/>
              <a:t> </a:t>
            </a:r>
            <a:r>
              <a:rPr lang="en-US" b="1" i="1" dirty="0" err="1"/>
              <a:t>fopen</a:t>
            </a:r>
            <a:r>
              <a:rPr lang="ru-RU" dirty="0"/>
              <a:t>. </a:t>
            </a:r>
            <a:r>
              <a:rPr lang="ru-RU" dirty="0" err="1"/>
              <a:t>Наприклад</a:t>
            </a:r>
            <a:r>
              <a:rPr lang="ru-RU" dirty="0"/>
              <a:t>,</a:t>
            </a:r>
          </a:p>
          <a:p>
            <a:pPr>
              <a:buNone/>
            </a:pPr>
            <a:r>
              <a:rPr lang="en-US" b="1" dirty="0"/>
              <a:t>if</a:t>
            </a:r>
            <a:r>
              <a:rPr lang="uk-UA" b="1" dirty="0"/>
              <a:t> (</a:t>
            </a:r>
            <a:r>
              <a:rPr lang="en-US" b="1" dirty="0" err="1"/>
              <a:t>cFptr</a:t>
            </a:r>
            <a:r>
              <a:rPr lang="uk-UA" b="1" dirty="0"/>
              <a:t> = </a:t>
            </a:r>
            <a:r>
              <a:rPr lang="en-US" b="1" dirty="0" err="1"/>
              <a:t>fopen</a:t>
            </a:r>
            <a:r>
              <a:rPr lang="uk-UA" b="1" dirty="0"/>
              <a:t>(“</a:t>
            </a:r>
            <a:r>
              <a:rPr lang="en-US" b="1" dirty="0" err="1"/>
              <a:t>myfile</a:t>
            </a:r>
            <a:r>
              <a:rPr lang="uk-UA" b="1" dirty="0"/>
              <a:t>.</a:t>
            </a:r>
            <a:r>
              <a:rPr lang="en-US" b="1" dirty="0" err="1"/>
              <a:t>dat</a:t>
            </a:r>
            <a:r>
              <a:rPr lang="uk-UA" b="1" dirty="0"/>
              <a:t>”,”</a:t>
            </a:r>
            <a:r>
              <a:rPr lang="en-US" b="1" dirty="0"/>
              <a:t>w</a:t>
            </a:r>
            <a:r>
              <a:rPr lang="uk-UA" b="1" dirty="0"/>
              <a:t>”)) == </a:t>
            </a:r>
            <a:r>
              <a:rPr lang="en-US" b="1" dirty="0"/>
              <a:t>NULL</a:t>
            </a:r>
            <a:r>
              <a:rPr lang="uk-UA" b="1" dirty="0"/>
              <a:t>)</a:t>
            </a:r>
            <a:endParaRPr lang="ru-RU" dirty="0"/>
          </a:p>
          <a:p>
            <a:pPr>
              <a:buNone/>
            </a:pPr>
            <a:r>
              <a:rPr lang="en-US" b="1" dirty="0" err="1"/>
              <a:t>printf</a:t>
            </a:r>
            <a:r>
              <a:rPr lang="ru-RU" b="1" dirty="0"/>
              <a:t> (“Файл не </a:t>
            </a:r>
            <a:r>
              <a:rPr lang="ru-RU" b="1" dirty="0" err="1"/>
              <a:t>можна</a:t>
            </a:r>
            <a:r>
              <a:rPr lang="ru-RU" b="1" dirty="0"/>
              <a:t> </a:t>
            </a:r>
            <a:r>
              <a:rPr lang="ru-RU" b="1" dirty="0" err="1"/>
              <a:t>відкрити</a:t>
            </a:r>
            <a:r>
              <a:rPr lang="ru-RU" b="1" dirty="0"/>
              <a:t>!”);</a:t>
            </a:r>
            <a:endParaRPr lang="ru-RU" dirty="0"/>
          </a:p>
          <a:p>
            <a:pPr>
              <a:buNone/>
            </a:pPr>
            <a:r>
              <a:rPr lang="uk-UA" dirty="0"/>
              <a:t>дозволяє відкрити файл під назвою </a:t>
            </a:r>
            <a:r>
              <a:rPr lang="en-US" b="1" dirty="0" err="1"/>
              <a:t>myfile</a:t>
            </a:r>
            <a:r>
              <a:rPr lang="uk-UA" b="1" dirty="0"/>
              <a:t>.</a:t>
            </a:r>
            <a:r>
              <a:rPr lang="en-US" b="1" dirty="0" err="1"/>
              <a:t>dat</a:t>
            </a:r>
            <a:r>
              <a:rPr lang="uk-UA" b="1" dirty="0"/>
              <a:t>, </a:t>
            </a:r>
            <a:r>
              <a:rPr lang="uk-UA" dirty="0"/>
              <a:t>зв'язати його з покажчиком </a:t>
            </a:r>
            <a:r>
              <a:rPr lang="en-US" b="1" dirty="0" err="1"/>
              <a:t>cFptr</a:t>
            </a:r>
            <a:r>
              <a:rPr lang="en-US" b="1" dirty="0"/>
              <a:t> </a:t>
            </a:r>
            <a:r>
              <a:rPr lang="uk-UA" dirty="0"/>
              <a:t>та присвоїти цьому покажчику значення покажчика на структуру </a:t>
            </a:r>
            <a:r>
              <a:rPr lang="en-US" b="1" dirty="0"/>
              <a:t>FILE</a:t>
            </a:r>
            <a:r>
              <a:rPr lang="uk-UA" dirty="0"/>
              <a:t>.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980728"/>
            <a:ext cx="8229600" cy="5145435"/>
          </a:xfrm>
        </p:spPr>
        <p:txBody>
          <a:bodyPr>
            <a:normAutofit lnSpcReduction="10000"/>
          </a:bodyPr>
          <a:lstStyle/>
          <a:p>
            <a:pPr>
              <a:buNone/>
            </a:pPr>
            <a:r>
              <a:rPr lang="ru-RU" dirty="0" err="1" smtClean="0"/>
              <a:t>Другий</a:t>
            </a:r>
            <a:r>
              <a:rPr lang="ru-RU" dirty="0" smtClean="0"/>
              <a:t> аргумент </a:t>
            </a:r>
            <a:r>
              <a:rPr lang="ru-RU" dirty="0" err="1" smtClean="0"/>
              <a:t>функції</a:t>
            </a:r>
            <a:r>
              <a:rPr lang="ru-RU" dirty="0" smtClean="0"/>
              <a:t> </a:t>
            </a:r>
            <a:r>
              <a:rPr lang="en-US" b="1" dirty="0" err="1" smtClean="0"/>
              <a:t>fopen</a:t>
            </a:r>
            <a:r>
              <a:rPr lang="en-US" b="1" dirty="0" smtClean="0"/>
              <a:t> </a:t>
            </a:r>
            <a:r>
              <a:rPr lang="ru-RU" dirty="0" smtClean="0"/>
              <a:t> – </a:t>
            </a:r>
            <a:r>
              <a:rPr lang="ru-RU" b="1" dirty="0" smtClean="0"/>
              <a:t>“</a:t>
            </a:r>
            <a:r>
              <a:rPr lang="en-US" b="1" dirty="0" smtClean="0"/>
              <a:t>w</a:t>
            </a:r>
            <a:r>
              <a:rPr lang="ru-RU" b="1" dirty="0" smtClean="0"/>
              <a:t>”</a:t>
            </a:r>
            <a:r>
              <a:rPr lang="ru-RU" dirty="0" smtClean="0"/>
              <a:t> – </a:t>
            </a:r>
            <a:r>
              <a:rPr lang="ru-RU" dirty="0" err="1" smtClean="0"/>
              <a:t>вказує</a:t>
            </a:r>
            <a:r>
              <a:rPr lang="ru-RU" dirty="0" smtClean="0"/>
              <a:t> на режим </a:t>
            </a:r>
            <a:r>
              <a:rPr lang="ru-RU" dirty="0" err="1" smtClean="0"/>
              <a:t>відкриття</a:t>
            </a:r>
            <a:r>
              <a:rPr lang="ru-RU" dirty="0" smtClean="0"/>
              <a:t> файла, а </a:t>
            </a:r>
            <a:r>
              <a:rPr lang="ru-RU" dirty="0" err="1" smtClean="0"/>
              <a:t>саме</a:t>
            </a:r>
            <a:r>
              <a:rPr lang="ru-RU" dirty="0" smtClean="0"/>
              <a:t> на те, </a:t>
            </a:r>
            <a:r>
              <a:rPr lang="ru-RU" dirty="0" err="1" smtClean="0"/>
              <a:t>що</a:t>
            </a:r>
            <a:r>
              <a:rPr lang="ru-RU" dirty="0" smtClean="0"/>
              <a:t> файл повинен </a:t>
            </a:r>
            <a:r>
              <a:rPr lang="ru-RU" dirty="0" err="1" smtClean="0"/>
              <a:t>відкритися</a:t>
            </a:r>
            <a:r>
              <a:rPr lang="ru-RU" dirty="0" smtClean="0"/>
              <a:t> для </a:t>
            </a:r>
            <a:r>
              <a:rPr lang="ru-RU" dirty="0" err="1" smtClean="0"/>
              <a:t>запису</a:t>
            </a:r>
            <a:r>
              <a:rPr lang="ru-RU" dirty="0" smtClean="0"/>
              <a:t>. </a:t>
            </a:r>
            <a:r>
              <a:rPr lang="ru-RU" dirty="0" err="1" smtClean="0"/>
              <a:t>Якщо</a:t>
            </a:r>
            <a:r>
              <a:rPr lang="ru-RU" dirty="0" smtClean="0"/>
              <a:t> файла не </a:t>
            </a:r>
            <a:r>
              <a:rPr lang="ru-RU" dirty="0" err="1" smtClean="0"/>
              <a:t>існує</a:t>
            </a:r>
            <a:r>
              <a:rPr lang="ru-RU" dirty="0" smtClean="0"/>
              <a:t>, </a:t>
            </a:r>
            <a:r>
              <a:rPr lang="ru-RU" dirty="0" err="1" smtClean="0"/>
              <a:t>він</a:t>
            </a:r>
            <a:r>
              <a:rPr lang="ru-RU" dirty="0" smtClean="0"/>
              <a:t> буде </a:t>
            </a:r>
            <a:r>
              <a:rPr lang="ru-RU" dirty="0" err="1" smtClean="0"/>
              <a:t>створений</a:t>
            </a:r>
            <a:r>
              <a:rPr lang="ru-RU" dirty="0" smtClean="0"/>
              <a:t>. </a:t>
            </a:r>
            <a:r>
              <a:rPr lang="ru-RU" dirty="0" err="1" smtClean="0"/>
              <a:t>Якщо</a:t>
            </a:r>
            <a:r>
              <a:rPr lang="ru-RU" dirty="0" smtClean="0"/>
              <a:t> </a:t>
            </a:r>
            <a:r>
              <a:rPr lang="ru-RU" dirty="0"/>
              <a:t>файл уже </a:t>
            </a:r>
            <a:r>
              <a:rPr lang="ru-RU" dirty="0" err="1"/>
              <a:t>існує</a:t>
            </a:r>
            <a:r>
              <a:rPr lang="ru-RU" dirty="0"/>
              <a:t>, в </a:t>
            </a:r>
            <a:r>
              <a:rPr lang="ru-RU" dirty="0" err="1"/>
              <a:t>режимі</a:t>
            </a:r>
            <a:r>
              <a:rPr lang="ru-RU" dirty="0"/>
              <a:t> “</a:t>
            </a:r>
            <a:r>
              <a:rPr lang="en-US" b="1" dirty="0"/>
              <a:t>w</a:t>
            </a:r>
            <a:r>
              <a:rPr lang="ru-RU" dirty="0"/>
              <a:t>” </a:t>
            </a:r>
            <a:r>
              <a:rPr lang="ru-RU" dirty="0" err="1"/>
              <a:t>вміст</a:t>
            </a:r>
            <a:r>
              <a:rPr lang="ru-RU" dirty="0"/>
              <a:t> файла буде </a:t>
            </a:r>
            <a:r>
              <a:rPr lang="ru-RU" dirty="0" err="1"/>
              <a:t>знищений</a:t>
            </a:r>
            <a:r>
              <a:rPr lang="ru-RU" dirty="0"/>
              <a:t>. </a:t>
            </a:r>
            <a:endParaRPr lang="ru-RU" dirty="0" smtClean="0"/>
          </a:p>
          <a:p>
            <a:pPr>
              <a:buNone/>
            </a:pPr>
            <a:r>
              <a:rPr lang="ru-RU" dirty="0" smtClean="0"/>
              <a:t> </a:t>
            </a:r>
            <a:r>
              <a:rPr lang="ru-RU" dirty="0"/>
              <a:t>Структура </a:t>
            </a:r>
            <a:r>
              <a:rPr lang="en-US" b="1" dirty="0"/>
              <a:t>if </a:t>
            </a:r>
            <a:r>
              <a:rPr lang="ru-RU" dirty="0"/>
              <a:t>у </a:t>
            </a:r>
            <a:r>
              <a:rPr lang="ru-RU" dirty="0" err="1"/>
              <a:t>програмі</a:t>
            </a:r>
            <a:r>
              <a:rPr lang="ru-RU" dirty="0"/>
              <a:t> </a:t>
            </a:r>
            <a:r>
              <a:rPr lang="ru-RU" dirty="0" err="1"/>
              <a:t>використовується</a:t>
            </a:r>
            <a:r>
              <a:rPr lang="ru-RU" dirty="0"/>
              <a:t> для того, </a:t>
            </a:r>
            <a:r>
              <a:rPr lang="ru-RU" dirty="0" err="1"/>
              <a:t>щоби</a:t>
            </a:r>
            <a:r>
              <a:rPr lang="ru-RU" dirty="0"/>
              <a:t> </a:t>
            </a:r>
            <a:r>
              <a:rPr lang="ru-RU" dirty="0" err="1"/>
              <a:t>визначити</a:t>
            </a:r>
            <a:r>
              <a:rPr lang="ru-RU" dirty="0"/>
              <a:t> </a:t>
            </a:r>
            <a:r>
              <a:rPr lang="ru-RU" dirty="0" err="1"/>
              <a:t>значення</a:t>
            </a:r>
            <a:r>
              <a:rPr lang="ru-RU" dirty="0"/>
              <a:t> </a:t>
            </a:r>
            <a:r>
              <a:rPr lang="ru-RU" dirty="0" err="1"/>
              <a:t>покажчика</a:t>
            </a:r>
            <a:r>
              <a:rPr lang="ru-RU" dirty="0"/>
              <a:t> </a:t>
            </a:r>
            <a:r>
              <a:rPr lang="en-US" b="1" dirty="0" err="1"/>
              <a:t>cFptr</a:t>
            </a:r>
            <a:r>
              <a:rPr lang="ru-RU" dirty="0"/>
              <a:t>. </a:t>
            </a:r>
            <a:r>
              <a:rPr lang="ru-RU" dirty="0" err="1"/>
              <a:t>Якщо</a:t>
            </a:r>
            <a:r>
              <a:rPr lang="ru-RU" dirty="0"/>
              <a:t> </a:t>
            </a:r>
            <a:r>
              <a:rPr lang="ru-RU" dirty="0" err="1"/>
              <a:t>воно</a:t>
            </a:r>
            <a:r>
              <a:rPr lang="ru-RU" dirty="0"/>
              <a:t> </a:t>
            </a:r>
            <a:r>
              <a:rPr lang="ru-RU" dirty="0" err="1"/>
              <a:t>дорівнює</a:t>
            </a:r>
            <a:r>
              <a:rPr lang="ru-RU" dirty="0"/>
              <a:t> </a:t>
            </a:r>
            <a:r>
              <a:rPr lang="en-US" b="1" dirty="0"/>
              <a:t>NULL </a:t>
            </a:r>
            <a:r>
              <a:rPr lang="ru-RU" dirty="0"/>
              <a:t>(</a:t>
            </a:r>
            <a:r>
              <a:rPr lang="ru-RU" dirty="0" err="1"/>
              <a:t>відкриття</a:t>
            </a:r>
            <a:r>
              <a:rPr lang="ru-RU" dirty="0"/>
              <a:t> файла не </a:t>
            </a:r>
            <a:r>
              <a:rPr lang="ru-RU" dirty="0" err="1"/>
              <a:t>відбулося</a:t>
            </a:r>
            <a:r>
              <a:rPr lang="ru-RU" dirty="0"/>
              <a:t>), </a:t>
            </a:r>
            <a:r>
              <a:rPr lang="ru-RU" dirty="0" err="1"/>
              <a:t>друкується</a:t>
            </a:r>
            <a:r>
              <a:rPr lang="ru-RU" dirty="0"/>
              <a:t> </a:t>
            </a:r>
            <a:r>
              <a:rPr lang="ru-RU" dirty="0" err="1"/>
              <a:t>повідомлення</a:t>
            </a:r>
            <a:r>
              <a:rPr lang="ru-RU" dirty="0"/>
              <a:t> про </a:t>
            </a:r>
            <a:r>
              <a:rPr lang="ru-RU" dirty="0" err="1"/>
              <a:t>помилку</a:t>
            </a:r>
            <a:r>
              <a:rPr lang="ru-RU" dirty="0"/>
              <a:t>.</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dirty="0" err="1"/>
              <a:t>Файли</a:t>
            </a:r>
            <a:r>
              <a:rPr lang="ru-RU" dirty="0"/>
              <a:t> </a:t>
            </a:r>
            <a:r>
              <a:rPr lang="ru-RU" dirty="0" err="1"/>
              <a:t>можуть</a:t>
            </a:r>
            <a:r>
              <a:rPr lang="ru-RU" dirty="0"/>
              <a:t> бути </a:t>
            </a:r>
            <a:r>
              <a:rPr lang="ru-RU" dirty="0" err="1"/>
              <a:t>відкрити</a:t>
            </a:r>
            <a:r>
              <a:rPr lang="ru-RU" dirty="0"/>
              <a:t> в </a:t>
            </a:r>
            <a:r>
              <a:rPr lang="ru-RU" dirty="0" err="1"/>
              <a:t>декількох</a:t>
            </a:r>
            <a:r>
              <a:rPr lang="ru-RU" dirty="0"/>
              <a:t> режимах. </a:t>
            </a:r>
            <a:r>
              <a:rPr lang="ru-RU" dirty="0" err="1"/>
              <a:t>Крім</a:t>
            </a:r>
            <a:r>
              <a:rPr lang="ru-RU" dirty="0"/>
              <a:t> режиму </a:t>
            </a:r>
            <a:r>
              <a:rPr lang="ru-RU" b="1" dirty="0"/>
              <a:t>“</a:t>
            </a:r>
            <a:r>
              <a:rPr lang="en-US" b="1" dirty="0"/>
              <a:t>w</a:t>
            </a:r>
            <a:r>
              <a:rPr lang="ru-RU" b="1" dirty="0"/>
              <a:t>”</a:t>
            </a:r>
            <a:r>
              <a:rPr lang="ru-RU" dirty="0"/>
              <a:t>, </a:t>
            </a:r>
            <a:r>
              <a:rPr lang="ru-RU" dirty="0" err="1"/>
              <a:t>який</a:t>
            </a:r>
            <a:r>
              <a:rPr lang="ru-RU" dirty="0"/>
              <a:t> </a:t>
            </a:r>
            <a:r>
              <a:rPr lang="ru-RU" dirty="0" err="1"/>
              <a:t>дозволяє</a:t>
            </a:r>
            <a:r>
              <a:rPr lang="ru-RU" dirty="0"/>
              <a:t> </a:t>
            </a:r>
            <a:r>
              <a:rPr lang="ru-RU" dirty="0" err="1"/>
              <a:t>створити</a:t>
            </a:r>
            <a:r>
              <a:rPr lang="ru-RU" dirty="0"/>
              <a:t> файл </a:t>
            </a:r>
            <a:r>
              <a:rPr lang="ru-RU" dirty="0" err="1"/>
              <a:t>і</a:t>
            </a:r>
            <a:r>
              <a:rPr lang="ru-RU" dirty="0"/>
              <a:t> </a:t>
            </a:r>
            <a:r>
              <a:rPr lang="ru-RU" dirty="0" err="1"/>
              <a:t>записати</a:t>
            </a:r>
            <a:r>
              <a:rPr lang="ru-RU" dirty="0"/>
              <a:t> в </a:t>
            </a:r>
            <a:r>
              <a:rPr lang="ru-RU" dirty="0" err="1"/>
              <a:t>нього</a:t>
            </a:r>
            <a:r>
              <a:rPr lang="ru-RU" dirty="0"/>
              <a:t> </a:t>
            </a:r>
            <a:r>
              <a:rPr lang="ru-RU" dirty="0" err="1"/>
              <a:t>дані</a:t>
            </a:r>
            <a:r>
              <a:rPr lang="ru-RU" dirty="0"/>
              <a:t>, файл в </a:t>
            </a:r>
            <a:r>
              <a:rPr lang="ru-RU" dirty="0" err="1"/>
              <a:t>разі</a:t>
            </a:r>
            <a:r>
              <a:rPr lang="ru-RU" dirty="0"/>
              <a:t> </a:t>
            </a:r>
            <a:r>
              <a:rPr lang="ru-RU" dirty="0" err="1"/>
              <a:t>необхідності</a:t>
            </a:r>
            <a:r>
              <a:rPr lang="ru-RU" dirty="0"/>
              <a:t> </a:t>
            </a:r>
            <a:r>
              <a:rPr lang="ru-RU" dirty="0" err="1"/>
              <a:t>може</a:t>
            </a:r>
            <a:r>
              <a:rPr lang="ru-RU" dirty="0"/>
              <a:t> бути </a:t>
            </a:r>
            <a:r>
              <a:rPr lang="ru-RU" dirty="0" err="1"/>
              <a:t>відкритий</a:t>
            </a:r>
            <a:r>
              <a:rPr lang="ru-RU" dirty="0"/>
              <a:t> у </a:t>
            </a:r>
            <a:r>
              <a:rPr lang="ru-RU" dirty="0" err="1"/>
              <a:t>режимі</a:t>
            </a:r>
            <a:r>
              <a:rPr lang="ru-RU" dirty="0"/>
              <a:t> </a:t>
            </a:r>
            <a:r>
              <a:rPr lang="ru-RU" dirty="0" err="1"/>
              <a:t>читання</a:t>
            </a:r>
            <a:r>
              <a:rPr lang="ru-RU" dirty="0"/>
              <a:t>, в </a:t>
            </a:r>
            <a:r>
              <a:rPr lang="ru-RU" dirty="0" err="1"/>
              <a:t>режимі</a:t>
            </a:r>
            <a:r>
              <a:rPr lang="ru-RU" dirty="0"/>
              <a:t> </a:t>
            </a:r>
            <a:r>
              <a:rPr lang="ru-RU" dirty="0" err="1"/>
              <a:t>запису</a:t>
            </a:r>
            <a:r>
              <a:rPr lang="ru-RU" dirty="0"/>
              <a:t> </a:t>
            </a:r>
            <a:r>
              <a:rPr lang="ru-RU" dirty="0" err="1"/>
              <a:t>даних</a:t>
            </a:r>
            <a:r>
              <a:rPr lang="ru-RU" dirty="0"/>
              <a:t> у </a:t>
            </a:r>
            <a:r>
              <a:rPr lang="ru-RU" dirty="0" err="1"/>
              <a:t>кінець</a:t>
            </a:r>
            <a:r>
              <a:rPr lang="ru-RU" dirty="0"/>
              <a:t> файла, в </a:t>
            </a:r>
            <a:r>
              <a:rPr lang="ru-RU" dirty="0" err="1"/>
              <a:t>об'єднаних</a:t>
            </a:r>
            <a:r>
              <a:rPr lang="ru-RU" dirty="0"/>
              <a:t> режимах.</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2" cstate="print"/>
          <a:srcRect/>
          <a:stretch>
            <a:fillRect/>
          </a:stretch>
        </p:blipFill>
        <p:spPr bwMode="auto">
          <a:xfrm>
            <a:off x="467545" y="803386"/>
            <a:ext cx="8489742" cy="420979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dirty="0"/>
              <a:t>Для </a:t>
            </a:r>
            <a:r>
              <a:rPr lang="ru-RU" dirty="0" err="1"/>
              <a:t>закриття</a:t>
            </a:r>
            <a:r>
              <a:rPr lang="ru-RU" dirty="0"/>
              <a:t> файла </a:t>
            </a:r>
            <a:r>
              <a:rPr lang="ru-RU" dirty="0" err="1"/>
              <a:t>використовується</a:t>
            </a:r>
            <a:r>
              <a:rPr lang="ru-RU" dirty="0"/>
              <a:t> </a:t>
            </a:r>
            <a:r>
              <a:rPr lang="ru-RU" dirty="0" err="1"/>
              <a:t>функція</a:t>
            </a:r>
            <a:r>
              <a:rPr lang="ru-RU" dirty="0"/>
              <a:t> </a:t>
            </a:r>
            <a:r>
              <a:rPr lang="en-US" b="1" i="1" dirty="0" err="1"/>
              <a:t>fclose</a:t>
            </a:r>
            <a:r>
              <a:rPr lang="ru-RU" dirty="0"/>
              <a:t>. </a:t>
            </a:r>
            <a:r>
              <a:rPr lang="ru-RU" dirty="0" err="1"/>
              <a:t>Наприклад</a:t>
            </a:r>
            <a:r>
              <a:rPr lang="ru-RU" dirty="0"/>
              <a:t>, рядок</a:t>
            </a:r>
          </a:p>
          <a:p>
            <a:pPr>
              <a:buNone/>
            </a:pPr>
            <a:r>
              <a:rPr lang="en-US" b="1" dirty="0" err="1"/>
              <a:t>fclose</a:t>
            </a:r>
            <a:r>
              <a:rPr lang="ru-RU" b="1" dirty="0"/>
              <a:t>(</a:t>
            </a:r>
            <a:r>
              <a:rPr lang="en-US" b="1" dirty="0" err="1"/>
              <a:t>cFptr</a:t>
            </a:r>
            <a:r>
              <a:rPr lang="ru-RU" b="1" dirty="0"/>
              <a:t>);</a:t>
            </a:r>
            <a:endParaRPr lang="ru-RU" dirty="0"/>
          </a:p>
          <a:p>
            <a:pPr>
              <a:buNone/>
            </a:pPr>
            <a:r>
              <a:rPr lang="uk-UA" dirty="0"/>
              <a:t>закриває файл, який пов'язаний з покажчиком </a:t>
            </a:r>
            <a:r>
              <a:rPr lang="en-US" b="1" dirty="0" err="1"/>
              <a:t>cFptr</a:t>
            </a:r>
            <a:r>
              <a:rPr lang="en-US" b="1" dirty="0"/>
              <a:t> </a:t>
            </a:r>
            <a:r>
              <a:rPr lang="uk-UA" dirty="0"/>
              <a:t>(для нашого прикладу - файл </a:t>
            </a:r>
            <a:r>
              <a:rPr lang="en-US" b="1" dirty="0" err="1"/>
              <a:t>myfile</a:t>
            </a:r>
            <a:r>
              <a:rPr lang="uk-UA" b="1" dirty="0"/>
              <a:t>.</a:t>
            </a:r>
            <a:r>
              <a:rPr lang="en-US" b="1" dirty="0" err="1"/>
              <a:t>dat</a:t>
            </a:r>
            <a:r>
              <a:rPr lang="uk-UA" dirty="0"/>
              <a:t>).</a:t>
            </a:r>
            <a:endParaRPr lang="ru-RU" dirty="0"/>
          </a:p>
          <a:p>
            <a:pPr>
              <a:buNone/>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dirty="0" err="1"/>
              <a:t>Зрозуміло</a:t>
            </a:r>
            <a:r>
              <a:rPr lang="ru-RU" dirty="0"/>
              <a:t>, </a:t>
            </a:r>
            <a:r>
              <a:rPr lang="ru-RU" dirty="0" err="1"/>
              <a:t>що</a:t>
            </a:r>
            <a:r>
              <a:rPr lang="ru-RU" dirty="0"/>
              <a:t>, </a:t>
            </a:r>
            <a:r>
              <a:rPr lang="ru-RU" dirty="0" err="1"/>
              <a:t>крім</a:t>
            </a:r>
            <a:r>
              <a:rPr lang="ru-RU" dirty="0"/>
              <a:t> </a:t>
            </a:r>
            <a:r>
              <a:rPr lang="ru-RU" dirty="0" err="1"/>
              <a:t>мінімально</a:t>
            </a:r>
            <a:r>
              <a:rPr lang="ru-RU" dirty="0"/>
              <a:t> </a:t>
            </a:r>
            <a:r>
              <a:rPr lang="ru-RU" dirty="0" err="1"/>
              <a:t>необхідних</a:t>
            </a:r>
            <a:r>
              <a:rPr lang="ru-RU" dirty="0"/>
              <a:t> </a:t>
            </a:r>
            <a:r>
              <a:rPr lang="ru-RU" dirty="0" err="1"/>
              <a:t>трьох</a:t>
            </a:r>
            <a:r>
              <a:rPr lang="ru-RU" dirty="0"/>
              <a:t> </a:t>
            </a:r>
            <a:r>
              <a:rPr lang="ru-RU" dirty="0" err="1"/>
              <a:t>операцій</a:t>
            </a:r>
            <a:r>
              <a:rPr lang="ru-RU" dirty="0"/>
              <a:t> </a:t>
            </a:r>
            <a:r>
              <a:rPr lang="ru-RU" dirty="0" err="1"/>
              <a:t>з</a:t>
            </a:r>
            <a:r>
              <a:rPr lang="ru-RU" dirty="0"/>
              <a:t> файлом, </a:t>
            </a:r>
            <a:r>
              <a:rPr lang="ru-RU" dirty="0" err="1"/>
              <a:t>програма</a:t>
            </a:r>
            <a:r>
              <a:rPr lang="ru-RU" dirty="0"/>
              <a:t> </a:t>
            </a:r>
            <a:r>
              <a:rPr lang="ru-RU" dirty="0" err="1"/>
              <a:t>виконує</a:t>
            </a:r>
            <a:r>
              <a:rPr lang="ru-RU" dirty="0"/>
              <a:t> </a:t>
            </a:r>
            <a:r>
              <a:rPr lang="ru-RU" dirty="0" err="1"/>
              <a:t>ще</a:t>
            </a:r>
            <a:r>
              <a:rPr lang="ru-RU" dirty="0"/>
              <a:t> </a:t>
            </a:r>
            <a:r>
              <a:rPr lang="ru-RU" dirty="0" err="1"/>
              <a:t>певні</a:t>
            </a:r>
            <a:r>
              <a:rPr lang="ru-RU" dirty="0"/>
              <a:t> </a:t>
            </a:r>
            <a:r>
              <a:rPr lang="ru-RU" dirty="0" err="1"/>
              <a:t>дії</a:t>
            </a:r>
            <a:r>
              <a:rPr lang="ru-RU" dirty="0"/>
              <a:t> </a:t>
            </a:r>
            <a:r>
              <a:rPr lang="ru-RU" dirty="0" err="1"/>
              <a:t>з</a:t>
            </a:r>
            <a:r>
              <a:rPr lang="ru-RU" dirty="0"/>
              <a:t> ним. </a:t>
            </a:r>
            <a:r>
              <a:rPr lang="ru-RU" dirty="0" err="1"/>
              <a:t>Якщо</a:t>
            </a:r>
            <a:r>
              <a:rPr lang="ru-RU" dirty="0"/>
              <a:t> файл </a:t>
            </a:r>
            <a:r>
              <a:rPr lang="ru-RU" dirty="0" err="1"/>
              <a:t>відкритий</a:t>
            </a:r>
            <a:r>
              <a:rPr lang="ru-RU" dirty="0"/>
              <a:t> для </a:t>
            </a:r>
            <a:r>
              <a:rPr lang="ru-RU" dirty="0" err="1"/>
              <a:t>запису</a:t>
            </a:r>
            <a:r>
              <a:rPr lang="ru-RU" dirty="0"/>
              <a:t>, у </a:t>
            </a:r>
            <a:r>
              <a:rPr lang="ru-RU" dirty="0" err="1"/>
              <a:t>програмі</a:t>
            </a:r>
            <a:r>
              <a:rPr lang="ru-RU" dirty="0"/>
              <a:t> </a:t>
            </a:r>
            <a:r>
              <a:rPr lang="ru-RU" dirty="0" err="1"/>
              <a:t>природно</a:t>
            </a:r>
            <a:r>
              <a:rPr lang="ru-RU" dirty="0"/>
              <a:t> </a:t>
            </a:r>
            <a:r>
              <a:rPr lang="ru-RU" dirty="0" err="1"/>
              <a:t>існування</a:t>
            </a:r>
            <a:r>
              <a:rPr lang="ru-RU" dirty="0"/>
              <a:t> </a:t>
            </a:r>
            <a:r>
              <a:rPr lang="ru-RU" dirty="0" err="1"/>
              <a:t>операції</a:t>
            </a:r>
            <a:r>
              <a:rPr lang="ru-RU" dirty="0"/>
              <a:t> </a:t>
            </a:r>
            <a:r>
              <a:rPr lang="ru-RU" dirty="0" err="1"/>
              <a:t>запису</a:t>
            </a:r>
            <a:r>
              <a:rPr lang="ru-RU" dirty="0"/>
              <a:t> </a:t>
            </a:r>
            <a:r>
              <a:rPr lang="ru-RU" dirty="0" err="1"/>
              <a:t>у</a:t>
            </a:r>
            <a:r>
              <a:rPr lang="ru-RU" dirty="0"/>
              <a:t> файл. </a:t>
            </a:r>
            <a:r>
              <a:rPr lang="ru-RU" dirty="0" err="1"/>
              <a:t>Це</a:t>
            </a:r>
            <a:r>
              <a:rPr lang="ru-RU" dirty="0"/>
              <a:t> </a:t>
            </a:r>
            <a:r>
              <a:rPr lang="ru-RU" dirty="0" err="1"/>
              <a:t>можна</a:t>
            </a:r>
            <a:r>
              <a:rPr lang="ru-RU" dirty="0"/>
              <a:t> </a:t>
            </a:r>
            <a:r>
              <a:rPr lang="ru-RU" dirty="0" err="1"/>
              <a:t>зробити</a:t>
            </a:r>
            <a:r>
              <a:rPr lang="ru-RU" dirty="0"/>
              <a:t> за </a:t>
            </a:r>
            <a:r>
              <a:rPr lang="ru-RU" dirty="0" err="1"/>
              <a:t>допомогою</a:t>
            </a:r>
            <a:r>
              <a:rPr lang="ru-RU" dirty="0"/>
              <a:t> </a:t>
            </a:r>
            <a:r>
              <a:rPr lang="ru-RU" dirty="0" err="1"/>
              <a:t>функції</a:t>
            </a:r>
            <a:r>
              <a:rPr lang="ru-RU" dirty="0"/>
              <a:t> </a:t>
            </a:r>
            <a:r>
              <a:rPr lang="en-US" b="1" i="1" dirty="0" err="1"/>
              <a:t>fprintf</a:t>
            </a:r>
            <a:r>
              <a:rPr lang="ru-RU"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smtClean="0"/>
              <a:t>Приклад </a:t>
            </a:r>
            <a:r>
              <a:rPr lang="ru-RU" sz="3600" dirty="0" err="1"/>
              <a:t>програми</a:t>
            </a:r>
            <a:r>
              <a:rPr lang="ru-RU" sz="3600" dirty="0"/>
              <a:t> </a:t>
            </a:r>
            <a:r>
              <a:rPr lang="ru-RU" sz="3600" dirty="0" err="1"/>
              <a:t>створення</a:t>
            </a:r>
            <a:r>
              <a:rPr lang="ru-RU" sz="3600" dirty="0"/>
              <a:t> </a:t>
            </a:r>
            <a:r>
              <a:rPr lang="ru-RU" sz="3600" dirty="0" err="1"/>
              <a:t>послідовного</a:t>
            </a:r>
            <a:r>
              <a:rPr lang="ru-RU" sz="3600" dirty="0"/>
              <a:t> файла.</a:t>
            </a:r>
            <a:r>
              <a:rPr lang="ru-RU" dirty="0"/>
              <a:t/>
            </a:r>
            <a:br>
              <a:rPr lang="ru-RU" dirty="0"/>
            </a:br>
            <a:endParaRPr lang="ru-RU" dirty="0"/>
          </a:p>
        </p:txBody>
      </p:sp>
      <p:sp>
        <p:nvSpPr>
          <p:cNvPr id="3" name="Содержимое 2"/>
          <p:cNvSpPr>
            <a:spLocks noGrp="1"/>
          </p:cNvSpPr>
          <p:nvPr>
            <p:ph idx="1"/>
          </p:nvPr>
        </p:nvSpPr>
        <p:spPr>
          <a:xfrm>
            <a:off x="457200" y="1124744"/>
            <a:ext cx="8229600" cy="5001419"/>
          </a:xfrm>
        </p:spPr>
        <p:txBody>
          <a:bodyPr>
            <a:normAutofit fontScale="92500" lnSpcReduction="20000"/>
          </a:bodyPr>
          <a:lstStyle/>
          <a:p>
            <a:pPr>
              <a:buNone/>
            </a:pPr>
            <a:r>
              <a:rPr lang="en-US" dirty="0" smtClean="0"/>
              <a:t>#include &lt;</a:t>
            </a:r>
            <a:r>
              <a:rPr lang="en-US" dirty="0" err="1" smtClean="0"/>
              <a:t>stdio.h</a:t>
            </a:r>
            <a:r>
              <a:rPr lang="en-US" dirty="0" smtClean="0"/>
              <a:t>&gt;</a:t>
            </a:r>
          </a:p>
          <a:p>
            <a:pPr>
              <a:buNone/>
            </a:pPr>
            <a:r>
              <a:rPr lang="en-US" dirty="0" smtClean="0"/>
              <a:t>#include &lt;</a:t>
            </a:r>
            <a:r>
              <a:rPr lang="en-US" dirty="0" err="1" smtClean="0"/>
              <a:t>conio.h</a:t>
            </a:r>
            <a:r>
              <a:rPr lang="en-US" dirty="0" smtClean="0"/>
              <a:t>&gt;</a:t>
            </a:r>
          </a:p>
          <a:p>
            <a:pPr>
              <a:buNone/>
            </a:pPr>
            <a:r>
              <a:rPr lang="en-US" dirty="0" err="1" smtClean="0"/>
              <a:t>int</a:t>
            </a:r>
            <a:r>
              <a:rPr lang="en-US" dirty="0" smtClean="0"/>
              <a:t> main (void)</a:t>
            </a:r>
          </a:p>
          <a:p>
            <a:pPr>
              <a:buNone/>
            </a:pPr>
            <a:r>
              <a:rPr lang="en-US" dirty="0" smtClean="0"/>
              <a:t>{</a:t>
            </a:r>
          </a:p>
          <a:p>
            <a:pPr>
              <a:buNone/>
            </a:pPr>
            <a:r>
              <a:rPr lang="en-US" dirty="0" smtClean="0"/>
              <a:t> float X, Y;</a:t>
            </a:r>
          </a:p>
          <a:p>
            <a:pPr>
              <a:buNone/>
            </a:pPr>
            <a:r>
              <a:rPr lang="en-US" dirty="0" smtClean="0"/>
              <a:t> FILE *</a:t>
            </a:r>
            <a:r>
              <a:rPr lang="en-US" dirty="0" err="1" smtClean="0"/>
              <a:t>fileX</a:t>
            </a:r>
            <a:r>
              <a:rPr lang="en-US" dirty="0" smtClean="0"/>
              <a:t>;</a:t>
            </a:r>
          </a:p>
          <a:p>
            <a:pPr>
              <a:buNone/>
            </a:pPr>
            <a:r>
              <a:rPr lang="en-US" dirty="0" smtClean="0"/>
              <a:t> </a:t>
            </a:r>
            <a:r>
              <a:rPr lang="en-US" dirty="0" err="1" smtClean="0"/>
              <a:t>clrscr</a:t>
            </a:r>
            <a:r>
              <a:rPr lang="en-US" dirty="0" smtClean="0"/>
              <a:t>();</a:t>
            </a:r>
          </a:p>
          <a:p>
            <a:pPr>
              <a:buNone/>
            </a:pPr>
            <a:r>
              <a:rPr lang="en-US" dirty="0" smtClean="0"/>
              <a:t> if (( </a:t>
            </a:r>
            <a:r>
              <a:rPr lang="en-US" dirty="0" err="1" smtClean="0"/>
              <a:t>fileX</a:t>
            </a:r>
            <a:r>
              <a:rPr lang="en-US" dirty="0" smtClean="0"/>
              <a:t> = </a:t>
            </a:r>
            <a:r>
              <a:rPr lang="en-US" dirty="0" err="1" smtClean="0"/>
              <a:t>fopen</a:t>
            </a:r>
            <a:r>
              <a:rPr lang="en-US" dirty="0" smtClean="0"/>
              <a:t>("</a:t>
            </a:r>
            <a:r>
              <a:rPr lang="en-US" dirty="0" err="1" smtClean="0"/>
              <a:t>fileX.txt","w</a:t>
            </a:r>
            <a:r>
              <a:rPr lang="en-US" dirty="0" smtClean="0"/>
              <a:t>")) == NULL)</a:t>
            </a:r>
          </a:p>
          <a:p>
            <a:pPr>
              <a:buNone/>
            </a:pPr>
            <a:r>
              <a:rPr lang="en-US" dirty="0" smtClean="0"/>
              <a:t>		</a:t>
            </a:r>
            <a:r>
              <a:rPr lang="en-US" dirty="0" err="1" smtClean="0"/>
              <a:t>printf</a:t>
            </a:r>
            <a:r>
              <a:rPr lang="en-US" dirty="0" smtClean="0"/>
              <a:t> ("Error!");</a:t>
            </a:r>
          </a:p>
          <a:p>
            <a:pPr>
              <a:buNone/>
            </a:pPr>
            <a:r>
              <a:rPr lang="en-US" dirty="0" smtClean="0"/>
              <a:t> else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836712"/>
            <a:ext cx="8229600" cy="5289451"/>
          </a:xfrm>
        </p:spPr>
        <p:txBody>
          <a:bodyPr>
            <a:normAutofit fontScale="77500" lnSpcReduction="20000"/>
          </a:bodyPr>
          <a:lstStyle/>
          <a:p>
            <a:pPr>
              <a:buNone/>
            </a:pPr>
            <a:r>
              <a:rPr lang="en-US" dirty="0" smtClean="0"/>
              <a:t> {</a:t>
            </a:r>
          </a:p>
          <a:p>
            <a:pPr>
              <a:buNone/>
            </a:pPr>
            <a:r>
              <a:rPr lang="en-US" dirty="0" smtClean="0"/>
              <a:t>	</a:t>
            </a:r>
            <a:r>
              <a:rPr lang="en-US" dirty="0" err="1" smtClean="0"/>
              <a:t>printf</a:t>
            </a:r>
            <a:r>
              <a:rPr lang="en-US" dirty="0" smtClean="0"/>
              <a:t> ("Input data. At the end of the introduction  press &lt;ctrl&gt;+z.\n") ;</a:t>
            </a:r>
          </a:p>
          <a:p>
            <a:pPr>
              <a:buNone/>
            </a:pPr>
            <a:r>
              <a:rPr lang="en-US" dirty="0" smtClean="0"/>
              <a:t>	while ( !</a:t>
            </a:r>
            <a:r>
              <a:rPr lang="en-US" dirty="0" err="1" smtClean="0"/>
              <a:t>feof</a:t>
            </a:r>
            <a:r>
              <a:rPr lang="en-US" dirty="0" smtClean="0"/>
              <a:t>(</a:t>
            </a:r>
            <a:r>
              <a:rPr lang="en-US" dirty="0" err="1" smtClean="0"/>
              <a:t>stdin</a:t>
            </a:r>
            <a:r>
              <a:rPr lang="en-US" dirty="0" smtClean="0"/>
              <a:t>) )</a:t>
            </a:r>
          </a:p>
          <a:p>
            <a:pPr>
              <a:buNone/>
            </a:pPr>
            <a:r>
              <a:rPr lang="en-US" dirty="0" smtClean="0"/>
              <a:t>	{</a:t>
            </a:r>
          </a:p>
          <a:p>
            <a:pPr>
              <a:buNone/>
            </a:pPr>
            <a:r>
              <a:rPr lang="en-US" dirty="0" smtClean="0"/>
              <a:t>	  </a:t>
            </a:r>
            <a:r>
              <a:rPr lang="en-US" dirty="0" err="1" smtClean="0"/>
              <a:t>printf</a:t>
            </a:r>
            <a:r>
              <a:rPr lang="en-US" dirty="0" smtClean="0"/>
              <a:t>("X,Y? ");</a:t>
            </a:r>
          </a:p>
          <a:p>
            <a:pPr>
              <a:buNone/>
            </a:pPr>
            <a:r>
              <a:rPr lang="en-US" dirty="0" smtClean="0"/>
              <a:t>	  </a:t>
            </a:r>
            <a:r>
              <a:rPr lang="en-US" dirty="0" err="1" smtClean="0"/>
              <a:t>scanf</a:t>
            </a:r>
            <a:r>
              <a:rPr lang="en-US" dirty="0" smtClean="0"/>
              <a:t>("%f %f", &amp;X,&amp;Y);</a:t>
            </a:r>
          </a:p>
          <a:p>
            <a:pPr>
              <a:buNone/>
            </a:pPr>
            <a:r>
              <a:rPr lang="en-US" dirty="0" smtClean="0"/>
              <a:t>	  if ( !</a:t>
            </a:r>
            <a:r>
              <a:rPr lang="en-US" dirty="0" err="1" smtClean="0"/>
              <a:t>feof</a:t>
            </a:r>
            <a:r>
              <a:rPr lang="en-US" dirty="0" smtClean="0"/>
              <a:t>(</a:t>
            </a:r>
            <a:r>
              <a:rPr lang="en-US" dirty="0" err="1" smtClean="0"/>
              <a:t>stdin</a:t>
            </a:r>
            <a:r>
              <a:rPr lang="en-US" dirty="0" smtClean="0"/>
              <a:t>) )</a:t>
            </a:r>
          </a:p>
          <a:p>
            <a:pPr>
              <a:buNone/>
            </a:pPr>
            <a:r>
              <a:rPr lang="en-US" dirty="0" smtClean="0"/>
              <a:t>	  </a:t>
            </a:r>
            <a:r>
              <a:rPr lang="en-US" dirty="0" err="1" smtClean="0"/>
              <a:t>fprintf</a:t>
            </a:r>
            <a:r>
              <a:rPr lang="en-US" dirty="0" smtClean="0"/>
              <a:t>(</a:t>
            </a:r>
            <a:r>
              <a:rPr lang="en-US" dirty="0" err="1" smtClean="0"/>
              <a:t>fileX</a:t>
            </a:r>
            <a:r>
              <a:rPr lang="en-US" dirty="0" smtClean="0"/>
              <a:t>, "%7.2f %7.2f\</a:t>
            </a:r>
            <a:r>
              <a:rPr lang="en-US" dirty="0" err="1" smtClean="0"/>
              <a:t>n",X</a:t>
            </a:r>
            <a:r>
              <a:rPr lang="en-US" dirty="0" smtClean="0"/>
              <a:t>, Y);</a:t>
            </a:r>
          </a:p>
          <a:p>
            <a:pPr>
              <a:buNone/>
            </a:pPr>
            <a:r>
              <a:rPr lang="en-US" dirty="0" smtClean="0"/>
              <a:t>	}</a:t>
            </a:r>
          </a:p>
          <a:p>
            <a:pPr>
              <a:buNone/>
            </a:pPr>
            <a:r>
              <a:rPr lang="en-US" dirty="0" smtClean="0"/>
              <a:t>	</a:t>
            </a:r>
            <a:r>
              <a:rPr lang="en-US" dirty="0" err="1" smtClean="0"/>
              <a:t>fclose</a:t>
            </a:r>
            <a:r>
              <a:rPr lang="en-US" dirty="0" smtClean="0"/>
              <a:t> (</a:t>
            </a:r>
            <a:r>
              <a:rPr lang="en-US" dirty="0" err="1" smtClean="0"/>
              <a:t>fileX</a:t>
            </a:r>
            <a:r>
              <a:rPr lang="en-US" dirty="0" smtClean="0"/>
              <a:t>);</a:t>
            </a:r>
          </a:p>
          <a:p>
            <a:pPr>
              <a:buNone/>
            </a:pPr>
            <a:r>
              <a:rPr lang="en-US" dirty="0" smtClean="0"/>
              <a:t> }</a:t>
            </a:r>
          </a:p>
          <a:p>
            <a:pPr>
              <a:buNone/>
            </a:pPr>
            <a:r>
              <a:rPr lang="en-US" dirty="0" smtClean="0"/>
              <a:t>return 0;</a:t>
            </a:r>
          </a:p>
          <a:p>
            <a:pPr>
              <a:buNone/>
            </a:pPr>
            <a:r>
              <a:rPr lang="en-US" dirty="0" smtClean="0"/>
              <a:t>}</a:t>
            </a:r>
            <a:endParaRPr lang="ru-RU" dirty="0" smtClean="0"/>
          </a:p>
          <a:p>
            <a:pPr>
              <a:buNone/>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3074" name="Picture 2"/>
          <p:cNvPicPr>
            <a:picLocks noChangeAspect="1" noChangeArrowheads="1"/>
          </p:cNvPicPr>
          <p:nvPr/>
        </p:nvPicPr>
        <p:blipFill>
          <a:blip r:embed="rId2" cstate="print"/>
          <a:srcRect/>
          <a:stretch>
            <a:fillRect/>
          </a:stretch>
        </p:blipFill>
        <p:spPr bwMode="auto">
          <a:xfrm>
            <a:off x="472902" y="908720"/>
            <a:ext cx="8322588" cy="419248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buNone/>
            </a:pPr>
            <a:r>
              <a:rPr lang="uk-UA" dirty="0"/>
              <a:t>Для довгострокового збереження великих об'ємів даних використовуються </a:t>
            </a:r>
            <a:r>
              <a:rPr lang="uk-UA" b="1" i="1" dirty="0"/>
              <a:t>файли</a:t>
            </a:r>
            <a:r>
              <a:rPr lang="uk-UA" dirty="0"/>
              <a:t>. </a:t>
            </a:r>
            <a:endParaRPr lang="uk-UA" dirty="0" smtClean="0"/>
          </a:p>
          <a:p>
            <a:pPr>
              <a:buNone/>
            </a:pPr>
            <a:r>
              <a:rPr lang="uk-UA" dirty="0"/>
              <a:t>Більшість комп'ютерних програм працює з файлами. Текстові процесори створюють файли документів. Програми баз даних створюють файли й роблять у них пошук інформації. Компілятори зчитують файли з вихідним кодом і генерують файли, що виконуються. Сам по собі файл - це набір байтів, що зберігаються на деякому пристрої</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098" name="Picture 2"/>
          <p:cNvPicPr>
            <a:picLocks noGrp="1" noChangeAspect="1" noChangeArrowheads="1"/>
          </p:cNvPicPr>
          <p:nvPr>
            <p:ph idx="1"/>
          </p:nvPr>
        </p:nvPicPr>
        <p:blipFill>
          <a:blip r:embed="rId2" cstate="print"/>
          <a:srcRect/>
          <a:stretch>
            <a:fillRect/>
          </a:stretch>
        </p:blipFill>
        <p:spPr bwMode="auto">
          <a:xfrm>
            <a:off x="1318879" y="1484784"/>
            <a:ext cx="5614371" cy="3058864"/>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buNone/>
            </a:pPr>
            <a:r>
              <a:rPr lang="ru-RU" dirty="0" err="1"/>
              <a:t>Програма</a:t>
            </a:r>
            <a:r>
              <a:rPr lang="ru-RU" dirty="0"/>
              <a:t> </a:t>
            </a:r>
            <a:r>
              <a:rPr lang="ru-RU" dirty="0" err="1"/>
              <a:t>створює</a:t>
            </a:r>
            <a:r>
              <a:rPr lang="ru-RU" dirty="0"/>
              <a:t> </a:t>
            </a:r>
            <a:r>
              <a:rPr lang="ru-RU" dirty="0" err="1"/>
              <a:t>простий</a:t>
            </a:r>
            <a:r>
              <a:rPr lang="ru-RU" dirty="0"/>
              <a:t> файл </a:t>
            </a:r>
            <a:r>
              <a:rPr lang="ru-RU" dirty="0" err="1"/>
              <a:t>послідовного</a:t>
            </a:r>
            <a:r>
              <a:rPr lang="ru-RU" dirty="0"/>
              <a:t> доступу, </a:t>
            </a:r>
            <a:r>
              <a:rPr lang="ru-RU" dirty="0" err="1"/>
              <a:t>який</a:t>
            </a:r>
            <a:r>
              <a:rPr lang="ru-RU" dirty="0"/>
              <a:t> </a:t>
            </a:r>
            <a:r>
              <a:rPr lang="ru-RU" dirty="0" err="1"/>
              <a:t>може</a:t>
            </a:r>
            <a:r>
              <a:rPr lang="ru-RU" dirty="0"/>
              <a:t> </a:t>
            </a:r>
            <a:r>
              <a:rPr lang="ru-RU" dirty="0" err="1"/>
              <a:t>використовуватися</a:t>
            </a:r>
            <a:r>
              <a:rPr lang="ru-RU" dirty="0"/>
              <a:t> в </a:t>
            </a:r>
            <a:r>
              <a:rPr lang="ru-RU" dirty="0" err="1"/>
              <a:t>програмі</a:t>
            </a:r>
            <a:r>
              <a:rPr lang="ru-RU" dirty="0"/>
              <a:t> </a:t>
            </a:r>
            <a:r>
              <a:rPr lang="ru-RU" dirty="0" err="1"/>
              <a:t>аналізу</a:t>
            </a:r>
            <a:r>
              <a:rPr lang="ru-RU" dirty="0"/>
              <a:t> </a:t>
            </a:r>
            <a:r>
              <a:rPr lang="ru-RU" dirty="0" err="1"/>
              <a:t>деяких</a:t>
            </a:r>
            <a:r>
              <a:rPr lang="ru-RU" dirty="0"/>
              <a:t> </a:t>
            </a:r>
            <a:r>
              <a:rPr lang="ru-RU" dirty="0" err="1"/>
              <a:t>дослідних</a:t>
            </a:r>
            <a:r>
              <a:rPr lang="ru-RU" dirty="0"/>
              <a:t> </a:t>
            </a:r>
            <a:r>
              <a:rPr lang="ru-RU" dirty="0" err="1"/>
              <a:t>даних</a:t>
            </a:r>
            <a:r>
              <a:rPr lang="ru-RU" dirty="0"/>
              <a:t>. Для кожного </a:t>
            </a:r>
            <a:r>
              <a:rPr lang="ru-RU" dirty="0" err="1"/>
              <a:t>досліду</a:t>
            </a:r>
            <a:r>
              <a:rPr lang="ru-RU" dirty="0"/>
              <a:t> треба ввести два </a:t>
            </a:r>
            <a:r>
              <a:rPr lang="ru-RU" dirty="0" err="1"/>
              <a:t>параметри</a:t>
            </a:r>
            <a:r>
              <a:rPr lang="ru-RU" dirty="0"/>
              <a:t> – </a:t>
            </a:r>
            <a:r>
              <a:rPr lang="en-US" dirty="0"/>
              <a:t>X </a:t>
            </a:r>
            <a:r>
              <a:rPr lang="en-US" dirty="0" err="1"/>
              <a:t>i</a:t>
            </a:r>
            <a:r>
              <a:rPr lang="en-US" dirty="0"/>
              <a:t> Y</a:t>
            </a:r>
            <a:r>
              <a:rPr lang="ru-RU" dirty="0"/>
              <a:t>. </a:t>
            </a:r>
            <a:r>
              <a:rPr lang="ru-RU" dirty="0" err="1"/>
              <a:t>Дані</a:t>
            </a:r>
            <a:r>
              <a:rPr lang="ru-RU" dirty="0"/>
              <a:t> для кожного </a:t>
            </a:r>
            <a:r>
              <a:rPr lang="ru-RU" dirty="0" err="1"/>
              <a:t>досліду</a:t>
            </a:r>
            <a:r>
              <a:rPr lang="ru-RU" dirty="0"/>
              <a:t> </a:t>
            </a:r>
            <a:r>
              <a:rPr lang="ru-RU" dirty="0" err="1"/>
              <a:t>створюють</a:t>
            </a:r>
            <a:r>
              <a:rPr lang="ru-RU" dirty="0"/>
              <a:t> </a:t>
            </a:r>
            <a:r>
              <a:rPr lang="ru-RU" dirty="0" err="1"/>
              <a:t>запис</a:t>
            </a:r>
            <a:r>
              <a:rPr lang="ru-RU" dirty="0"/>
              <a:t>.</a:t>
            </a:r>
          </a:p>
          <a:p>
            <a:pPr>
              <a:buNone/>
            </a:pPr>
            <a:r>
              <a:rPr lang="ru-RU" dirty="0"/>
              <a:t>За </a:t>
            </a:r>
            <a:r>
              <a:rPr lang="ru-RU" dirty="0" err="1"/>
              <a:t>допомогою</a:t>
            </a:r>
            <a:r>
              <a:rPr lang="ru-RU" dirty="0"/>
              <a:t> оператора</a:t>
            </a:r>
          </a:p>
          <a:p>
            <a:pPr>
              <a:buNone/>
            </a:pPr>
            <a:r>
              <a:rPr lang="en-US" b="1" dirty="0" err="1"/>
              <a:t>fprintf</a:t>
            </a:r>
            <a:r>
              <a:rPr lang="en-US" b="1" dirty="0"/>
              <a:t>(</a:t>
            </a:r>
            <a:r>
              <a:rPr lang="en-US" b="1" dirty="0" err="1"/>
              <a:t>fileX</a:t>
            </a:r>
            <a:r>
              <a:rPr lang="en-US" b="1" dirty="0"/>
              <a:t>, "%7.2f %7.2f\</a:t>
            </a:r>
            <a:r>
              <a:rPr lang="en-US" b="1" dirty="0" err="1"/>
              <a:t>n",X</a:t>
            </a:r>
            <a:r>
              <a:rPr lang="en-US" b="1" dirty="0"/>
              <a:t>, Y);</a:t>
            </a:r>
            <a:endParaRPr lang="ru-RU" dirty="0"/>
          </a:p>
          <a:p>
            <a:pPr>
              <a:buNone/>
            </a:pPr>
            <a:r>
              <a:rPr lang="uk-UA" dirty="0"/>
              <a:t>кожний запис буде записаний у файл</a:t>
            </a:r>
            <a:r>
              <a:rPr lang="uk-UA" b="1" dirty="0"/>
              <a:t> </a:t>
            </a:r>
            <a:r>
              <a:rPr lang="en-US" b="1" dirty="0" err="1"/>
              <a:t>fileX</a:t>
            </a:r>
            <a:r>
              <a:rPr lang="uk-UA" b="1" dirty="0"/>
              <a:t>.</a:t>
            </a:r>
            <a:r>
              <a:rPr lang="en-US" b="1" dirty="0"/>
              <a:t>txt</a:t>
            </a:r>
            <a:r>
              <a:rPr lang="uk-UA" b="1" dirty="0"/>
              <a:t>. </a:t>
            </a:r>
            <a:r>
              <a:rPr lang="uk-UA" dirty="0"/>
              <a:t>Функція </a:t>
            </a:r>
            <a:r>
              <a:rPr lang="en-US" b="1" dirty="0" err="1"/>
              <a:t>fprintf</a:t>
            </a:r>
            <a:r>
              <a:rPr lang="uk-UA" dirty="0"/>
              <a:t> – це аналог функції </a:t>
            </a:r>
            <a:r>
              <a:rPr lang="en-US" b="1" dirty="0" err="1"/>
              <a:t>printf</a:t>
            </a:r>
            <a:r>
              <a:rPr lang="uk-UA" dirty="0"/>
              <a:t>, за виключенням того, що функція </a:t>
            </a:r>
            <a:r>
              <a:rPr lang="en-US" b="1" dirty="0" err="1"/>
              <a:t>fprintf</a:t>
            </a:r>
            <a:r>
              <a:rPr lang="uk-UA" dirty="0"/>
              <a:t> у якості першого аргументу отримує покажчик </a:t>
            </a:r>
            <a:r>
              <a:rPr lang="uk-UA" dirty="0" err="1"/>
              <a:t>файла</a:t>
            </a:r>
            <a:r>
              <a:rPr lang="uk-UA" dirty="0"/>
              <a:t>, в який будуть записані дані.</a:t>
            </a:r>
            <a:endParaRPr lang="ru-RU" dirty="0"/>
          </a:p>
          <a:p>
            <a:pPr>
              <a:buNone/>
            </a:pP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ru-RU" dirty="0"/>
              <a:t>Рядки</a:t>
            </a:r>
          </a:p>
          <a:p>
            <a:r>
              <a:rPr lang="en-US" b="1" dirty="0"/>
              <a:t>while ( !</a:t>
            </a:r>
            <a:r>
              <a:rPr lang="en-US" b="1" dirty="0" err="1"/>
              <a:t>feof</a:t>
            </a:r>
            <a:r>
              <a:rPr lang="en-US" b="1" dirty="0"/>
              <a:t>(</a:t>
            </a:r>
            <a:r>
              <a:rPr lang="en-US" b="1" dirty="0" err="1"/>
              <a:t>stdin</a:t>
            </a:r>
            <a:r>
              <a:rPr lang="en-US" b="1" dirty="0"/>
              <a:t>) )</a:t>
            </a:r>
            <a:endParaRPr lang="ru-RU" dirty="0"/>
          </a:p>
          <a:p>
            <a:r>
              <a:rPr lang="ru-RU" dirty="0"/>
              <a:t>та</a:t>
            </a:r>
          </a:p>
          <a:p>
            <a:r>
              <a:rPr lang="ru-RU" b="1" dirty="0" err="1"/>
              <a:t>if</a:t>
            </a:r>
            <a:r>
              <a:rPr lang="ru-RU" b="1" dirty="0"/>
              <a:t> ( !</a:t>
            </a:r>
            <a:r>
              <a:rPr lang="ru-RU" b="1" dirty="0" err="1"/>
              <a:t>feof</a:t>
            </a:r>
            <a:r>
              <a:rPr lang="ru-RU" b="1" dirty="0"/>
              <a:t>(</a:t>
            </a:r>
            <a:r>
              <a:rPr lang="ru-RU" b="1" dirty="0" err="1"/>
              <a:t>stdin</a:t>
            </a:r>
            <a:r>
              <a:rPr lang="ru-RU" b="1" dirty="0"/>
              <a:t>) )</a:t>
            </a:r>
            <a:endParaRPr lang="ru-RU" dirty="0"/>
          </a:p>
          <a:p>
            <a:r>
              <a:rPr lang="ru-RU" dirty="0" err="1"/>
              <a:t>містять</a:t>
            </a:r>
            <a:r>
              <a:rPr lang="ru-RU" dirty="0"/>
              <a:t> </a:t>
            </a:r>
            <a:r>
              <a:rPr lang="ru-RU" dirty="0" err="1"/>
              <a:t>виклик</a:t>
            </a:r>
            <a:r>
              <a:rPr lang="ru-RU" dirty="0"/>
              <a:t> </a:t>
            </a:r>
            <a:r>
              <a:rPr lang="ru-RU" dirty="0" err="1"/>
              <a:t>функції</a:t>
            </a:r>
            <a:r>
              <a:rPr lang="ru-RU" dirty="0"/>
              <a:t> </a:t>
            </a:r>
            <a:r>
              <a:rPr lang="ru-RU" b="1" i="1" dirty="0" err="1"/>
              <a:t>feof</a:t>
            </a:r>
            <a:r>
              <a:rPr lang="ru-RU" dirty="0"/>
              <a:t>, </a:t>
            </a:r>
            <a:r>
              <a:rPr lang="ru-RU" dirty="0" err="1"/>
              <a:t>щоби</a:t>
            </a:r>
            <a:r>
              <a:rPr lang="ru-RU" dirty="0"/>
              <a:t> </a:t>
            </a:r>
            <a:r>
              <a:rPr lang="ru-RU" dirty="0" err="1"/>
              <a:t>визначити</a:t>
            </a:r>
            <a:r>
              <a:rPr lang="ru-RU" dirty="0"/>
              <a:t>, </a:t>
            </a:r>
            <a:r>
              <a:rPr lang="ru-RU" dirty="0" err="1"/>
              <a:t>чи</a:t>
            </a:r>
            <a:r>
              <a:rPr lang="ru-RU" dirty="0"/>
              <a:t> </a:t>
            </a:r>
            <a:r>
              <a:rPr lang="ru-RU" dirty="0" err="1"/>
              <a:t>встановлений</a:t>
            </a:r>
            <a:r>
              <a:rPr lang="ru-RU" dirty="0"/>
              <a:t> </a:t>
            </a:r>
            <a:r>
              <a:rPr lang="ru-RU" b="1" i="1" dirty="0" err="1"/>
              <a:t>індикатор</a:t>
            </a:r>
            <a:r>
              <a:rPr lang="ru-RU" b="1" i="1" dirty="0"/>
              <a:t> </a:t>
            </a:r>
            <a:r>
              <a:rPr lang="ru-RU" b="1" i="1" dirty="0" err="1"/>
              <a:t>кінця</a:t>
            </a:r>
            <a:r>
              <a:rPr lang="ru-RU" b="1" i="1" dirty="0"/>
              <a:t> файла</a:t>
            </a:r>
            <a:r>
              <a:rPr lang="ru-RU" dirty="0"/>
              <a:t>, </a:t>
            </a:r>
            <a:r>
              <a:rPr lang="ru-RU" dirty="0" err="1"/>
              <a:t>пов'язаний</a:t>
            </a:r>
            <a:r>
              <a:rPr lang="ru-RU" dirty="0"/>
              <a:t> </a:t>
            </a:r>
            <a:r>
              <a:rPr lang="ru-RU" dirty="0" err="1"/>
              <a:t>з</a:t>
            </a:r>
            <a:r>
              <a:rPr lang="ru-RU" dirty="0"/>
              <a:t> потоком </a:t>
            </a:r>
            <a:r>
              <a:rPr lang="en-US" b="1" dirty="0" err="1"/>
              <a:t>stdin</a:t>
            </a:r>
            <a:r>
              <a:rPr lang="ru-RU" dirty="0"/>
              <a:t>.  </a:t>
            </a:r>
            <a:r>
              <a:rPr lang="ru-RU" dirty="0" err="1"/>
              <a:t>Індикатор</a:t>
            </a:r>
            <a:r>
              <a:rPr lang="ru-RU" dirty="0"/>
              <a:t> </a:t>
            </a:r>
            <a:r>
              <a:rPr lang="ru-RU" dirty="0" err="1"/>
              <a:t>кінця</a:t>
            </a:r>
            <a:r>
              <a:rPr lang="ru-RU" dirty="0"/>
              <a:t> файла </a:t>
            </a:r>
            <a:r>
              <a:rPr lang="ru-RU" dirty="0" err="1"/>
              <a:t>встановлюється</a:t>
            </a:r>
            <a:r>
              <a:rPr lang="ru-RU" dirty="0"/>
              <a:t> </a:t>
            </a:r>
            <a:r>
              <a:rPr lang="ru-RU" dirty="0" err="1"/>
              <a:t>тоді</a:t>
            </a:r>
            <a:r>
              <a:rPr lang="ru-RU" dirty="0"/>
              <a:t>, коли </a:t>
            </a:r>
            <a:r>
              <a:rPr lang="ru-RU" dirty="0" err="1"/>
              <a:t>користувач</a:t>
            </a:r>
            <a:r>
              <a:rPr lang="ru-RU" dirty="0"/>
              <a:t> вводить </a:t>
            </a:r>
            <a:r>
              <a:rPr lang="ru-RU" dirty="0" err="1"/>
              <a:t>відповідну</a:t>
            </a:r>
            <a:r>
              <a:rPr lang="ru-RU" dirty="0"/>
              <a:t> </a:t>
            </a:r>
            <a:r>
              <a:rPr lang="ru-RU" dirty="0" err="1"/>
              <a:t>комбінацію</a:t>
            </a:r>
            <a:r>
              <a:rPr lang="ru-RU" dirty="0"/>
              <a:t> </a:t>
            </a:r>
            <a:r>
              <a:rPr lang="ru-RU" dirty="0" err="1"/>
              <a:t>клавіш</a:t>
            </a:r>
            <a:r>
              <a:rPr lang="ru-RU" dirty="0"/>
              <a:t>. Для </a:t>
            </a:r>
            <a:r>
              <a:rPr lang="ru-RU" dirty="0" err="1"/>
              <a:t>комп'ютерів</a:t>
            </a:r>
            <a:r>
              <a:rPr lang="ru-RU" dirty="0"/>
              <a:t> </a:t>
            </a:r>
            <a:r>
              <a:rPr lang="en-US" dirty="0"/>
              <a:t>IBM PC</a:t>
            </a:r>
            <a:r>
              <a:rPr lang="ru-RU" dirty="0"/>
              <a:t> та </a:t>
            </a:r>
            <a:r>
              <a:rPr lang="ru-RU" dirty="0" err="1"/>
              <a:t>сумісних</a:t>
            </a:r>
            <a:r>
              <a:rPr lang="ru-RU" dirty="0"/>
              <a:t> </a:t>
            </a:r>
            <a:r>
              <a:rPr lang="ru-RU" dirty="0" err="1"/>
              <a:t>із</a:t>
            </a:r>
            <a:r>
              <a:rPr lang="ru-RU" dirty="0"/>
              <a:t> ними  – </a:t>
            </a:r>
            <a:r>
              <a:rPr lang="ru-RU" dirty="0" err="1"/>
              <a:t>це</a:t>
            </a:r>
            <a:r>
              <a:rPr lang="ru-RU" dirty="0"/>
              <a:t> </a:t>
            </a:r>
            <a:r>
              <a:rPr lang="ru-RU" dirty="0" err="1"/>
              <a:t>комбінація</a:t>
            </a:r>
            <a:r>
              <a:rPr lang="ru-RU" dirty="0"/>
              <a:t> </a:t>
            </a:r>
            <a:r>
              <a:rPr lang="ru-RU" dirty="0" err="1"/>
              <a:t>клавіш</a:t>
            </a:r>
            <a:r>
              <a:rPr lang="ru-RU" dirty="0"/>
              <a:t> &lt;</a:t>
            </a:r>
            <a:r>
              <a:rPr lang="en-US" dirty="0"/>
              <a:t>ctrl</a:t>
            </a:r>
            <a:r>
              <a:rPr lang="ru-RU" dirty="0"/>
              <a:t>&gt; та &lt;</a:t>
            </a:r>
            <a:r>
              <a:rPr lang="en-US" dirty="0"/>
              <a:t>z</a:t>
            </a:r>
            <a:r>
              <a:rPr lang="ru-RU" dirty="0"/>
              <a:t>&gt;. </a:t>
            </a:r>
            <a:r>
              <a:rPr lang="ru-RU" dirty="0" err="1"/>
              <a:t>Функція</a:t>
            </a:r>
            <a:r>
              <a:rPr lang="ru-RU" dirty="0"/>
              <a:t> </a:t>
            </a:r>
            <a:r>
              <a:rPr lang="ru-RU" b="1" dirty="0" err="1"/>
              <a:t>feof</a:t>
            </a:r>
            <a:r>
              <a:rPr lang="ru-RU" b="1" dirty="0"/>
              <a:t> </a:t>
            </a:r>
            <a:r>
              <a:rPr lang="ru-RU" dirty="0" err="1"/>
              <a:t>повертає</a:t>
            </a:r>
            <a:r>
              <a:rPr lang="ru-RU" dirty="0"/>
              <a:t> </a:t>
            </a:r>
            <a:r>
              <a:rPr lang="ru-RU" dirty="0" err="1"/>
              <a:t>ненульове</a:t>
            </a:r>
            <a:r>
              <a:rPr lang="ru-RU" dirty="0"/>
              <a:t> </a:t>
            </a:r>
            <a:r>
              <a:rPr lang="ru-RU" dirty="0" err="1"/>
              <a:t>значення</a:t>
            </a:r>
            <a:r>
              <a:rPr lang="ru-RU" dirty="0"/>
              <a:t> (</a:t>
            </a:r>
            <a:r>
              <a:rPr lang="en-US" dirty="0"/>
              <a:t>true</a:t>
            </a:r>
            <a:r>
              <a:rPr lang="ru-RU" dirty="0"/>
              <a:t>), </a:t>
            </a:r>
            <a:r>
              <a:rPr lang="ru-RU" dirty="0" err="1"/>
              <a:t>якщо</a:t>
            </a:r>
            <a:r>
              <a:rPr lang="ru-RU" dirty="0"/>
              <a:t> </a:t>
            </a:r>
            <a:r>
              <a:rPr lang="ru-RU" dirty="0" err="1"/>
              <a:t>індикатор</a:t>
            </a:r>
            <a:r>
              <a:rPr lang="ru-RU" dirty="0"/>
              <a:t> </a:t>
            </a:r>
            <a:r>
              <a:rPr lang="ru-RU" dirty="0" err="1"/>
              <a:t>кінця</a:t>
            </a:r>
            <a:r>
              <a:rPr lang="ru-RU" dirty="0"/>
              <a:t> файла </a:t>
            </a:r>
            <a:r>
              <a:rPr lang="ru-RU" dirty="0" err="1"/>
              <a:t>встановлений</a:t>
            </a:r>
            <a:r>
              <a:rPr lang="ru-RU" dirty="0"/>
              <a:t>. У </a:t>
            </a:r>
            <a:r>
              <a:rPr lang="ru-RU" dirty="0" err="1"/>
              <a:t>протилежному</a:t>
            </a:r>
            <a:r>
              <a:rPr lang="ru-RU" dirty="0"/>
              <a:t> </a:t>
            </a:r>
            <a:r>
              <a:rPr lang="ru-RU" dirty="0" err="1"/>
              <a:t>випадку</a:t>
            </a:r>
            <a:r>
              <a:rPr lang="ru-RU" dirty="0"/>
              <a:t> </a:t>
            </a:r>
            <a:r>
              <a:rPr lang="ru-RU" dirty="0" err="1"/>
              <a:t>ця</a:t>
            </a:r>
            <a:r>
              <a:rPr lang="ru-RU" dirty="0"/>
              <a:t> </a:t>
            </a:r>
            <a:r>
              <a:rPr lang="ru-RU" dirty="0" err="1"/>
              <a:t>функція</a:t>
            </a:r>
            <a:r>
              <a:rPr lang="ru-RU" dirty="0"/>
              <a:t> </a:t>
            </a:r>
            <a:r>
              <a:rPr lang="ru-RU" dirty="0" err="1"/>
              <a:t>повертає</a:t>
            </a:r>
            <a:r>
              <a:rPr lang="ru-RU" dirty="0"/>
              <a:t> нуль.</a:t>
            </a:r>
          </a:p>
          <a:p>
            <a:pPr>
              <a:buNone/>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Читання</a:t>
            </a:r>
            <a:r>
              <a:rPr lang="ru-RU" dirty="0"/>
              <a:t> файла </a:t>
            </a:r>
            <a:r>
              <a:rPr lang="ru-RU" dirty="0" err="1"/>
              <a:t>послідовного</a:t>
            </a:r>
            <a:r>
              <a:rPr lang="ru-RU" dirty="0"/>
              <a:t> доступу</a:t>
            </a:r>
          </a:p>
        </p:txBody>
      </p:sp>
      <p:sp>
        <p:nvSpPr>
          <p:cNvPr id="3" name="Содержимое 2"/>
          <p:cNvSpPr>
            <a:spLocks noGrp="1"/>
          </p:cNvSpPr>
          <p:nvPr>
            <p:ph idx="1"/>
          </p:nvPr>
        </p:nvSpPr>
        <p:spPr/>
        <p:txBody>
          <a:bodyPr>
            <a:normAutofit fontScale="85000" lnSpcReduction="10000"/>
          </a:bodyPr>
          <a:lstStyle/>
          <a:p>
            <a:pPr>
              <a:buNone/>
            </a:pPr>
            <a:r>
              <a:rPr lang="ru-RU" dirty="0"/>
              <a:t>Для </a:t>
            </a:r>
            <a:r>
              <a:rPr lang="ru-RU" dirty="0" err="1"/>
              <a:t>зчитування</a:t>
            </a:r>
            <a:r>
              <a:rPr lang="ru-RU" dirty="0"/>
              <a:t> </a:t>
            </a:r>
            <a:r>
              <a:rPr lang="ru-RU" dirty="0" err="1"/>
              <a:t>даних</a:t>
            </a:r>
            <a:r>
              <a:rPr lang="ru-RU" dirty="0"/>
              <a:t> </a:t>
            </a:r>
            <a:r>
              <a:rPr lang="ru-RU" dirty="0" err="1"/>
              <a:t>із</a:t>
            </a:r>
            <a:r>
              <a:rPr lang="ru-RU" dirty="0"/>
              <a:t> файла </a:t>
            </a:r>
            <a:r>
              <a:rPr lang="ru-RU" dirty="0" err="1"/>
              <a:t>послідовного</a:t>
            </a:r>
            <a:r>
              <a:rPr lang="ru-RU" dirty="0"/>
              <a:t> доступу </a:t>
            </a:r>
            <a:r>
              <a:rPr lang="ru-RU" dirty="0" err="1"/>
              <a:t>програма</a:t>
            </a:r>
            <a:r>
              <a:rPr lang="ru-RU" dirty="0"/>
              <a:t>, як правило, </a:t>
            </a:r>
            <a:r>
              <a:rPr lang="ru-RU" dirty="0" err="1"/>
              <a:t>починає</a:t>
            </a:r>
            <a:r>
              <a:rPr lang="ru-RU" dirty="0"/>
              <a:t> </a:t>
            </a:r>
            <a:r>
              <a:rPr lang="ru-RU" dirty="0" err="1"/>
              <a:t>читання</a:t>
            </a:r>
            <a:r>
              <a:rPr lang="ru-RU" dirty="0"/>
              <a:t> </a:t>
            </a:r>
            <a:r>
              <a:rPr lang="ru-RU" dirty="0" err="1"/>
              <a:t>з</a:t>
            </a:r>
            <a:r>
              <a:rPr lang="ru-RU" dirty="0"/>
              <a:t> початку файла </a:t>
            </a:r>
            <a:r>
              <a:rPr lang="ru-RU" dirty="0" err="1"/>
              <a:t>і</a:t>
            </a:r>
            <a:r>
              <a:rPr lang="ru-RU" dirty="0"/>
              <a:t> </a:t>
            </a:r>
            <a:r>
              <a:rPr lang="ru-RU" dirty="0" err="1"/>
              <a:t>зчитує</a:t>
            </a:r>
            <a:r>
              <a:rPr lang="ru-RU" dirty="0"/>
              <a:t> </a:t>
            </a:r>
            <a:r>
              <a:rPr lang="ru-RU" dirty="0" err="1"/>
              <a:t>всі</a:t>
            </a:r>
            <a:r>
              <a:rPr lang="ru-RU" dirty="0"/>
              <a:t> </a:t>
            </a:r>
            <a:r>
              <a:rPr lang="ru-RU" dirty="0" err="1"/>
              <a:t>дані</a:t>
            </a:r>
            <a:r>
              <a:rPr lang="ru-RU" dirty="0"/>
              <a:t> </a:t>
            </a:r>
            <a:r>
              <a:rPr lang="ru-RU" dirty="0" err="1"/>
              <a:t>послідовно</a:t>
            </a:r>
            <a:r>
              <a:rPr lang="ru-RU" dirty="0"/>
              <a:t> до тих </a:t>
            </a:r>
            <a:r>
              <a:rPr lang="ru-RU" dirty="0" err="1"/>
              <a:t>пір</a:t>
            </a:r>
            <a:r>
              <a:rPr lang="ru-RU" dirty="0"/>
              <a:t>, </a:t>
            </a:r>
            <a:r>
              <a:rPr lang="ru-RU" dirty="0" err="1"/>
              <a:t>поки</a:t>
            </a:r>
            <a:r>
              <a:rPr lang="ru-RU" dirty="0"/>
              <a:t> вони не </a:t>
            </a:r>
            <a:r>
              <a:rPr lang="ru-RU" dirty="0" err="1"/>
              <a:t>закінчаться</a:t>
            </a:r>
            <a:r>
              <a:rPr lang="ru-RU" dirty="0"/>
              <a:t>.</a:t>
            </a:r>
          </a:p>
          <a:p>
            <a:pPr>
              <a:buNone/>
            </a:pPr>
            <a:r>
              <a:rPr lang="ru-RU" dirty="0"/>
              <a:t>Для </a:t>
            </a:r>
            <a:r>
              <a:rPr lang="ru-RU" dirty="0" err="1"/>
              <a:t>зчитування</a:t>
            </a:r>
            <a:r>
              <a:rPr lang="ru-RU" dirty="0"/>
              <a:t> одного </a:t>
            </a:r>
            <a:r>
              <a:rPr lang="ru-RU" dirty="0" err="1"/>
              <a:t>запису</a:t>
            </a:r>
            <a:r>
              <a:rPr lang="ru-RU" dirty="0"/>
              <a:t> </a:t>
            </a:r>
            <a:r>
              <a:rPr lang="ru-RU" dirty="0" err="1"/>
              <a:t>з</a:t>
            </a:r>
            <a:r>
              <a:rPr lang="ru-RU" dirty="0"/>
              <a:t> файла </a:t>
            </a:r>
            <a:r>
              <a:rPr lang="ru-RU" dirty="0" err="1"/>
              <a:t>використовується</a:t>
            </a:r>
            <a:r>
              <a:rPr lang="ru-RU" dirty="0"/>
              <a:t> </a:t>
            </a:r>
            <a:r>
              <a:rPr lang="ru-RU" dirty="0" err="1"/>
              <a:t>функція</a:t>
            </a:r>
            <a:r>
              <a:rPr lang="ru-RU" dirty="0"/>
              <a:t> </a:t>
            </a:r>
            <a:r>
              <a:rPr lang="en-US" b="1" i="1" dirty="0" err="1"/>
              <a:t>fscanf</a:t>
            </a:r>
            <a:r>
              <a:rPr lang="ru-RU" dirty="0"/>
              <a:t>, яка </a:t>
            </a:r>
            <a:r>
              <a:rPr lang="ru-RU" dirty="0" err="1"/>
              <a:t>аналогічна</a:t>
            </a:r>
            <a:r>
              <a:rPr lang="ru-RU" dirty="0"/>
              <a:t> </a:t>
            </a:r>
            <a:r>
              <a:rPr lang="ru-RU" dirty="0" err="1"/>
              <a:t>функції</a:t>
            </a:r>
            <a:r>
              <a:rPr lang="ru-RU" dirty="0"/>
              <a:t> </a:t>
            </a:r>
            <a:r>
              <a:rPr lang="en-US" b="1" dirty="0" err="1"/>
              <a:t>scanf</a:t>
            </a:r>
            <a:r>
              <a:rPr lang="ru-RU" dirty="0"/>
              <a:t>, за </a:t>
            </a:r>
            <a:r>
              <a:rPr lang="ru-RU" dirty="0" err="1"/>
              <a:t>виключенням</a:t>
            </a:r>
            <a:r>
              <a:rPr lang="ru-RU" dirty="0"/>
              <a:t> того, </a:t>
            </a:r>
            <a:r>
              <a:rPr lang="ru-RU" dirty="0" err="1"/>
              <a:t>що</a:t>
            </a:r>
            <a:r>
              <a:rPr lang="ru-RU" dirty="0"/>
              <a:t>  як перш</a:t>
            </a:r>
            <a:r>
              <a:rPr lang="uk-UA" dirty="0" err="1"/>
              <a:t>ий</a:t>
            </a:r>
            <a:r>
              <a:rPr lang="ru-RU" dirty="0"/>
              <a:t> аргумент </a:t>
            </a:r>
            <a:r>
              <a:rPr lang="ru-RU" dirty="0" err="1"/>
              <a:t>вказується</a:t>
            </a:r>
            <a:r>
              <a:rPr lang="ru-RU" dirty="0"/>
              <a:t> </a:t>
            </a:r>
            <a:r>
              <a:rPr lang="ru-RU" dirty="0" err="1"/>
              <a:t>покажчик</a:t>
            </a:r>
            <a:r>
              <a:rPr lang="ru-RU" dirty="0"/>
              <a:t> файла, </a:t>
            </a:r>
            <a:r>
              <a:rPr lang="ru-RU" dirty="0" err="1"/>
              <a:t>із</a:t>
            </a:r>
            <a:r>
              <a:rPr lang="ru-RU" dirty="0"/>
              <a:t> </a:t>
            </a:r>
            <a:r>
              <a:rPr lang="ru-RU" dirty="0" err="1"/>
              <a:t>якого</a:t>
            </a:r>
            <a:r>
              <a:rPr lang="ru-RU" dirty="0"/>
              <a:t> </a:t>
            </a:r>
            <a:r>
              <a:rPr lang="ru-RU" dirty="0" err="1"/>
              <a:t>дані</a:t>
            </a:r>
            <a:r>
              <a:rPr lang="ru-RU" dirty="0"/>
              <a:t> </a:t>
            </a:r>
            <a:r>
              <a:rPr lang="ru-RU" dirty="0" err="1"/>
              <a:t>зчитуються</a:t>
            </a:r>
            <a:r>
              <a:rPr lang="ru-RU" dirty="0"/>
              <a:t>. </a:t>
            </a:r>
            <a:r>
              <a:rPr lang="ru-RU" dirty="0" err="1"/>
              <a:t>Наведемо</a:t>
            </a:r>
            <a:r>
              <a:rPr lang="ru-RU" dirty="0"/>
              <a:t> </a:t>
            </a:r>
            <a:r>
              <a:rPr lang="ru-RU" dirty="0" err="1"/>
              <a:t>програму</a:t>
            </a:r>
            <a:r>
              <a:rPr lang="ru-RU" dirty="0"/>
              <a:t>, яка </a:t>
            </a:r>
            <a:r>
              <a:rPr lang="ru-RU" dirty="0" err="1"/>
              <a:t>демонструє</a:t>
            </a:r>
            <a:r>
              <a:rPr lang="ru-RU" dirty="0"/>
              <a:t> </a:t>
            </a:r>
            <a:r>
              <a:rPr lang="ru-RU" dirty="0" err="1"/>
              <a:t>зразок</a:t>
            </a:r>
            <a:r>
              <a:rPr lang="ru-RU" dirty="0"/>
              <a:t> </a:t>
            </a:r>
            <a:r>
              <a:rPr lang="ru-RU" dirty="0" err="1"/>
              <a:t>читання</a:t>
            </a:r>
            <a:r>
              <a:rPr lang="ru-RU" dirty="0"/>
              <a:t> </a:t>
            </a:r>
            <a:r>
              <a:rPr lang="ru-RU" dirty="0" err="1"/>
              <a:t>і</a:t>
            </a:r>
            <a:r>
              <a:rPr lang="ru-RU" dirty="0"/>
              <a:t> </a:t>
            </a:r>
            <a:r>
              <a:rPr lang="ru-RU" dirty="0" err="1"/>
              <a:t>виведення</a:t>
            </a:r>
            <a:r>
              <a:rPr lang="ru-RU" dirty="0"/>
              <a:t> </a:t>
            </a:r>
            <a:r>
              <a:rPr lang="ru-RU" dirty="0" err="1"/>
              <a:t>даних</a:t>
            </a:r>
            <a:r>
              <a:rPr lang="ru-RU" dirty="0"/>
              <a:t> </a:t>
            </a:r>
            <a:r>
              <a:rPr lang="ru-RU" dirty="0" err="1"/>
              <a:t>послідовного</a:t>
            </a:r>
            <a:r>
              <a:rPr lang="ru-RU" dirty="0"/>
              <a:t> файла.</a:t>
            </a:r>
          </a:p>
          <a:p>
            <a:pPr>
              <a:buNone/>
            </a:pP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Приклад </a:t>
            </a:r>
            <a:r>
              <a:rPr lang="ru-RU" dirty="0" err="1"/>
              <a:t>читання</a:t>
            </a:r>
            <a:r>
              <a:rPr lang="ru-RU" dirty="0"/>
              <a:t> </a:t>
            </a:r>
            <a:r>
              <a:rPr lang="ru-RU" dirty="0" err="1"/>
              <a:t>і</a:t>
            </a:r>
            <a:r>
              <a:rPr lang="ru-RU" dirty="0"/>
              <a:t> </a:t>
            </a:r>
            <a:r>
              <a:rPr lang="ru-RU" dirty="0" err="1"/>
              <a:t>виведення</a:t>
            </a:r>
            <a:r>
              <a:rPr lang="ru-RU" dirty="0"/>
              <a:t> </a:t>
            </a:r>
            <a:r>
              <a:rPr lang="ru-RU" dirty="0" err="1"/>
              <a:t>даних</a:t>
            </a:r>
            <a:r>
              <a:rPr lang="ru-RU" dirty="0"/>
              <a:t> </a:t>
            </a:r>
            <a:r>
              <a:rPr lang="ru-RU" dirty="0" err="1"/>
              <a:t>послідовного</a:t>
            </a:r>
            <a:r>
              <a:rPr lang="ru-RU" dirty="0"/>
              <a:t> файла.</a:t>
            </a:r>
          </a:p>
        </p:txBody>
      </p:sp>
      <p:sp>
        <p:nvSpPr>
          <p:cNvPr id="3" name="Содержимое 2"/>
          <p:cNvSpPr>
            <a:spLocks noGrp="1"/>
          </p:cNvSpPr>
          <p:nvPr>
            <p:ph idx="1"/>
          </p:nvPr>
        </p:nvSpPr>
        <p:spPr>
          <a:xfrm>
            <a:off x="457200" y="1412776"/>
            <a:ext cx="8229600" cy="4713387"/>
          </a:xfrm>
        </p:spPr>
        <p:txBody>
          <a:bodyPr>
            <a:noAutofit/>
          </a:bodyPr>
          <a:lstStyle/>
          <a:p>
            <a:pPr>
              <a:buNone/>
            </a:pPr>
            <a:r>
              <a:rPr lang="en-US" sz="1400" b="1" dirty="0" smtClean="0"/>
              <a:t>#include &lt;</a:t>
            </a:r>
            <a:r>
              <a:rPr lang="en-US" sz="1400" b="1" dirty="0" err="1" smtClean="0"/>
              <a:t>stdio.h</a:t>
            </a:r>
            <a:r>
              <a:rPr lang="en-US" sz="1400" b="1" dirty="0" smtClean="0"/>
              <a:t>&gt;</a:t>
            </a:r>
          </a:p>
          <a:p>
            <a:pPr>
              <a:buNone/>
            </a:pPr>
            <a:r>
              <a:rPr lang="en-US" sz="1400" b="1" dirty="0" smtClean="0"/>
              <a:t>#include &lt;</a:t>
            </a:r>
            <a:r>
              <a:rPr lang="en-US" sz="1400" b="1" dirty="0" err="1" smtClean="0"/>
              <a:t>conio.h</a:t>
            </a:r>
            <a:r>
              <a:rPr lang="en-US" sz="1400" b="1" dirty="0" smtClean="0"/>
              <a:t>&gt;</a:t>
            </a:r>
          </a:p>
          <a:p>
            <a:pPr>
              <a:buNone/>
            </a:pPr>
            <a:r>
              <a:rPr lang="en-US" sz="1400" b="1" dirty="0" err="1" smtClean="0"/>
              <a:t>int</a:t>
            </a:r>
            <a:r>
              <a:rPr lang="en-US" sz="1400" b="1" dirty="0" smtClean="0"/>
              <a:t> main (void)</a:t>
            </a:r>
          </a:p>
          <a:p>
            <a:pPr>
              <a:buNone/>
            </a:pPr>
            <a:r>
              <a:rPr lang="en-US" sz="1400" b="1" dirty="0" smtClean="0"/>
              <a:t>{</a:t>
            </a:r>
          </a:p>
          <a:p>
            <a:pPr>
              <a:buNone/>
            </a:pPr>
            <a:r>
              <a:rPr lang="en-US" sz="1400" b="1" dirty="0" smtClean="0"/>
              <a:t> float X, Y;</a:t>
            </a:r>
          </a:p>
          <a:p>
            <a:pPr>
              <a:buNone/>
            </a:pPr>
            <a:r>
              <a:rPr lang="en-US" sz="1400" b="1" dirty="0" smtClean="0"/>
              <a:t> FILE *</a:t>
            </a:r>
            <a:r>
              <a:rPr lang="en-US" sz="1400" b="1" dirty="0" err="1" smtClean="0"/>
              <a:t>fileX</a:t>
            </a:r>
            <a:r>
              <a:rPr lang="en-US" sz="1400" b="1" dirty="0" smtClean="0"/>
              <a:t>;</a:t>
            </a:r>
          </a:p>
          <a:p>
            <a:pPr>
              <a:buNone/>
            </a:pPr>
            <a:r>
              <a:rPr lang="en-US" sz="1400" b="1" dirty="0" smtClean="0"/>
              <a:t> </a:t>
            </a:r>
            <a:r>
              <a:rPr lang="en-US" sz="1400" b="1" dirty="0" err="1" smtClean="0"/>
              <a:t>clrscr</a:t>
            </a:r>
            <a:r>
              <a:rPr lang="en-US" sz="1400" b="1" dirty="0" smtClean="0"/>
              <a:t>();</a:t>
            </a:r>
          </a:p>
          <a:p>
            <a:pPr>
              <a:buNone/>
            </a:pPr>
            <a:r>
              <a:rPr lang="en-US" sz="1400" b="1" dirty="0" smtClean="0"/>
              <a:t> if (( </a:t>
            </a:r>
            <a:r>
              <a:rPr lang="en-US" sz="1400" b="1" dirty="0" err="1" smtClean="0"/>
              <a:t>fileX</a:t>
            </a:r>
            <a:r>
              <a:rPr lang="en-US" sz="1400" b="1" dirty="0" smtClean="0"/>
              <a:t> = </a:t>
            </a:r>
            <a:r>
              <a:rPr lang="en-US" sz="1400" b="1" dirty="0" err="1" smtClean="0"/>
              <a:t>fopen</a:t>
            </a:r>
            <a:r>
              <a:rPr lang="en-US" sz="1400" b="1" dirty="0" smtClean="0"/>
              <a:t>("</a:t>
            </a:r>
            <a:r>
              <a:rPr lang="en-US" sz="1400" b="1" dirty="0" err="1" smtClean="0"/>
              <a:t>fileX.txt","r</a:t>
            </a:r>
            <a:r>
              <a:rPr lang="en-US" sz="1400" b="1" dirty="0" smtClean="0"/>
              <a:t>")) == NULL)</a:t>
            </a:r>
            <a:r>
              <a:rPr lang="uk-UA" sz="1400" b="1" dirty="0" smtClean="0"/>
              <a:t>   </a:t>
            </a:r>
            <a:r>
              <a:rPr lang="en-US" sz="1400" b="1" dirty="0" err="1" smtClean="0"/>
              <a:t>printf</a:t>
            </a:r>
            <a:r>
              <a:rPr lang="en-US" sz="1400" b="1" dirty="0" smtClean="0"/>
              <a:t> ("Error!");</a:t>
            </a:r>
          </a:p>
          <a:p>
            <a:pPr>
              <a:buNone/>
            </a:pPr>
            <a:r>
              <a:rPr lang="en-US" sz="1400" b="1" dirty="0" smtClean="0"/>
              <a:t> else</a:t>
            </a:r>
          </a:p>
          <a:p>
            <a:pPr>
              <a:buNone/>
            </a:pPr>
            <a:r>
              <a:rPr lang="en-US" sz="1400" b="1" dirty="0" smtClean="0"/>
              <a:t> {	</a:t>
            </a:r>
            <a:r>
              <a:rPr lang="en-US" sz="1400" b="1" dirty="0" err="1" smtClean="0"/>
              <a:t>printf</a:t>
            </a:r>
            <a:r>
              <a:rPr lang="en-US" sz="1400" b="1" dirty="0" smtClean="0"/>
              <a:t> ("   X    *    Y   \n") ;</a:t>
            </a:r>
          </a:p>
          <a:p>
            <a:pPr>
              <a:buNone/>
            </a:pPr>
            <a:r>
              <a:rPr lang="en-US" sz="1400" b="1" dirty="0" smtClean="0"/>
              <a:t>	</a:t>
            </a:r>
            <a:r>
              <a:rPr lang="en-US" sz="1400" b="1" dirty="0" err="1" smtClean="0"/>
              <a:t>printf</a:t>
            </a:r>
            <a:r>
              <a:rPr lang="en-US" sz="1400" b="1" dirty="0" smtClean="0"/>
              <a:t> ("_________________\n") ;</a:t>
            </a:r>
          </a:p>
          <a:p>
            <a:pPr>
              <a:buNone/>
            </a:pPr>
            <a:r>
              <a:rPr lang="en-US" sz="1400" b="1" dirty="0" smtClean="0"/>
              <a:t>	while ( !</a:t>
            </a:r>
            <a:r>
              <a:rPr lang="en-US" sz="1400" b="1" dirty="0" err="1" smtClean="0"/>
              <a:t>feof</a:t>
            </a:r>
            <a:r>
              <a:rPr lang="en-US" sz="1400" b="1" dirty="0" smtClean="0"/>
              <a:t>(</a:t>
            </a:r>
            <a:r>
              <a:rPr lang="en-US" sz="1400" b="1" dirty="0" err="1" smtClean="0"/>
              <a:t>fileX</a:t>
            </a:r>
            <a:r>
              <a:rPr lang="en-US" sz="1400" b="1" dirty="0" smtClean="0"/>
              <a:t>) )</a:t>
            </a:r>
          </a:p>
          <a:p>
            <a:pPr>
              <a:buNone/>
            </a:pPr>
            <a:r>
              <a:rPr lang="en-US" sz="1400" b="1" dirty="0" smtClean="0"/>
              <a:t>	{</a:t>
            </a:r>
          </a:p>
          <a:p>
            <a:pPr>
              <a:buNone/>
            </a:pPr>
            <a:r>
              <a:rPr lang="en-US" sz="1400" b="1" dirty="0" smtClean="0"/>
              <a:t>	  </a:t>
            </a:r>
            <a:r>
              <a:rPr lang="en-US" sz="1400" b="1" dirty="0" err="1" smtClean="0"/>
              <a:t>fscanf</a:t>
            </a:r>
            <a:r>
              <a:rPr lang="en-US" sz="1400" b="1" dirty="0" smtClean="0"/>
              <a:t>(</a:t>
            </a:r>
            <a:r>
              <a:rPr lang="en-US" sz="1400" b="1" dirty="0" err="1" smtClean="0"/>
              <a:t>fileX</a:t>
            </a:r>
            <a:r>
              <a:rPr lang="en-US" sz="1400" b="1" dirty="0" smtClean="0"/>
              <a:t>,"%</a:t>
            </a:r>
            <a:r>
              <a:rPr lang="en-US" sz="1400" b="1" dirty="0" err="1" smtClean="0"/>
              <a:t>f%f</a:t>
            </a:r>
            <a:r>
              <a:rPr lang="en-US" sz="1400" b="1" dirty="0" smtClean="0"/>
              <a:t>", &amp;X, &amp;Y);</a:t>
            </a:r>
          </a:p>
          <a:p>
            <a:pPr>
              <a:buNone/>
            </a:pPr>
            <a:r>
              <a:rPr lang="en-US" sz="1400" b="1" dirty="0" smtClean="0"/>
              <a:t>	  if ( !</a:t>
            </a:r>
            <a:r>
              <a:rPr lang="en-US" sz="1400" b="1" dirty="0" err="1" smtClean="0"/>
              <a:t>feof</a:t>
            </a:r>
            <a:r>
              <a:rPr lang="en-US" sz="1400" b="1" dirty="0" smtClean="0"/>
              <a:t>(</a:t>
            </a:r>
            <a:r>
              <a:rPr lang="en-US" sz="1400" b="1" dirty="0" err="1" smtClean="0"/>
              <a:t>fileX</a:t>
            </a:r>
            <a:r>
              <a:rPr lang="en-US" sz="1400" b="1" dirty="0" smtClean="0"/>
              <a:t>) )</a:t>
            </a:r>
          </a:p>
          <a:p>
            <a:pPr>
              <a:buNone/>
            </a:pPr>
            <a:r>
              <a:rPr lang="en-US" sz="1400" b="1" dirty="0" smtClean="0"/>
              <a:t>		   </a:t>
            </a:r>
            <a:r>
              <a:rPr lang="en-US" sz="1400" b="1" dirty="0" err="1" smtClean="0"/>
              <a:t>printf</a:t>
            </a:r>
            <a:r>
              <a:rPr lang="en-US" sz="1400" b="1" dirty="0" smtClean="0"/>
              <a:t>("%-7.2f * %7.2f \</a:t>
            </a:r>
            <a:r>
              <a:rPr lang="en-US" sz="1400" b="1" dirty="0" err="1" smtClean="0"/>
              <a:t>n",X,Y</a:t>
            </a:r>
            <a:r>
              <a:rPr lang="en-US" sz="1400" b="1" dirty="0" smtClean="0"/>
              <a:t>);</a:t>
            </a:r>
          </a:p>
          <a:p>
            <a:pPr>
              <a:buNone/>
            </a:pPr>
            <a:r>
              <a:rPr lang="en-US" sz="1400" b="1" dirty="0" smtClean="0"/>
              <a:t>	}</a:t>
            </a:r>
          </a:p>
          <a:p>
            <a:pPr>
              <a:buNone/>
            </a:pPr>
            <a:r>
              <a:rPr lang="en-US" sz="1400" b="1" dirty="0" smtClean="0"/>
              <a:t>	</a:t>
            </a:r>
            <a:r>
              <a:rPr lang="en-US" sz="1400" b="1" dirty="0" err="1" smtClean="0"/>
              <a:t>fclose</a:t>
            </a:r>
            <a:r>
              <a:rPr lang="en-US" sz="1400" b="1" dirty="0" smtClean="0"/>
              <a:t> (</a:t>
            </a:r>
            <a:r>
              <a:rPr lang="en-US" sz="1400" b="1" dirty="0" err="1" smtClean="0"/>
              <a:t>fileX</a:t>
            </a:r>
            <a:r>
              <a:rPr lang="en-US" sz="1400" b="1" dirty="0" smtClean="0"/>
              <a:t>);</a:t>
            </a:r>
          </a:p>
          <a:p>
            <a:pPr>
              <a:buNone/>
            </a:pPr>
            <a:r>
              <a:rPr lang="en-US" sz="1400" b="1" dirty="0" smtClean="0"/>
              <a:t> } </a:t>
            </a:r>
            <a:r>
              <a:rPr lang="en-US" sz="1400" b="1" dirty="0" err="1" smtClean="0"/>
              <a:t>getch</a:t>
            </a:r>
            <a:r>
              <a:rPr lang="en-US" sz="1400" b="1" dirty="0" smtClean="0"/>
              <a:t>();</a:t>
            </a:r>
          </a:p>
          <a:p>
            <a:pPr>
              <a:buNone/>
            </a:pPr>
            <a:r>
              <a:rPr lang="en-US" sz="1400" b="1" dirty="0" smtClean="0"/>
              <a:t>return 0;</a:t>
            </a:r>
          </a:p>
          <a:p>
            <a:pPr>
              <a:buNone/>
            </a:pPr>
            <a:r>
              <a:rPr lang="en-US" sz="1400" b="1" dirty="0" smtClean="0"/>
              <a:t>}</a:t>
            </a:r>
            <a:endParaRPr lang="ru-RU" sz="14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5122" name="Picture 2"/>
          <p:cNvPicPr>
            <a:picLocks noGrp="1" noChangeAspect="1" noChangeArrowheads="1"/>
          </p:cNvPicPr>
          <p:nvPr>
            <p:ph idx="1"/>
          </p:nvPr>
        </p:nvPicPr>
        <p:blipFill>
          <a:blip r:embed="rId2" cstate="print"/>
          <a:srcRect/>
          <a:stretch>
            <a:fillRect/>
          </a:stretch>
        </p:blipFill>
        <p:spPr bwMode="auto">
          <a:xfrm>
            <a:off x="1395412" y="2262981"/>
            <a:ext cx="6353175" cy="3200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buNone/>
            </a:pPr>
            <a:r>
              <a:rPr lang="uk-UA" dirty="0"/>
              <a:t>Операційна система управляє файлами, стежачи за їхнім місцем розташування, розміром, датою створення тощо. Якщо тільки ви не програмуєте на рівні операційної системи, про ці питання можна не турбуватися. Усе, що потрібно, - задати спосіб зв'язку програми з файлом, а також методи, які використовуються програмою при читанні вмісту файлу, запису у файл, а також при створенні нового файлу й запису в нього.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uk-UA" dirty="0"/>
              <a:t>З логічної точки зору (на відміну від фізичної) файл – це група логічно пов'язаних записів. У свою чергу, запис – це група логічно пов'язаних полів даних.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err="1"/>
              <a:t>Існує</a:t>
            </a:r>
            <a:r>
              <a:rPr lang="ru-RU" dirty="0"/>
              <a:t> </a:t>
            </a:r>
            <a:r>
              <a:rPr lang="ru-RU" dirty="0" err="1"/>
              <a:t>багато</a:t>
            </a:r>
            <a:r>
              <a:rPr lang="ru-RU" dirty="0"/>
              <a:t> </a:t>
            </a:r>
            <a:r>
              <a:rPr lang="ru-RU" dirty="0" err="1"/>
              <a:t>способів</a:t>
            </a:r>
            <a:r>
              <a:rPr lang="ru-RU" dirty="0"/>
              <a:t> </a:t>
            </a:r>
            <a:r>
              <a:rPr lang="ru-RU" dirty="0" err="1"/>
              <a:t>організації</a:t>
            </a:r>
            <a:r>
              <a:rPr lang="ru-RU" dirty="0"/>
              <a:t> </a:t>
            </a:r>
            <a:r>
              <a:rPr lang="ru-RU" dirty="0" err="1"/>
              <a:t>записів</a:t>
            </a:r>
            <a:r>
              <a:rPr lang="ru-RU" dirty="0"/>
              <a:t> у </a:t>
            </a:r>
            <a:r>
              <a:rPr lang="ru-RU" dirty="0" err="1"/>
              <a:t>файлі</a:t>
            </a:r>
            <a:r>
              <a:rPr lang="ru-RU" dirty="0"/>
              <a:t>. </a:t>
            </a:r>
            <a:r>
              <a:rPr lang="ru-RU" dirty="0" err="1"/>
              <a:t>Найбільш</a:t>
            </a:r>
            <a:r>
              <a:rPr lang="ru-RU" dirty="0"/>
              <a:t> </a:t>
            </a:r>
            <a:r>
              <a:rPr lang="ru-RU" dirty="0" err="1"/>
              <a:t>розповсюджений</a:t>
            </a:r>
            <a:r>
              <a:rPr lang="ru-RU" dirty="0"/>
              <a:t> </a:t>
            </a:r>
            <a:r>
              <a:rPr lang="ru-RU" dirty="0" err="1"/>
              <a:t>називається</a:t>
            </a:r>
            <a:r>
              <a:rPr lang="ru-RU" dirty="0"/>
              <a:t> </a:t>
            </a:r>
            <a:r>
              <a:rPr lang="ru-RU" dirty="0" err="1"/>
              <a:t>послідовним</a:t>
            </a:r>
            <a:r>
              <a:rPr lang="ru-RU" dirty="0"/>
              <a:t> файлом. </a:t>
            </a:r>
            <a:r>
              <a:rPr lang="uk-UA" dirty="0"/>
              <a:t>У</a:t>
            </a:r>
            <a:r>
              <a:rPr lang="ru-RU" dirty="0"/>
              <a:t> </a:t>
            </a:r>
            <a:r>
              <a:rPr lang="ru-RU" dirty="0" err="1"/>
              <a:t>ньому</a:t>
            </a:r>
            <a:r>
              <a:rPr lang="ru-RU" dirty="0"/>
              <a:t> записи </a:t>
            </a:r>
            <a:r>
              <a:rPr lang="ru-RU" dirty="0" err="1"/>
              <a:t>зберігаються</a:t>
            </a:r>
            <a:r>
              <a:rPr lang="ru-RU" dirty="0"/>
              <a:t> за порядком, </a:t>
            </a:r>
            <a:r>
              <a:rPr lang="ru-RU" dirty="0" err="1"/>
              <a:t>визначеним</a:t>
            </a:r>
            <a:r>
              <a:rPr lang="ru-RU" dirty="0"/>
              <a:t> </a:t>
            </a:r>
            <a:r>
              <a:rPr lang="ru-RU" dirty="0" err="1"/>
              <a:t>деяким</a:t>
            </a:r>
            <a:r>
              <a:rPr lang="ru-RU" dirty="0"/>
              <a:t> полем, яке</a:t>
            </a:r>
            <a:r>
              <a:rPr lang="uk-UA" dirty="0"/>
              <a:t>, у</a:t>
            </a:r>
            <a:r>
              <a:rPr lang="ru-RU" dirty="0"/>
              <a:t> свою </a:t>
            </a:r>
            <a:r>
              <a:rPr lang="ru-RU" dirty="0" err="1"/>
              <a:t>чергу</a:t>
            </a:r>
            <a:r>
              <a:rPr lang="ru-RU" dirty="0"/>
              <a:t>, </a:t>
            </a:r>
            <a:r>
              <a:rPr lang="ru-RU" dirty="0" err="1"/>
              <a:t>називається</a:t>
            </a:r>
            <a:r>
              <a:rPr lang="ru-RU" dirty="0"/>
              <a:t> </a:t>
            </a:r>
            <a:r>
              <a:rPr lang="ru-RU" dirty="0" err="1"/>
              <a:t>ключовим</a:t>
            </a:r>
            <a:r>
              <a:rPr lang="ru-RU" dirty="0"/>
              <a:t> полем.</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err="1"/>
              <a:t>Мова</a:t>
            </a:r>
            <a:r>
              <a:rPr lang="ru-RU" dirty="0"/>
              <a:t> С </a:t>
            </a:r>
            <a:r>
              <a:rPr lang="ru-RU" dirty="0" err="1"/>
              <a:t>розглядає</a:t>
            </a:r>
            <a:r>
              <a:rPr lang="ru-RU" dirty="0"/>
              <a:t> </a:t>
            </a:r>
            <a:r>
              <a:rPr lang="ru-RU" dirty="0" err="1"/>
              <a:t>будь-який</a:t>
            </a:r>
            <a:r>
              <a:rPr lang="ru-RU" dirty="0"/>
              <a:t> файл як </a:t>
            </a:r>
            <a:r>
              <a:rPr lang="ru-RU" dirty="0" err="1"/>
              <a:t>послідовний</a:t>
            </a:r>
            <a:r>
              <a:rPr lang="ru-RU" dirty="0"/>
              <a:t> </a:t>
            </a:r>
            <a:r>
              <a:rPr lang="ru-RU" dirty="0" err="1"/>
              <a:t>потік</a:t>
            </a:r>
            <a:r>
              <a:rPr lang="ru-RU" dirty="0"/>
              <a:t> </a:t>
            </a:r>
            <a:r>
              <a:rPr lang="ru-RU" dirty="0" err="1"/>
              <a:t>байтів</a:t>
            </a:r>
            <a:r>
              <a:rPr lang="ru-RU" dirty="0"/>
              <a:t>. </a:t>
            </a:r>
            <a:r>
              <a:rPr lang="ru-RU" dirty="0" err="1"/>
              <a:t>Кожний</a:t>
            </a:r>
            <a:r>
              <a:rPr lang="ru-RU" dirty="0"/>
              <a:t> файл </a:t>
            </a:r>
            <a:r>
              <a:rPr lang="ru-RU" dirty="0" err="1"/>
              <a:t>закінчується</a:t>
            </a:r>
            <a:r>
              <a:rPr lang="ru-RU" dirty="0"/>
              <a:t> </a:t>
            </a:r>
            <a:r>
              <a:rPr lang="ru-RU" b="1" i="1" dirty="0"/>
              <a:t>маркером</a:t>
            </a:r>
            <a:r>
              <a:rPr lang="ru-RU" b="1" dirty="0"/>
              <a:t> </a:t>
            </a:r>
            <a:r>
              <a:rPr lang="ru-RU" b="1" i="1" dirty="0" err="1"/>
              <a:t>кінця</a:t>
            </a:r>
            <a:r>
              <a:rPr lang="ru-RU" dirty="0"/>
              <a:t> файла. Коли файл </a:t>
            </a:r>
            <a:r>
              <a:rPr lang="ru-RU" b="1" i="1" dirty="0" err="1"/>
              <a:t>відкривається</a:t>
            </a:r>
            <a:r>
              <a:rPr lang="ru-RU" i="1" dirty="0"/>
              <a:t>, </a:t>
            </a:r>
            <a:r>
              <a:rPr lang="ru-RU" dirty="0" err="1"/>
              <a:t>йому</a:t>
            </a:r>
            <a:r>
              <a:rPr lang="ru-RU" dirty="0"/>
              <a:t> ставиться у </a:t>
            </a:r>
            <a:r>
              <a:rPr lang="ru-RU" dirty="0" err="1"/>
              <a:t>відповідність</a:t>
            </a:r>
            <a:r>
              <a:rPr lang="ru-RU" dirty="0"/>
              <a:t> </a:t>
            </a:r>
            <a:r>
              <a:rPr lang="ru-RU" dirty="0" err="1"/>
              <a:t>потік</a:t>
            </a:r>
            <a:r>
              <a:rPr lang="ru-RU" dirty="0"/>
              <a:t>. Потоки </a:t>
            </a:r>
            <a:r>
              <a:rPr lang="ru-RU" dirty="0" err="1"/>
              <a:t>забезпечують</a:t>
            </a:r>
            <a:r>
              <a:rPr lang="ru-RU" dirty="0"/>
              <a:t> </a:t>
            </a:r>
            <a:r>
              <a:rPr lang="ru-RU" dirty="0" err="1"/>
              <a:t>канали</a:t>
            </a:r>
            <a:r>
              <a:rPr lang="ru-RU" dirty="0"/>
              <a:t> </a:t>
            </a:r>
            <a:r>
              <a:rPr lang="ru-RU" dirty="0" err="1"/>
              <a:t>передачі</a:t>
            </a:r>
            <a:r>
              <a:rPr lang="ru-RU" dirty="0"/>
              <a:t> </a:t>
            </a:r>
            <a:r>
              <a:rPr lang="ru-RU" dirty="0" err="1"/>
              <a:t>даних</a:t>
            </a:r>
            <a:r>
              <a:rPr lang="ru-RU" dirty="0"/>
              <a:t> </a:t>
            </a:r>
            <a:r>
              <a:rPr lang="ru-RU" dirty="0" err="1"/>
              <a:t>між</a:t>
            </a:r>
            <a:r>
              <a:rPr lang="ru-RU" dirty="0"/>
              <a:t> файлами </a:t>
            </a:r>
            <a:r>
              <a:rPr lang="ru-RU" dirty="0" err="1"/>
              <a:t>і</a:t>
            </a:r>
            <a:r>
              <a:rPr lang="ru-RU" dirty="0"/>
              <a:t> </a:t>
            </a:r>
            <a:r>
              <a:rPr lang="ru-RU" dirty="0" err="1"/>
              <a:t>програмами</a:t>
            </a:r>
            <a:r>
              <a:rPr lang="ru-RU"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20688"/>
            <a:ext cx="8229600" cy="5505475"/>
          </a:xfrm>
        </p:spPr>
        <p:txBody>
          <a:bodyPr>
            <a:normAutofit fontScale="77500" lnSpcReduction="20000"/>
          </a:bodyPr>
          <a:lstStyle/>
          <a:p>
            <a:pPr>
              <a:buNone/>
            </a:pPr>
            <a:r>
              <a:rPr lang="ru-RU" dirty="0"/>
              <a:t>На початку </a:t>
            </a:r>
            <a:r>
              <a:rPr lang="ru-RU" dirty="0" err="1"/>
              <a:t>виконання</a:t>
            </a:r>
            <a:r>
              <a:rPr lang="ru-RU" dirty="0"/>
              <a:t> </a:t>
            </a:r>
            <a:r>
              <a:rPr lang="ru-RU" dirty="0" err="1"/>
              <a:t>програми</a:t>
            </a:r>
            <a:r>
              <a:rPr lang="ru-RU" dirty="0"/>
              <a:t> автоматично </a:t>
            </a:r>
            <a:r>
              <a:rPr lang="ru-RU" dirty="0" err="1"/>
              <a:t>відкриваються</a:t>
            </a:r>
            <a:r>
              <a:rPr lang="ru-RU" dirty="0"/>
              <a:t> три </a:t>
            </a:r>
            <a:r>
              <a:rPr lang="ru-RU" dirty="0" err="1"/>
              <a:t>файли</a:t>
            </a:r>
            <a:r>
              <a:rPr lang="ru-RU" dirty="0"/>
              <a:t> </a:t>
            </a:r>
            <a:r>
              <a:rPr lang="ru-RU" dirty="0" err="1"/>
              <a:t>і</a:t>
            </a:r>
            <a:r>
              <a:rPr lang="ru-RU" dirty="0"/>
              <a:t> </a:t>
            </a:r>
            <a:r>
              <a:rPr lang="ru-RU" dirty="0" err="1"/>
              <a:t>пов'язані</a:t>
            </a:r>
            <a:r>
              <a:rPr lang="ru-RU" dirty="0"/>
              <a:t> </a:t>
            </a:r>
            <a:r>
              <a:rPr lang="ru-RU" dirty="0" err="1"/>
              <a:t>з</a:t>
            </a:r>
            <a:r>
              <a:rPr lang="ru-RU" dirty="0"/>
              <a:t> ним </a:t>
            </a:r>
            <a:r>
              <a:rPr lang="ru-RU" dirty="0" smtClean="0"/>
              <a:t>потоки:</a:t>
            </a:r>
          </a:p>
          <a:p>
            <a:r>
              <a:rPr lang="ru-RU" b="1" i="1" dirty="0" err="1" smtClean="0"/>
              <a:t>стандартне</a:t>
            </a:r>
            <a:r>
              <a:rPr lang="ru-RU" b="1" i="1" dirty="0" smtClean="0"/>
              <a:t> </a:t>
            </a:r>
            <a:r>
              <a:rPr lang="ru-RU" b="1" i="1" dirty="0" err="1"/>
              <a:t>введення</a:t>
            </a:r>
            <a:r>
              <a:rPr lang="ru-RU" b="1" i="1" dirty="0"/>
              <a:t>, </a:t>
            </a:r>
            <a:endParaRPr lang="ru-RU" b="1" i="1" dirty="0" smtClean="0"/>
          </a:p>
          <a:p>
            <a:r>
              <a:rPr lang="ru-RU" b="1" i="1" dirty="0" err="1" smtClean="0"/>
              <a:t>стандартне</a:t>
            </a:r>
            <a:r>
              <a:rPr lang="ru-RU" b="1" i="1" dirty="0" smtClean="0"/>
              <a:t> </a:t>
            </a:r>
            <a:r>
              <a:rPr lang="ru-RU" b="1" i="1" dirty="0" err="1" smtClean="0"/>
              <a:t>виведення</a:t>
            </a:r>
            <a:r>
              <a:rPr lang="ru-RU" b="1" i="1" dirty="0" smtClean="0"/>
              <a:t>,  </a:t>
            </a:r>
          </a:p>
          <a:p>
            <a:r>
              <a:rPr lang="ru-RU" b="1" i="1" dirty="0" smtClean="0"/>
              <a:t>стандартна </a:t>
            </a:r>
            <a:r>
              <a:rPr lang="ru-RU" b="1" i="1" dirty="0" err="1"/>
              <a:t>помилка</a:t>
            </a:r>
            <a:r>
              <a:rPr lang="ru-RU" dirty="0"/>
              <a:t>.  </a:t>
            </a:r>
            <a:endParaRPr lang="ru-RU" dirty="0" smtClean="0"/>
          </a:p>
          <a:p>
            <a:pPr>
              <a:buNone/>
            </a:pPr>
            <a:r>
              <a:rPr lang="ru-RU" dirty="0" err="1" smtClean="0"/>
              <a:t>Стандартний</a:t>
            </a:r>
            <a:r>
              <a:rPr lang="ru-RU" dirty="0" smtClean="0"/>
              <a:t> </a:t>
            </a:r>
            <a:r>
              <a:rPr lang="ru-RU" dirty="0" err="1"/>
              <a:t>потік</a:t>
            </a:r>
            <a:r>
              <a:rPr lang="ru-RU" dirty="0"/>
              <a:t> </a:t>
            </a:r>
            <a:r>
              <a:rPr lang="ru-RU" dirty="0" err="1"/>
              <a:t>введення</a:t>
            </a:r>
            <a:r>
              <a:rPr lang="ru-RU" dirty="0"/>
              <a:t> </a:t>
            </a:r>
            <a:r>
              <a:rPr lang="ru-RU" dirty="0" err="1"/>
              <a:t>дозволяє</a:t>
            </a:r>
            <a:r>
              <a:rPr lang="ru-RU" dirty="0"/>
              <a:t> </a:t>
            </a:r>
            <a:r>
              <a:rPr lang="ru-RU" dirty="0" err="1"/>
              <a:t>програмі</a:t>
            </a:r>
            <a:r>
              <a:rPr lang="ru-RU" dirty="0"/>
              <a:t> </a:t>
            </a:r>
            <a:r>
              <a:rPr lang="ru-RU" dirty="0" err="1"/>
              <a:t>зчитувати</a:t>
            </a:r>
            <a:r>
              <a:rPr lang="ru-RU" dirty="0"/>
              <a:t> </a:t>
            </a:r>
            <a:r>
              <a:rPr lang="ru-RU" dirty="0" err="1"/>
              <a:t>дані</a:t>
            </a:r>
            <a:r>
              <a:rPr lang="ru-RU" dirty="0"/>
              <a:t> </a:t>
            </a:r>
            <a:r>
              <a:rPr lang="ru-RU" dirty="0" err="1"/>
              <a:t>з</a:t>
            </a:r>
            <a:r>
              <a:rPr lang="ru-RU" dirty="0"/>
              <a:t> </a:t>
            </a:r>
            <a:r>
              <a:rPr lang="ru-RU" dirty="0" err="1"/>
              <a:t>клавіатури</a:t>
            </a:r>
            <a:r>
              <a:rPr lang="ru-RU" dirty="0"/>
              <a:t>. Для </a:t>
            </a:r>
            <a:r>
              <a:rPr lang="ru-RU" dirty="0" err="1"/>
              <a:t>роботи</a:t>
            </a:r>
            <a:r>
              <a:rPr lang="ru-RU" dirty="0"/>
              <a:t> </a:t>
            </a:r>
            <a:r>
              <a:rPr lang="ru-RU" dirty="0" err="1"/>
              <a:t>зі</a:t>
            </a:r>
            <a:r>
              <a:rPr lang="ru-RU" dirty="0"/>
              <a:t> </a:t>
            </a:r>
            <a:r>
              <a:rPr lang="ru-RU" dirty="0" err="1"/>
              <a:t>стандартним</a:t>
            </a:r>
            <a:r>
              <a:rPr lang="ru-RU" dirty="0"/>
              <a:t> потоком </a:t>
            </a:r>
            <a:r>
              <a:rPr lang="ru-RU" dirty="0" err="1"/>
              <a:t>уведення</a:t>
            </a:r>
            <a:r>
              <a:rPr lang="ru-RU" dirty="0"/>
              <a:t> </a:t>
            </a:r>
            <a:r>
              <a:rPr lang="ru-RU" dirty="0" err="1"/>
              <a:t>використовується</a:t>
            </a:r>
            <a:r>
              <a:rPr lang="ru-RU" dirty="0"/>
              <a:t> </a:t>
            </a:r>
            <a:r>
              <a:rPr lang="ru-RU" dirty="0" err="1"/>
              <a:t>покажчик</a:t>
            </a:r>
            <a:r>
              <a:rPr lang="ru-RU" dirty="0"/>
              <a:t> файла </a:t>
            </a:r>
            <a:r>
              <a:rPr lang="en-US" b="1" i="1" dirty="0" err="1"/>
              <a:t>stdin</a:t>
            </a:r>
            <a:r>
              <a:rPr lang="ru-RU" dirty="0"/>
              <a:t>. </a:t>
            </a:r>
            <a:endParaRPr lang="ru-RU" dirty="0" smtClean="0"/>
          </a:p>
          <a:p>
            <a:pPr>
              <a:buNone/>
            </a:pPr>
            <a:r>
              <a:rPr lang="ru-RU" dirty="0" err="1" smtClean="0"/>
              <a:t>Стандартний</a:t>
            </a:r>
            <a:r>
              <a:rPr lang="ru-RU" dirty="0" smtClean="0"/>
              <a:t> </a:t>
            </a:r>
            <a:r>
              <a:rPr lang="ru-RU" dirty="0" err="1"/>
              <a:t>потік</a:t>
            </a:r>
            <a:r>
              <a:rPr lang="ru-RU" dirty="0"/>
              <a:t> </a:t>
            </a:r>
            <a:r>
              <a:rPr lang="ru-RU" dirty="0" err="1"/>
              <a:t>виведення</a:t>
            </a:r>
            <a:r>
              <a:rPr lang="ru-RU" dirty="0"/>
              <a:t> </a:t>
            </a:r>
            <a:r>
              <a:rPr lang="ru-RU" dirty="0" err="1"/>
              <a:t>дозволяє</a:t>
            </a:r>
            <a:r>
              <a:rPr lang="ru-RU" dirty="0"/>
              <a:t> </a:t>
            </a:r>
            <a:r>
              <a:rPr lang="ru-RU" dirty="0" err="1"/>
              <a:t>виводити</a:t>
            </a:r>
            <a:r>
              <a:rPr lang="ru-RU" dirty="0"/>
              <a:t> </a:t>
            </a:r>
            <a:r>
              <a:rPr lang="ru-RU" dirty="0" err="1"/>
              <a:t>дані</a:t>
            </a:r>
            <a:r>
              <a:rPr lang="ru-RU" dirty="0"/>
              <a:t> на </a:t>
            </a:r>
            <a:r>
              <a:rPr lang="ru-RU" dirty="0" err="1"/>
              <a:t>екран</a:t>
            </a:r>
            <a:r>
              <a:rPr lang="ru-RU" dirty="0"/>
              <a:t> дисплея. Для </a:t>
            </a:r>
            <a:r>
              <a:rPr lang="ru-RU" dirty="0" err="1"/>
              <a:t>роботи</a:t>
            </a:r>
            <a:r>
              <a:rPr lang="ru-RU" dirty="0"/>
              <a:t> </a:t>
            </a:r>
            <a:r>
              <a:rPr lang="ru-RU" dirty="0" err="1"/>
              <a:t>зі</a:t>
            </a:r>
            <a:r>
              <a:rPr lang="ru-RU" dirty="0"/>
              <a:t> </a:t>
            </a:r>
            <a:r>
              <a:rPr lang="ru-RU" dirty="0" err="1"/>
              <a:t>стандартним</a:t>
            </a:r>
            <a:r>
              <a:rPr lang="ru-RU" dirty="0"/>
              <a:t> потоком </a:t>
            </a:r>
            <a:r>
              <a:rPr lang="ru-RU" dirty="0" err="1"/>
              <a:t>виведення</a:t>
            </a:r>
            <a:r>
              <a:rPr lang="ru-RU" dirty="0"/>
              <a:t> </a:t>
            </a:r>
            <a:r>
              <a:rPr lang="ru-RU" dirty="0" err="1"/>
              <a:t>використовується</a:t>
            </a:r>
            <a:r>
              <a:rPr lang="ru-RU" dirty="0"/>
              <a:t> </a:t>
            </a:r>
            <a:r>
              <a:rPr lang="ru-RU" dirty="0" err="1"/>
              <a:t>покажчик</a:t>
            </a:r>
            <a:r>
              <a:rPr lang="ru-RU" dirty="0"/>
              <a:t> файла </a:t>
            </a:r>
            <a:r>
              <a:rPr lang="en-US" b="1" i="1" dirty="0" err="1"/>
              <a:t>stdout</a:t>
            </a:r>
            <a:r>
              <a:rPr lang="ru-RU" dirty="0" smtClean="0"/>
              <a:t>.</a:t>
            </a:r>
          </a:p>
          <a:p>
            <a:pPr>
              <a:buNone/>
            </a:pPr>
            <a:r>
              <a:rPr lang="ru-RU" dirty="0" smtClean="0"/>
              <a:t> </a:t>
            </a:r>
            <a:r>
              <a:rPr lang="ru-RU" dirty="0"/>
              <a:t>Для </a:t>
            </a:r>
            <a:r>
              <a:rPr lang="ru-RU" dirty="0" err="1"/>
              <a:t>роботи</a:t>
            </a:r>
            <a:r>
              <a:rPr lang="ru-RU" dirty="0"/>
              <a:t> </a:t>
            </a:r>
            <a:r>
              <a:rPr lang="ru-RU" dirty="0" err="1"/>
              <a:t>зі</a:t>
            </a:r>
            <a:r>
              <a:rPr lang="ru-RU" dirty="0"/>
              <a:t> </a:t>
            </a:r>
            <a:r>
              <a:rPr lang="ru-RU" dirty="0" err="1"/>
              <a:t>стандартним</a:t>
            </a:r>
            <a:r>
              <a:rPr lang="ru-RU" dirty="0"/>
              <a:t> потоком </a:t>
            </a:r>
            <a:r>
              <a:rPr lang="ru-RU" dirty="0" err="1"/>
              <a:t>помилок</a:t>
            </a:r>
            <a:r>
              <a:rPr lang="ru-RU" dirty="0"/>
              <a:t> </a:t>
            </a:r>
            <a:r>
              <a:rPr lang="ru-RU" dirty="0" err="1"/>
              <a:t>використовується</a:t>
            </a:r>
            <a:r>
              <a:rPr lang="ru-RU" dirty="0"/>
              <a:t> </a:t>
            </a:r>
            <a:r>
              <a:rPr lang="ru-RU" dirty="0" err="1"/>
              <a:t>покажчик</a:t>
            </a:r>
            <a:r>
              <a:rPr lang="ru-RU" dirty="0"/>
              <a:t> файла </a:t>
            </a:r>
            <a:r>
              <a:rPr lang="en-US" b="1" i="1" dirty="0" err="1"/>
              <a:t>stder</a:t>
            </a:r>
            <a:r>
              <a:rPr lang="en-US" b="1" dirty="0" err="1"/>
              <a:t>r</a:t>
            </a:r>
            <a:r>
              <a:rPr lang="ru-RU" dirty="0"/>
              <a:t>. </a:t>
            </a:r>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buNone/>
            </a:pPr>
            <a:r>
              <a:rPr lang="ru-RU" dirty="0" err="1"/>
              <a:t>Відкритий</a:t>
            </a:r>
            <a:r>
              <a:rPr lang="ru-RU" dirty="0"/>
              <a:t> файл </a:t>
            </a:r>
            <a:r>
              <a:rPr lang="ru-RU" dirty="0" err="1"/>
              <a:t>повертає</a:t>
            </a:r>
            <a:r>
              <a:rPr lang="ru-RU" dirty="0"/>
              <a:t> </a:t>
            </a:r>
            <a:r>
              <a:rPr lang="ru-RU" dirty="0" err="1"/>
              <a:t>покажчик</a:t>
            </a:r>
            <a:r>
              <a:rPr lang="ru-RU" dirty="0"/>
              <a:t> на структуру </a:t>
            </a:r>
            <a:r>
              <a:rPr lang="en-US" b="1" dirty="0"/>
              <a:t>FILE</a:t>
            </a:r>
            <a:r>
              <a:rPr lang="ru-RU" dirty="0"/>
              <a:t> (</a:t>
            </a:r>
            <a:r>
              <a:rPr lang="ru-RU" dirty="0" err="1"/>
              <a:t>визначену</a:t>
            </a:r>
            <a:r>
              <a:rPr lang="ru-RU" dirty="0"/>
              <a:t> в </a:t>
            </a:r>
            <a:r>
              <a:rPr lang="en-US" b="1" dirty="0" err="1"/>
              <a:t>stdio</a:t>
            </a:r>
            <a:r>
              <a:rPr lang="ru-RU" b="1" dirty="0"/>
              <a:t>.</a:t>
            </a:r>
            <a:r>
              <a:rPr lang="en-US" b="1" dirty="0"/>
              <a:t>h</a:t>
            </a:r>
            <a:r>
              <a:rPr lang="ru-RU" dirty="0"/>
              <a:t>)</a:t>
            </a:r>
            <a:r>
              <a:rPr lang="uk-UA" dirty="0"/>
              <a:t>. Ця структура</a:t>
            </a:r>
            <a:r>
              <a:rPr lang="ru-RU" dirty="0"/>
              <a:t> </a:t>
            </a:r>
            <a:r>
              <a:rPr lang="ru-RU" dirty="0" err="1"/>
              <a:t>містить</a:t>
            </a:r>
            <a:r>
              <a:rPr lang="ru-RU" dirty="0"/>
              <a:t> </a:t>
            </a:r>
            <a:r>
              <a:rPr lang="ru-RU" dirty="0" err="1"/>
              <a:t>інформацію</a:t>
            </a:r>
            <a:r>
              <a:rPr lang="ru-RU" dirty="0"/>
              <a:t>, </a:t>
            </a:r>
            <a:r>
              <a:rPr lang="ru-RU" dirty="0" err="1"/>
              <a:t>що</a:t>
            </a:r>
            <a:r>
              <a:rPr lang="ru-RU" dirty="0"/>
              <a:t> </a:t>
            </a:r>
            <a:r>
              <a:rPr lang="ru-RU" dirty="0" err="1"/>
              <a:t>використовується</a:t>
            </a:r>
            <a:r>
              <a:rPr lang="ru-RU" dirty="0"/>
              <a:t> </a:t>
            </a:r>
            <a:r>
              <a:rPr lang="ru-RU" dirty="0" err="1"/>
              <a:t>під</a:t>
            </a:r>
            <a:r>
              <a:rPr lang="ru-RU" dirty="0"/>
              <a:t> час </a:t>
            </a:r>
            <a:r>
              <a:rPr lang="ru-RU" dirty="0" err="1"/>
              <a:t>роботи</a:t>
            </a:r>
            <a:r>
              <a:rPr lang="ru-RU" dirty="0"/>
              <a:t> </a:t>
            </a:r>
            <a:r>
              <a:rPr lang="ru-RU" dirty="0" err="1"/>
              <a:t>з</a:t>
            </a:r>
            <a:r>
              <a:rPr lang="ru-RU" dirty="0"/>
              <a:t> файлом. </a:t>
            </a:r>
          </a:p>
          <a:p>
            <a:pPr>
              <a:buNone/>
            </a:pPr>
            <a:r>
              <a:rPr lang="uk-UA" dirty="0"/>
              <a:t>Структура </a:t>
            </a:r>
            <a:r>
              <a:rPr lang="en-US" b="1" dirty="0"/>
              <a:t>FILE</a:t>
            </a:r>
            <a:r>
              <a:rPr lang="uk-UA" dirty="0"/>
              <a:t> включає дескриптор </a:t>
            </a:r>
            <a:r>
              <a:rPr lang="uk-UA" dirty="0" err="1"/>
              <a:t>файла</a:t>
            </a:r>
            <a:r>
              <a:rPr lang="uk-UA" dirty="0"/>
              <a:t>, тобто індекс у масиві операційної системи, який називається таблицею відкритих файлів. </a:t>
            </a:r>
            <a:r>
              <a:rPr lang="ru-RU" dirty="0" err="1"/>
              <a:t>Кожний</a:t>
            </a:r>
            <a:r>
              <a:rPr lang="ru-RU" dirty="0"/>
              <a:t> </a:t>
            </a:r>
            <a:r>
              <a:rPr lang="ru-RU" dirty="0" err="1"/>
              <a:t>елемент</a:t>
            </a:r>
            <a:r>
              <a:rPr lang="ru-RU" dirty="0"/>
              <a:t> </a:t>
            </a:r>
            <a:r>
              <a:rPr lang="ru-RU" dirty="0" err="1"/>
              <a:t>масиву</a:t>
            </a:r>
            <a:r>
              <a:rPr lang="ru-RU" dirty="0"/>
              <a:t> </a:t>
            </a:r>
            <a:r>
              <a:rPr lang="ru-RU" dirty="0" err="1"/>
              <a:t>містить</a:t>
            </a:r>
            <a:r>
              <a:rPr lang="ru-RU" dirty="0"/>
              <a:t> блок </a:t>
            </a:r>
            <a:r>
              <a:rPr lang="ru-RU" dirty="0" err="1"/>
              <a:t>управління</a:t>
            </a:r>
            <a:r>
              <a:rPr lang="ru-RU" dirty="0"/>
              <a:t> файлом (</a:t>
            </a:r>
            <a:r>
              <a:rPr lang="en-US" dirty="0"/>
              <a:t>FCB</a:t>
            </a:r>
            <a:r>
              <a:rPr lang="ru-RU" dirty="0"/>
              <a:t>), </a:t>
            </a:r>
            <a:r>
              <a:rPr lang="ru-RU" dirty="0" err="1"/>
              <a:t>який</a:t>
            </a:r>
            <a:r>
              <a:rPr lang="ru-RU" dirty="0"/>
              <a:t> </a:t>
            </a:r>
            <a:r>
              <a:rPr lang="ru-RU" dirty="0" err="1"/>
              <a:t>використовується</a:t>
            </a:r>
            <a:r>
              <a:rPr lang="ru-RU" dirty="0"/>
              <a:t> </a:t>
            </a:r>
            <a:r>
              <a:rPr lang="ru-RU" dirty="0" err="1"/>
              <a:t>операційною</a:t>
            </a:r>
            <a:r>
              <a:rPr lang="ru-RU" dirty="0"/>
              <a:t> системою для доступу до файла.</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Створення</a:t>
            </a:r>
            <a:r>
              <a:rPr lang="ru-RU" dirty="0"/>
              <a:t> файла </a:t>
            </a:r>
            <a:r>
              <a:rPr lang="ru-RU" dirty="0" err="1"/>
              <a:t>послідовного</a:t>
            </a:r>
            <a:r>
              <a:rPr lang="ru-RU" dirty="0"/>
              <a:t> доступу</a:t>
            </a:r>
          </a:p>
        </p:txBody>
      </p:sp>
      <p:sp>
        <p:nvSpPr>
          <p:cNvPr id="3" name="Содержимое 2"/>
          <p:cNvSpPr>
            <a:spLocks noGrp="1"/>
          </p:cNvSpPr>
          <p:nvPr>
            <p:ph idx="1"/>
          </p:nvPr>
        </p:nvSpPr>
        <p:spPr/>
        <p:txBody>
          <a:bodyPr/>
          <a:lstStyle/>
          <a:p>
            <a:pPr>
              <a:buNone/>
            </a:pPr>
            <a:r>
              <a:rPr lang="ru-RU" dirty="0"/>
              <a:t>Для кожного файла, </a:t>
            </a:r>
            <a:r>
              <a:rPr lang="ru-RU" dirty="0" err="1"/>
              <a:t>який</a:t>
            </a:r>
            <a:r>
              <a:rPr lang="ru-RU" dirty="0"/>
              <a:t> </a:t>
            </a:r>
            <a:r>
              <a:rPr lang="ru-RU" dirty="0" err="1"/>
              <a:t>використовується</a:t>
            </a:r>
            <a:r>
              <a:rPr lang="ru-RU" dirty="0"/>
              <a:t> в </a:t>
            </a:r>
            <a:r>
              <a:rPr lang="ru-RU" dirty="0" err="1"/>
              <a:t>програмі</a:t>
            </a:r>
            <a:r>
              <a:rPr lang="ru-RU" dirty="0"/>
              <a:t> на </a:t>
            </a:r>
            <a:r>
              <a:rPr lang="ru-RU" dirty="0" err="1"/>
              <a:t>мові</a:t>
            </a:r>
            <a:r>
              <a:rPr lang="ru-RU" dirty="0"/>
              <a:t> С,  </a:t>
            </a:r>
            <a:r>
              <a:rPr lang="ru-RU" dirty="0" err="1"/>
              <a:t>мінімально</a:t>
            </a:r>
            <a:r>
              <a:rPr lang="ru-RU" dirty="0"/>
              <a:t> </a:t>
            </a:r>
            <a:r>
              <a:rPr lang="ru-RU" dirty="0" err="1"/>
              <a:t>необхідно</a:t>
            </a:r>
            <a:r>
              <a:rPr lang="ru-RU" dirty="0"/>
              <a:t> </a:t>
            </a:r>
            <a:r>
              <a:rPr lang="ru-RU" dirty="0" err="1"/>
              <a:t>виконати</a:t>
            </a:r>
            <a:r>
              <a:rPr lang="ru-RU" dirty="0"/>
              <a:t> три </a:t>
            </a:r>
            <a:r>
              <a:rPr lang="ru-RU" dirty="0" err="1"/>
              <a:t>дії</a:t>
            </a:r>
            <a:r>
              <a:rPr lang="ru-RU" dirty="0"/>
              <a:t>: </a:t>
            </a:r>
            <a:endParaRPr lang="ru-RU" dirty="0" smtClean="0"/>
          </a:p>
          <a:p>
            <a:pPr>
              <a:buNone/>
            </a:pPr>
            <a:r>
              <a:rPr lang="ru-RU" dirty="0" err="1" smtClean="0"/>
              <a:t>описати</a:t>
            </a:r>
            <a:r>
              <a:rPr lang="ru-RU" dirty="0" smtClean="0"/>
              <a:t> </a:t>
            </a:r>
            <a:r>
              <a:rPr lang="ru-RU" dirty="0"/>
              <a:t>файл, </a:t>
            </a:r>
            <a:endParaRPr lang="ru-RU" dirty="0" smtClean="0"/>
          </a:p>
          <a:p>
            <a:pPr>
              <a:buNone/>
            </a:pPr>
            <a:r>
              <a:rPr lang="ru-RU" dirty="0" err="1" smtClean="0"/>
              <a:t>відкрити</a:t>
            </a:r>
            <a:r>
              <a:rPr lang="ru-RU" dirty="0" smtClean="0"/>
              <a:t> </a:t>
            </a:r>
            <a:r>
              <a:rPr lang="ru-RU" dirty="0"/>
              <a:t>файл, </a:t>
            </a:r>
            <a:endParaRPr lang="ru-RU" dirty="0" smtClean="0"/>
          </a:p>
          <a:p>
            <a:pPr>
              <a:buNone/>
            </a:pPr>
            <a:r>
              <a:rPr lang="ru-RU" dirty="0" err="1" smtClean="0"/>
              <a:t>закрити</a:t>
            </a:r>
            <a:r>
              <a:rPr lang="ru-RU" dirty="0" smtClean="0"/>
              <a:t> </a:t>
            </a:r>
            <a:r>
              <a:rPr lang="ru-RU" dirty="0"/>
              <a:t>файл.</a:t>
            </a:r>
          </a:p>
          <a:p>
            <a:pPr>
              <a:buNone/>
            </a:pP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1073</Words>
  <Application>Microsoft Office PowerPoint</Application>
  <PresentationFormat>Экран (4:3)</PresentationFormat>
  <Paragraphs>93</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Робота з файлами.  Створення та читання файлу послідовного доступу.</vt:lpstr>
      <vt:lpstr>Слайд 2</vt:lpstr>
      <vt:lpstr>Слайд 3</vt:lpstr>
      <vt:lpstr>Слайд 4</vt:lpstr>
      <vt:lpstr>Слайд 5</vt:lpstr>
      <vt:lpstr>Слайд 6</vt:lpstr>
      <vt:lpstr>Слайд 7</vt:lpstr>
      <vt:lpstr>Слайд 8</vt:lpstr>
      <vt:lpstr>Створення файла послідовного доступу</vt:lpstr>
      <vt:lpstr>Слайд 10</vt:lpstr>
      <vt:lpstr>Слайд 11</vt:lpstr>
      <vt:lpstr>Слайд 12</vt:lpstr>
      <vt:lpstr>Слайд 13</vt:lpstr>
      <vt:lpstr>Слайд 14</vt:lpstr>
      <vt:lpstr>Слайд 15</vt:lpstr>
      <vt:lpstr>Слайд 16</vt:lpstr>
      <vt:lpstr>Приклад програми створення послідовного файла. </vt:lpstr>
      <vt:lpstr>Слайд 18</vt:lpstr>
      <vt:lpstr>Слайд 19</vt:lpstr>
      <vt:lpstr>Слайд 20</vt:lpstr>
      <vt:lpstr>Слайд 21</vt:lpstr>
      <vt:lpstr>Слайд 22</vt:lpstr>
      <vt:lpstr>Читання файла послідовного доступу</vt:lpstr>
      <vt:lpstr>Приклад читання і виведення даних послідовного файла.</vt:lpstr>
      <vt:lpstr>Слайд 25</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Робота з файлами.  Створення та читання файлу послідовного доступу.</dc:title>
  <dc:creator>Admin</dc:creator>
  <cp:lastModifiedBy>Admin</cp:lastModifiedBy>
  <cp:revision>5</cp:revision>
  <dcterms:created xsi:type="dcterms:W3CDTF">2017-03-30T17:21:03Z</dcterms:created>
  <dcterms:modified xsi:type="dcterms:W3CDTF">2017-03-30T18:09:11Z</dcterms:modified>
</cp:coreProperties>
</file>