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73" r:id="rId18"/>
    <p:sldId id="282" r:id="rId19"/>
    <p:sldId id="283" r:id="rId20"/>
    <p:sldId id="284" r:id="rId21"/>
    <p:sldId id="259" r:id="rId22"/>
    <p:sldId id="260" r:id="rId23"/>
    <p:sldId id="261" r:id="rId24"/>
    <p:sldId id="262" r:id="rId25"/>
    <p:sldId id="263" r:id="rId26"/>
    <p:sldId id="264" r:id="rId27"/>
    <p:sldId id="265" r:id="rId28"/>
    <p:sldId id="266" r:id="rId29"/>
    <p:sldId id="267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27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7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16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57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99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3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77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74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365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63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98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3F0D3-F393-4CCF-AB14-7A07E7B9BC6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D1794-2918-40D4-B9E7-8522A0615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82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Файли прямого доступу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продовження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62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657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9725" y="1956594"/>
            <a:ext cx="897255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00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108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8775" y="2097881"/>
            <a:ext cx="893445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243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2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300" y="2208213"/>
            <a:ext cx="89154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176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2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7825" y="1970881"/>
            <a:ext cx="8896350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11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6875" y="1989931"/>
            <a:ext cx="885825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46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88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725" y="1956594"/>
            <a:ext cx="897255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54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04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fseek</a:t>
            </a:r>
            <a:r>
              <a:rPr lang="en-US" dirty="0" smtClean="0"/>
              <a:t>(f,8,SEEK_CUR);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2208213"/>
            <a:ext cx="89154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77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794" y="613954"/>
            <a:ext cx="8210414" cy="541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919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88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 = </a:t>
            </a:r>
            <a:r>
              <a:rPr lang="en-US" dirty="0" err="1" smtClean="0"/>
              <a:t>fopen</a:t>
            </a:r>
            <a:r>
              <a:rPr lang="en-US" dirty="0" smtClean="0"/>
              <a:t>("d:/fff.bin", "</a:t>
            </a:r>
            <a:r>
              <a:rPr lang="en-US" dirty="0" err="1" smtClean="0"/>
              <a:t>rb</a:t>
            </a:r>
            <a:r>
              <a:rPr lang="en-US" dirty="0" smtClean="0"/>
              <a:t>");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err="1" smtClean="0"/>
              <a:t>fseek</a:t>
            </a:r>
            <a:r>
              <a:rPr lang="en-US" dirty="0" smtClean="0"/>
              <a:t>(f,13,SEEK_SET);</a:t>
            </a:r>
          </a:p>
          <a:p>
            <a:pPr marL="0" indent="0">
              <a:buNone/>
            </a:pPr>
            <a:r>
              <a:rPr lang="en-US" dirty="0" err="1" smtClean="0"/>
              <a:t>fread</a:t>
            </a:r>
            <a:r>
              <a:rPr lang="en-US" dirty="0" smtClean="0"/>
              <a:t>(&amp;x, </a:t>
            </a:r>
            <a:r>
              <a:rPr lang="en-US" dirty="0" err="1" smtClean="0"/>
              <a:t>sizeof</a:t>
            </a:r>
            <a:r>
              <a:rPr lang="en-US" dirty="0" smtClean="0"/>
              <a:t>(x), 1, f);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ftell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printf</a:t>
            </a:r>
            <a:r>
              <a:rPr lang="en-US" dirty="0" smtClean="0"/>
              <a:t>("x=%f &amp;x-%d \</a:t>
            </a:r>
            <a:r>
              <a:rPr lang="en-US" dirty="0" err="1" smtClean="0"/>
              <a:t>n",x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        rewind(f);</a:t>
            </a:r>
          </a:p>
          <a:p>
            <a:pPr marL="0" indent="0">
              <a:buNone/>
            </a:pPr>
            <a:r>
              <a:rPr lang="en-US" dirty="0" err="1" smtClean="0"/>
              <a:t>fread</a:t>
            </a:r>
            <a:r>
              <a:rPr lang="en-US" dirty="0" smtClean="0"/>
              <a:t>(&amp;</a:t>
            </a:r>
            <a:r>
              <a:rPr lang="en-US" dirty="0" err="1" smtClean="0"/>
              <a:t>qq</a:t>
            </a:r>
            <a:r>
              <a:rPr lang="en-US" dirty="0" smtClean="0"/>
              <a:t>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qq</a:t>
            </a:r>
            <a:r>
              <a:rPr lang="en-US" dirty="0" smtClean="0"/>
              <a:t>), 1, f);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ftell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printf</a:t>
            </a:r>
            <a:r>
              <a:rPr lang="en-US" dirty="0" smtClean="0"/>
              <a:t>("</a:t>
            </a:r>
            <a:r>
              <a:rPr lang="en-US" dirty="0" err="1" smtClean="0"/>
              <a:t>qqqq</a:t>
            </a:r>
            <a:r>
              <a:rPr lang="en-US" dirty="0" smtClean="0"/>
              <a:t>=%c ^%d\n",</a:t>
            </a:r>
            <a:r>
              <a:rPr lang="en-US" dirty="0" err="1" smtClean="0"/>
              <a:t>qq,i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fclose</a:t>
            </a:r>
            <a:r>
              <a:rPr lang="en-US" dirty="0" smtClean="0"/>
              <a:t>(f);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0815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3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8069" y="1654719"/>
            <a:ext cx="7495631" cy="377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74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4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617195"/>
              </p:ext>
            </p:extLst>
          </p:nvPr>
        </p:nvGraphicFramePr>
        <p:xfrm>
          <a:off x="838200" y="914402"/>
          <a:ext cx="10515600" cy="5538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5260962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4279338"/>
                    </a:ext>
                  </a:extLst>
                </a:gridCol>
              </a:tblGrid>
              <a:tr h="418065">
                <a:tc>
                  <a:txBody>
                    <a:bodyPr/>
                    <a:lstStyle/>
                    <a:p>
                      <a:r>
                        <a:rPr lang="uk-UA" dirty="0" smtClean="0"/>
                        <a:t>Файл </a:t>
                      </a:r>
                      <a:r>
                        <a:rPr lang="uk-UA" baseline="0" dirty="0" smtClean="0"/>
                        <a:t> послідовного доступу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Файл прямого доступу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478647"/>
                  </a:ext>
                </a:extLst>
              </a:tr>
              <a:tr h="1882995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послідовному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доступі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файл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розглядається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як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послідовність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передаються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порядку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надходження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</a:p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Якщо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файл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відкритий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то передача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починається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початку файлу.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 прямому </a:t>
                      </a:r>
                      <a:r>
                        <a:rPr lang="ru-RU" dirty="0" err="1" smtClean="0"/>
                        <a:t>доступі</a:t>
                      </a:r>
                      <a:r>
                        <a:rPr lang="ru-RU" dirty="0" smtClean="0"/>
                        <a:t> файл </a:t>
                      </a:r>
                      <a:r>
                        <a:rPr lang="ru-RU" dirty="0" err="1" smtClean="0"/>
                        <a:t>розглядається</a:t>
                      </a:r>
                      <a:r>
                        <a:rPr lang="ru-RU" dirty="0" smtClean="0"/>
                        <a:t> як </a:t>
                      </a:r>
                      <a:r>
                        <a:rPr lang="ru-RU" dirty="0" err="1" smtClean="0"/>
                        <a:t>набір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елементів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займають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послідовні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позиції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лінійному</a:t>
                      </a:r>
                      <a:r>
                        <a:rPr lang="ru-RU" dirty="0" smtClean="0"/>
                        <a:t> порядку; </a:t>
                      </a:r>
                      <a:r>
                        <a:rPr lang="ru-RU" dirty="0" err="1" smtClean="0"/>
                        <a:t>значення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може</a:t>
                      </a:r>
                      <a:r>
                        <a:rPr lang="ru-RU" dirty="0" smtClean="0"/>
                        <a:t> бути передано в </a:t>
                      </a:r>
                      <a:r>
                        <a:rPr lang="ru-RU" dirty="0" err="1" smtClean="0"/>
                        <a:t>елемент</a:t>
                      </a:r>
                      <a:r>
                        <a:rPr lang="ru-RU" dirty="0" smtClean="0"/>
                        <a:t> файлу,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знаходиться</a:t>
                      </a:r>
                      <a:r>
                        <a:rPr lang="ru-RU" dirty="0" smtClean="0"/>
                        <a:t> в будь-</a:t>
                      </a:r>
                      <a:r>
                        <a:rPr lang="ru-RU" dirty="0" err="1" smtClean="0"/>
                        <a:t>якій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обраній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позиції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Позиція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елемента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задається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позитивним</a:t>
                      </a:r>
                      <a:r>
                        <a:rPr lang="ru-RU" dirty="0" smtClean="0"/>
                        <a:t> числом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37027"/>
                  </a:ext>
                </a:extLst>
              </a:tr>
              <a:tr h="182680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fopen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fclose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fprintf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fscanf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200" i="1" dirty="0" err="1" smtClean="0"/>
                        <a:t>fwrite</a:t>
                      </a:r>
                      <a:endParaRPr lang="en-US" sz="1200" i="1" dirty="0" smtClean="0"/>
                    </a:p>
                    <a:p>
                      <a:r>
                        <a:rPr lang="en-US" sz="1200" i="1" dirty="0" err="1" smtClean="0"/>
                        <a:t>fread</a:t>
                      </a:r>
                      <a:endParaRPr lang="en-US" sz="1200" i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fopen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fclose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fwrite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fread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fseek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rewind</a:t>
                      </a:r>
                      <a:endParaRPr lang="uk-UA" dirty="0" smtClean="0"/>
                    </a:p>
                    <a:p>
                      <a:r>
                        <a:rPr lang="en-US" dirty="0" err="1" smtClean="0"/>
                        <a:t>ftell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72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12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2488" y="1205443"/>
            <a:ext cx="6127024" cy="405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865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18457"/>
                <a:ext cx="10515600" cy="545850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 smtClean="0"/>
                  <a:t>Записати в файл данні вимірності 2*</a:t>
                </a:r>
                <a:r>
                  <a:rPr lang="en-US" dirty="0" smtClean="0"/>
                  <a:t>N</a:t>
                </a:r>
                <a:r>
                  <a:rPr lang="uk-UA" dirty="0" smtClean="0"/>
                  <a:t>:</a:t>
                </a:r>
              </a:p>
              <a:p>
                <a:pPr marL="0" indent="0">
                  <a:buNone/>
                </a:pPr>
                <a:endParaRPr lang="uk-UA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2, </m:t>
                          </m:r>
                        </m:sub>
                      </m:sSub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uk-UA" dirty="0" smtClean="0"/>
              </a:p>
              <a:p>
                <a:pPr marL="0" indent="0">
                  <a:buNone/>
                </a:pPr>
                <a:r>
                  <a:rPr lang="uk-UA" dirty="0" err="1" smtClean="0"/>
                  <a:t>Переформатувати</a:t>
                </a:r>
                <a:r>
                  <a:rPr lang="uk-UA" dirty="0" smtClean="0"/>
                  <a:t> результат наступним чином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+1, </m:t>
                          </m:r>
                        </m:sub>
                      </m:sSub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:endParaRPr lang="uk-UA" dirty="0" smtClean="0"/>
              </a:p>
              <a:p>
                <a:pPr marL="0" indent="0">
                  <a:buNone/>
                </a:pPr>
                <a:endParaRPr lang="uk-UA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18457"/>
                <a:ext cx="10515600" cy="5458506"/>
              </a:xfrm>
              <a:blipFill>
                <a:blip r:embed="rId2"/>
                <a:stretch>
                  <a:fillRect l="-1217" t="-1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9546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495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void </a:t>
            </a:r>
            <a:r>
              <a:rPr lang="en-US" b="1" dirty="0" err="1" smtClean="0"/>
              <a:t>file_in</a:t>
            </a:r>
            <a:r>
              <a:rPr lang="en-US" b="1" dirty="0" smtClean="0"/>
              <a:t>(FILE* f, </a:t>
            </a:r>
            <a:r>
              <a:rPr lang="en-US" b="1" dirty="0" err="1" smtClean="0"/>
              <a:t>int</a:t>
            </a:r>
            <a:r>
              <a:rPr lang="en-US" b="1" dirty="0" smtClean="0"/>
              <a:t> n)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element,i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 ");</a:t>
            </a:r>
          </a:p>
          <a:p>
            <a:pPr marL="0" indent="0">
              <a:buNone/>
            </a:pPr>
            <a:r>
              <a:rPr lang="en-US" dirty="0" smtClean="0"/>
              <a:t>    for 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2 *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    {</a:t>
            </a:r>
          </a:p>
          <a:p>
            <a:pPr marL="0" indent="0">
              <a:buNone/>
            </a:pPr>
            <a:r>
              <a:rPr lang="en-US" dirty="0" smtClean="0"/>
              <a:t>        element = rand() % 10;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("%d ", element);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fwrite</a:t>
            </a:r>
            <a:r>
              <a:rPr lang="en-US" dirty="0" smtClean="0"/>
              <a:t>(&amp;element, </a:t>
            </a:r>
            <a:r>
              <a:rPr lang="en-US" dirty="0" err="1" smtClean="0"/>
              <a:t>sizeof</a:t>
            </a:r>
            <a:r>
              <a:rPr lang="en-US" dirty="0" smtClean="0"/>
              <a:t>(element), 1, f);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fclose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372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964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void recorder(FILE* f, </a:t>
            </a:r>
            <a:r>
              <a:rPr lang="en-US" b="1" dirty="0" err="1" smtClean="0"/>
              <a:t>int</a:t>
            </a:r>
            <a:r>
              <a:rPr lang="en-US" b="1" dirty="0" smtClean="0"/>
              <a:t> n)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f = </a:t>
            </a:r>
            <a:r>
              <a:rPr lang="en-US" dirty="0" err="1" smtClean="0"/>
              <a:t>fopen</a:t>
            </a:r>
            <a:r>
              <a:rPr lang="en-US" dirty="0" smtClean="0"/>
              <a:t>("d:/f.bin", "</a:t>
            </a:r>
            <a:r>
              <a:rPr lang="en-US" dirty="0" err="1" smtClean="0"/>
              <a:t>rb</a:t>
            </a:r>
            <a:r>
              <a:rPr lang="en-US" dirty="0" smtClean="0"/>
              <a:t>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element;</a:t>
            </a:r>
          </a:p>
          <a:p>
            <a:pPr marL="0" indent="0">
              <a:buNone/>
            </a:pPr>
            <a:r>
              <a:rPr lang="en-US" dirty="0" smtClean="0"/>
              <a:t>    long l = n *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 -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if (f != NULL)</a:t>
            </a:r>
          </a:p>
          <a:p>
            <a:pPr marL="0" indent="0">
              <a:buNone/>
            </a:pPr>
            <a:r>
              <a:rPr lang="en-US" dirty="0" smtClean="0"/>
              <a:t>    {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("\n ");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069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13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510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while (</a:t>
            </a:r>
            <a:r>
              <a:rPr lang="en-US" dirty="0" err="1" smtClean="0"/>
              <a:t>i</a:t>
            </a:r>
            <a:r>
              <a:rPr lang="en-US" dirty="0" smtClean="0"/>
              <a:t> &lt; n)</a:t>
            </a:r>
          </a:p>
          <a:p>
            <a:pPr marL="0" indent="0">
              <a:buNone/>
            </a:pPr>
            <a:r>
              <a:rPr lang="en-US" dirty="0" smtClean="0"/>
              <a:t>        {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fread</a:t>
            </a:r>
            <a:r>
              <a:rPr lang="en-US" dirty="0" smtClean="0"/>
              <a:t>(&amp;element,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1, f);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printf</a:t>
            </a:r>
            <a:r>
              <a:rPr lang="en-US" dirty="0" smtClean="0"/>
              <a:t>("!%d ", element);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fseek</a:t>
            </a:r>
            <a:r>
              <a:rPr lang="en-US" dirty="0" smtClean="0"/>
              <a:t>(f, l, SEEK_CUR);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fread</a:t>
            </a:r>
            <a:r>
              <a:rPr lang="en-US" dirty="0" smtClean="0"/>
              <a:t>(&amp;element,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1, f);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printf</a:t>
            </a:r>
            <a:r>
              <a:rPr lang="en-US" dirty="0" smtClean="0"/>
              <a:t>("!!%d ", element);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i</a:t>
            </a:r>
            <a:r>
              <a:rPr lang="en-US" dirty="0" smtClean="0"/>
              <a:t>++;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fseek</a:t>
            </a:r>
            <a:r>
              <a:rPr lang="en-US" dirty="0" smtClean="0"/>
              <a:t>(f, </a:t>
            </a:r>
            <a:r>
              <a:rPr lang="en-US" dirty="0" err="1" smtClean="0"/>
              <a:t>i</a:t>
            </a:r>
            <a:r>
              <a:rPr lang="en-US" dirty="0" smtClean="0"/>
              <a:t> *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SEEK_SET);</a:t>
            </a:r>
          </a:p>
          <a:p>
            <a:pPr marL="0" indent="0">
              <a:buNone/>
            </a:pPr>
            <a:r>
              <a:rPr lang="en-US" dirty="0" smtClean="0"/>
              <a:t>       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888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108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51075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}</a:t>
            </a:r>
          </a:p>
          <a:p>
            <a:pPr marL="0" indent="0">
              <a:buNone/>
            </a:pPr>
            <a:r>
              <a:rPr lang="en-US" dirty="0" smtClean="0"/>
              <a:t>    else</a:t>
            </a:r>
          </a:p>
          <a:p>
            <a:pPr marL="0" indent="0">
              <a:buNone/>
            </a:pPr>
            <a:r>
              <a:rPr lang="en-US" dirty="0" smtClean="0"/>
              <a:t>    {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("\n file not found");</a:t>
            </a:r>
          </a:p>
          <a:p>
            <a:pPr marL="0" indent="0">
              <a:buNone/>
            </a:pPr>
            <a:r>
              <a:rPr lang="en-US" dirty="0" smtClean="0"/>
              <a:t>        exit(1);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fclose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1122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6189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9451"/>
            <a:ext cx="10515600" cy="5667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srand</a:t>
            </a:r>
            <a:r>
              <a:rPr lang="en-US" dirty="0" smtClean="0"/>
              <a:t>(time(NULL));</a:t>
            </a:r>
          </a:p>
          <a:p>
            <a:pPr marL="0" indent="0">
              <a:buNone/>
            </a:pPr>
            <a:r>
              <a:rPr lang="en-US" dirty="0" smtClean="0"/>
              <a:t>    FILE* f;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i,element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unsigned </a:t>
            </a:r>
            <a:r>
              <a:rPr lang="en-US" dirty="0" err="1" smtClean="0"/>
              <a:t>int</a:t>
            </a:r>
            <a:r>
              <a:rPr lang="en-US" dirty="0" smtClean="0"/>
              <a:t> n;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 Input n: 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scanf</a:t>
            </a:r>
            <a:r>
              <a:rPr lang="en-US" dirty="0" smtClean="0"/>
              <a:t>("%d", &amp;n);</a:t>
            </a:r>
          </a:p>
          <a:p>
            <a:pPr marL="0" indent="0">
              <a:buNone/>
            </a:pPr>
            <a:r>
              <a:rPr lang="en-US" dirty="0" smtClean="0"/>
              <a:t>    f = </a:t>
            </a:r>
            <a:r>
              <a:rPr lang="en-US" dirty="0" err="1" smtClean="0"/>
              <a:t>fopen</a:t>
            </a:r>
            <a:r>
              <a:rPr lang="en-US" dirty="0" smtClean="0"/>
              <a:t>("d:/f.bin", "</a:t>
            </a:r>
            <a:r>
              <a:rPr lang="en-US" dirty="0" err="1" smtClean="0"/>
              <a:t>wb</a:t>
            </a:r>
            <a:r>
              <a:rPr lang="en-US" dirty="0" smtClean="0"/>
              <a:t>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file_in</a:t>
            </a:r>
            <a:r>
              <a:rPr lang="en-US" dirty="0" smtClean="0"/>
              <a:t>(f, n);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("\n\n");</a:t>
            </a:r>
          </a:p>
        </p:txBody>
      </p:sp>
    </p:spTree>
    <p:extLst>
      <p:ext uri="{BB962C8B-B14F-4D97-AF65-F5344CB8AC3E}">
        <p14:creationId xmlns:p14="http://schemas.microsoft.com/office/powerpoint/2010/main" val="25628238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38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 f = </a:t>
            </a:r>
            <a:r>
              <a:rPr lang="en-US" dirty="0" err="1" smtClean="0"/>
              <a:t>fopen</a:t>
            </a:r>
            <a:r>
              <a:rPr lang="en-US" dirty="0" smtClean="0"/>
              <a:t>("d:/f.bin", "</a:t>
            </a:r>
            <a:r>
              <a:rPr lang="en-US" dirty="0" err="1" smtClean="0"/>
              <a:t>rb</a:t>
            </a:r>
            <a:r>
              <a:rPr lang="en-US" dirty="0" smtClean="0"/>
              <a:t>");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i</a:t>
            </a:r>
            <a:r>
              <a:rPr lang="en-US" dirty="0" smtClean="0"/>
              <a:t> = 0;</a:t>
            </a:r>
          </a:p>
          <a:p>
            <a:pPr marL="0" indent="0">
              <a:buNone/>
            </a:pPr>
            <a:r>
              <a:rPr lang="en-US" dirty="0" smtClean="0"/>
              <a:t>        while (</a:t>
            </a:r>
            <a:r>
              <a:rPr lang="en-US" dirty="0" err="1" smtClean="0"/>
              <a:t>i</a:t>
            </a:r>
            <a:r>
              <a:rPr lang="en-US" dirty="0" smtClean="0"/>
              <a:t> &lt; 2*n)</a:t>
            </a:r>
          </a:p>
          <a:p>
            <a:pPr marL="0" indent="0">
              <a:buNone/>
            </a:pPr>
            <a:r>
              <a:rPr lang="en-US" dirty="0" smtClean="0"/>
              <a:t>        {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fread</a:t>
            </a:r>
            <a:r>
              <a:rPr lang="en-US" dirty="0" smtClean="0"/>
              <a:t>(&amp;element,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1, f);</a:t>
            </a:r>
          </a:p>
          <a:p>
            <a:pPr marL="0" indent="0">
              <a:buNone/>
            </a:pPr>
            <a:r>
              <a:rPr lang="en-US" dirty="0" smtClean="0"/>
              <a:t>           if(i%2==0) </a:t>
            </a:r>
            <a:r>
              <a:rPr lang="en-US" dirty="0" err="1" smtClean="0"/>
              <a:t>printf</a:t>
            </a:r>
            <a:r>
              <a:rPr lang="en-US" dirty="0" smtClean="0"/>
              <a:t>("~%d ", element);</a:t>
            </a:r>
          </a:p>
          <a:p>
            <a:pPr marL="0" indent="0">
              <a:buNone/>
            </a:pPr>
            <a:r>
              <a:rPr lang="en-US" dirty="0" smtClean="0"/>
              <a:t>           else </a:t>
            </a:r>
            <a:r>
              <a:rPr lang="en-US" dirty="0" err="1" smtClean="0"/>
              <a:t>printf</a:t>
            </a:r>
            <a:r>
              <a:rPr lang="en-US" dirty="0" smtClean="0"/>
              <a:t>("#%d ", element);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i</a:t>
            </a:r>
            <a:r>
              <a:rPr lang="en-US" dirty="0" smtClean="0"/>
              <a:t>++;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("\n\n");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fclose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 recorder(f, n);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113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52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1237" y="1384663"/>
            <a:ext cx="9522070" cy="310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1643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52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5330" y="1802674"/>
            <a:ext cx="7355357" cy="209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52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8091"/>
            <a:ext cx="10515600" cy="5118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FILE* f;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i,a,b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float </a:t>
            </a:r>
            <a:r>
              <a:rPr lang="en-US" dirty="0" err="1" smtClean="0"/>
              <a:t>z,x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char </a:t>
            </a:r>
            <a:r>
              <a:rPr lang="en-US" dirty="0" err="1" smtClean="0"/>
              <a:t>qq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    f = </a:t>
            </a:r>
            <a:r>
              <a:rPr lang="en-US" dirty="0" err="1" smtClean="0"/>
              <a:t>fopen</a:t>
            </a:r>
            <a:r>
              <a:rPr lang="en-US" dirty="0" smtClean="0"/>
              <a:t>("d:/ff.bin", "</a:t>
            </a:r>
            <a:r>
              <a:rPr lang="en-US" dirty="0" err="1" smtClean="0"/>
              <a:t>wb</a:t>
            </a:r>
            <a:r>
              <a:rPr lang="en-US" dirty="0" smtClean="0"/>
              <a:t>");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02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27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("\nq=");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scanf</a:t>
            </a:r>
            <a:r>
              <a:rPr lang="en-US" dirty="0" smtClean="0"/>
              <a:t>("%c",&amp;</a:t>
            </a:r>
            <a:r>
              <a:rPr lang="en-US" dirty="0" err="1" smtClean="0"/>
              <a:t>qq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(&amp;</a:t>
            </a:r>
            <a:r>
              <a:rPr lang="en-US" b="1" dirty="0" err="1" smtClean="0"/>
              <a:t>qq</a:t>
            </a:r>
            <a:r>
              <a:rPr lang="en-US" b="1" dirty="0" smtClean="0"/>
              <a:t>, </a:t>
            </a:r>
            <a:r>
              <a:rPr lang="en-US" b="1" dirty="0" err="1" smtClean="0"/>
              <a:t>sizeof</a:t>
            </a:r>
            <a:r>
              <a:rPr lang="en-US" b="1" dirty="0" smtClean="0"/>
              <a:t>(</a:t>
            </a:r>
            <a:r>
              <a:rPr lang="en-US" b="1" dirty="0" err="1" smtClean="0"/>
              <a:t>qq</a:t>
            </a:r>
            <a:r>
              <a:rPr lang="en-US" b="1" dirty="0" smtClean="0"/>
              <a:t>), 1, f);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na</a:t>
            </a:r>
            <a:r>
              <a:rPr lang="en-US" dirty="0" smtClean="0"/>
              <a:t>=");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d",&amp;a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fwrite</a:t>
            </a:r>
            <a:r>
              <a:rPr lang="en-US" b="1" dirty="0" smtClean="0"/>
              <a:t>(&amp;a, </a:t>
            </a:r>
            <a:r>
              <a:rPr lang="en-US" b="1" dirty="0" err="1" smtClean="0"/>
              <a:t>sizeof</a:t>
            </a:r>
            <a:r>
              <a:rPr lang="en-US" b="1" dirty="0" smtClean="0"/>
              <a:t>(a), 1, f);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nb</a:t>
            </a:r>
            <a:r>
              <a:rPr lang="en-US" dirty="0" smtClean="0"/>
              <a:t>=");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d",&amp;b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b="1" dirty="0" err="1" smtClean="0"/>
              <a:t>fwrite</a:t>
            </a:r>
            <a:r>
              <a:rPr lang="en-US" b="1" dirty="0" smtClean="0"/>
              <a:t>(&amp;b, </a:t>
            </a:r>
            <a:r>
              <a:rPr lang="en-US" b="1" dirty="0" err="1" smtClean="0"/>
              <a:t>sizeof</a:t>
            </a:r>
            <a:r>
              <a:rPr lang="en-US" b="1" dirty="0" smtClean="0"/>
              <a:t>(b), 1, f);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nz</a:t>
            </a:r>
            <a:r>
              <a:rPr lang="en-US" dirty="0" smtClean="0"/>
              <a:t>=");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f",&amp;z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b="1" dirty="0" err="1" smtClean="0"/>
              <a:t>fwrite</a:t>
            </a:r>
            <a:r>
              <a:rPr lang="en-US" b="1" dirty="0" smtClean="0"/>
              <a:t>(&amp;z, </a:t>
            </a:r>
            <a:r>
              <a:rPr lang="en-US" b="1" dirty="0" err="1" smtClean="0"/>
              <a:t>sizeof</a:t>
            </a:r>
            <a:r>
              <a:rPr lang="en-US" b="1" dirty="0" smtClean="0"/>
              <a:t>(z), 1, f);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nx</a:t>
            </a:r>
            <a:r>
              <a:rPr lang="en-US" dirty="0" smtClean="0"/>
              <a:t>=");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f",&amp;x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fwrite</a:t>
            </a:r>
            <a:r>
              <a:rPr lang="en-US" b="1" dirty="0" smtClean="0"/>
              <a:t>(&amp;x, </a:t>
            </a:r>
            <a:r>
              <a:rPr lang="en-US" b="1" dirty="0" err="1" smtClean="0"/>
              <a:t>sizeof</a:t>
            </a:r>
            <a:r>
              <a:rPr lang="en-US" b="1" dirty="0" smtClean="0"/>
              <a:t>(x), 1, f);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fclose</a:t>
            </a:r>
            <a:r>
              <a:rPr lang="en-US" dirty="0" smtClean="0"/>
              <a:t>(f);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69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2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3326"/>
            <a:ext cx="10515600" cy="56936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900" dirty="0" smtClean="0"/>
              <a:t>f = </a:t>
            </a:r>
            <a:r>
              <a:rPr lang="en-US" sz="2900" dirty="0" err="1" smtClean="0"/>
              <a:t>fopen</a:t>
            </a:r>
            <a:r>
              <a:rPr lang="en-US" sz="2900" dirty="0" smtClean="0"/>
              <a:t>("d:/ff.bin", "</a:t>
            </a:r>
            <a:r>
              <a:rPr lang="en-US" sz="2900" dirty="0" err="1" smtClean="0"/>
              <a:t>rb</a:t>
            </a:r>
            <a:r>
              <a:rPr lang="en-US" sz="2900" dirty="0" smtClean="0"/>
              <a:t>");</a:t>
            </a:r>
          </a:p>
          <a:p>
            <a:pPr marL="0" indent="0">
              <a:buNone/>
            </a:pPr>
            <a:endParaRPr lang="en-US" sz="2900" dirty="0" smtClean="0"/>
          </a:p>
          <a:p>
            <a:pPr marL="0" indent="0">
              <a:buNone/>
            </a:pPr>
            <a:r>
              <a:rPr lang="en-US" sz="2900" dirty="0" smtClean="0"/>
              <a:t> </a:t>
            </a:r>
            <a:r>
              <a:rPr lang="en-US" sz="2900" dirty="0" err="1" smtClean="0"/>
              <a:t>fread</a:t>
            </a:r>
            <a:r>
              <a:rPr lang="en-US" sz="2900" dirty="0" smtClean="0"/>
              <a:t>(&amp;</a:t>
            </a:r>
            <a:r>
              <a:rPr lang="en-US" sz="2900" dirty="0" err="1" smtClean="0"/>
              <a:t>qq</a:t>
            </a:r>
            <a:r>
              <a:rPr lang="en-US" sz="2900" dirty="0" smtClean="0"/>
              <a:t>, </a:t>
            </a:r>
            <a:r>
              <a:rPr lang="en-US" sz="2900" dirty="0" err="1" smtClean="0"/>
              <a:t>sizeof</a:t>
            </a:r>
            <a:r>
              <a:rPr lang="en-US" sz="2900" dirty="0" smtClean="0"/>
              <a:t>(</a:t>
            </a:r>
            <a:r>
              <a:rPr lang="en-US" sz="2900" dirty="0" err="1" smtClean="0"/>
              <a:t>qq</a:t>
            </a:r>
            <a:r>
              <a:rPr lang="en-US" sz="2900" dirty="0" smtClean="0"/>
              <a:t>), 1, f);</a:t>
            </a:r>
          </a:p>
          <a:p>
            <a:pPr marL="0" indent="0">
              <a:buNone/>
            </a:pPr>
            <a:r>
              <a:rPr lang="en-US" sz="2900" dirty="0" smtClean="0"/>
              <a:t>            </a:t>
            </a:r>
            <a:r>
              <a:rPr lang="en-US" sz="2900" dirty="0" err="1" smtClean="0"/>
              <a:t>i</a:t>
            </a:r>
            <a:r>
              <a:rPr lang="en-US" sz="2900" dirty="0" smtClean="0"/>
              <a:t>=</a:t>
            </a:r>
            <a:r>
              <a:rPr lang="en-US" sz="2900" dirty="0" err="1" smtClean="0"/>
              <a:t>ftell</a:t>
            </a:r>
            <a:r>
              <a:rPr lang="en-US" sz="2900" dirty="0" smtClean="0"/>
              <a:t>(f);</a:t>
            </a:r>
          </a:p>
          <a:p>
            <a:pPr marL="0" indent="0">
              <a:buNone/>
            </a:pPr>
            <a:r>
              <a:rPr lang="en-US" sz="2900" dirty="0" smtClean="0"/>
              <a:t>           </a:t>
            </a:r>
            <a:r>
              <a:rPr lang="en-US" sz="2900" dirty="0" err="1" smtClean="0"/>
              <a:t>printf</a:t>
            </a:r>
            <a:r>
              <a:rPr lang="en-US" sz="2900" dirty="0" smtClean="0"/>
              <a:t>("q=%c &amp;q-%d \n",</a:t>
            </a:r>
            <a:r>
              <a:rPr lang="en-US" sz="2900" dirty="0" err="1" smtClean="0"/>
              <a:t>qq</a:t>
            </a:r>
            <a:r>
              <a:rPr lang="en-US" sz="2900" dirty="0" smtClean="0"/>
              <a:t>, </a:t>
            </a:r>
            <a:r>
              <a:rPr lang="en-US" sz="2900" dirty="0" err="1" smtClean="0"/>
              <a:t>i</a:t>
            </a:r>
            <a:r>
              <a:rPr lang="en-US" sz="2900" dirty="0" smtClean="0"/>
              <a:t>);</a:t>
            </a:r>
          </a:p>
          <a:p>
            <a:pPr marL="0" indent="0">
              <a:buNone/>
            </a:pPr>
            <a:r>
              <a:rPr lang="en-US" sz="2900" dirty="0" smtClean="0"/>
              <a:t>            </a:t>
            </a:r>
            <a:r>
              <a:rPr lang="en-US" sz="2900" dirty="0" err="1" smtClean="0"/>
              <a:t>fread</a:t>
            </a:r>
            <a:r>
              <a:rPr lang="en-US" sz="2900" dirty="0" smtClean="0"/>
              <a:t>(&amp;a, </a:t>
            </a:r>
            <a:r>
              <a:rPr lang="en-US" sz="2900" dirty="0" err="1" smtClean="0"/>
              <a:t>sizeof</a:t>
            </a:r>
            <a:r>
              <a:rPr lang="en-US" sz="2900" dirty="0" smtClean="0"/>
              <a:t>(a), 1, f);</a:t>
            </a:r>
          </a:p>
          <a:p>
            <a:pPr marL="0" indent="0">
              <a:buNone/>
            </a:pPr>
            <a:r>
              <a:rPr lang="en-US" sz="2900" dirty="0" smtClean="0"/>
              <a:t>            </a:t>
            </a:r>
            <a:r>
              <a:rPr lang="en-US" sz="2900" dirty="0" err="1" smtClean="0"/>
              <a:t>i</a:t>
            </a:r>
            <a:r>
              <a:rPr lang="en-US" sz="2900" dirty="0" smtClean="0"/>
              <a:t>=</a:t>
            </a:r>
            <a:r>
              <a:rPr lang="en-US" sz="2900" dirty="0" err="1" smtClean="0"/>
              <a:t>ftell</a:t>
            </a:r>
            <a:r>
              <a:rPr lang="en-US" sz="2900" dirty="0" smtClean="0"/>
              <a:t>(f);</a:t>
            </a:r>
          </a:p>
          <a:p>
            <a:pPr marL="0" indent="0">
              <a:buNone/>
            </a:pPr>
            <a:r>
              <a:rPr lang="en-US" sz="2900" dirty="0" smtClean="0"/>
              <a:t>           </a:t>
            </a:r>
            <a:r>
              <a:rPr lang="en-US" sz="2900" dirty="0" err="1" smtClean="0"/>
              <a:t>printf</a:t>
            </a:r>
            <a:r>
              <a:rPr lang="en-US" sz="2900" dirty="0" smtClean="0"/>
              <a:t>("a=%d &amp;a-%d \</a:t>
            </a:r>
            <a:r>
              <a:rPr lang="en-US" sz="2900" dirty="0" err="1" smtClean="0"/>
              <a:t>n",a</a:t>
            </a:r>
            <a:r>
              <a:rPr lang="en-US" sz="2900" dirty="0" smtClean="0"/>
              <a:t>, </a:t>
            </a:r>
            <a:r>
              <a:rPr lang="en-US" sz="2900" dirty="0" err="1" smtClean="0"/>
              <a:t>i</a:t>
            </a:r>
            <a:r>
              <a:rPr lang="en-US" sz="2900" dirty="0" smtClean="0"/>
              <a:t>);</a:t>
            </a:r>
          </a:p>
          <a:p>
            <a:pPr marL="0" indent="0">
              <a:buNone/>
            </a:pPr>
            <a:endParaRPr lang="en-US" sz="2900" dirty="0" smtClean="0"/>
          </a:p>
          <a:p>
            <a:pPr marL="0" indent="0">
              <a:buNone/>
            </a:pPr>
            <a:r>
              <a:rPr lang="en-US" sz="2900" dirty="0" smtClean="0"/>
              <a:t>            </a:t>
            </a:r>
            <a:r>
              <a:rPr lang="en-US" sz="2900" dirty="0" err="1" smtClean="0"/>
              <a:t>fread</a:t>
            </a:r>
            <a:r>
              <a:rPr lang="en-US" sz="2900" dirty="0" smtClean="0"/>
              <a:t>(&amp;b, </a:t>
            </a:r>
            <a:r>
              <a:rPr lang="en-US" sz="2900" dirty="0" err="1" smtClean="0"/>
              <a:t>sizeof</a:t>
            </a:r>
            <a:r>
              <a:rPr lang="en-US" sz="2900" dirty="0" smtClean="0"/>
              <a:t>(b), 1, f);</a:t>
            </a:r>
          </a:p>
          <a:p>
            <a:pPr marL="0" indent="0">
              <a:buNone/>
            </a:pPr>
            <a:r>
              <a:rPr lang="en-US" sz="2900" dirty="0" smtClean="0"/>
              <a:t>            </a:t>
            </a:r>
            <a:r>
              <a:rPr lang="en-US" sz="2900" dirty="0" err="1" smtClean="0"/>
              <a:t>i</a:t>
            </a:r>
            <a:r>
              <a:rPr lang="en-US" sz="2900" dirty="0" smtClean="0"/>
              <a:t>=</a:t>
            </a:r>
            <a:r>
              <a:rPr lang="en-US" sz="2900" dirty="0" err="1" smtClean="0"/>
              <a:t>ftell</a:t>
            </a:r>
            <a:r>
              <a:rPr lang="en-US" sz="2900" dirty="0" smtClean="0"/>
              <a:t>(f);</a:t>
            </a:r>
          </a:p>
          <a:p>
            <a:pPr marL="0" indent="0">
              <a:buNone/>
            </a:pPr>
            <a:r>
              <a:rPr lang="en-US" sz="2900" dirty="0" smtClean="0"/>
              <a:t>           </a:t>
            </a:r>
            <a:r>
              <a:rPr lang="en-US" sz="2900" dirty="0" err="1" smtClean="0"/>
              <a:t>printf</a:t>
            </a:r>
            <a:r>
              <a:rPr lang="en-US" sz="2900" dirty="0" smtClean="0"/>
              <a:t>("b=%d &amp;b-%d \</a:t>
            </a:r>
            <a:r>
              <a:rPr lang="en-US" sz="2900" dirty="0" err="1" smtClean="0"/>
              <a:t>n",b</a:t>
            </a:r>
            <a:r>
              <a:rPr lang="en-US" sz="2900" dirty="0" smtClean="0"/>
              <a:t>, </a:t>
            </a:r>
            <a:r>
              <a:rPr lang="en-US" sz="2900" dirty="0" err="1" smtClean="0"/>
              <a:t>i</a:t>
            </a:r>
            <a:r>
              <a:rPr lang="en-US" sz="2900" dirty="0" smtClean="0"/>
              <a:t>);</a:t>
            </a:r>
          </a:p>
          <a:p>
            <a:pPr marL="0" indent="0">
              <a:buNone/>
            </a:pPr>
            <a:endParaRPr lang="en-US" sz="29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8969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2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fread</a:t>
            </a:r>
            <a:r>
              <a:rPr lang="en-US" dirty="0"/>
              <a:t>(&amp;z, </a:t>
            </a:r>
            <a:r>
              <a:rPr lang="en-US" dirty="0" err="1"/>
              <a:t>sizeof</a:t>
            </a:r>
            <a:r>
              <a:rPr lang="en-US" dirty="0"/>
              <a:t>(z), 1, f);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i</a:t>
            </a:r>
            <a:r>
              <a:rPr lang="en-US" dirty="0"/>
              <a:t>=</a:t>
            </a:r>
            <a:r>
              <a:rPr lang="en-US" dirty="0" err="1"/>
              <a:t>ftell</a:t>
            </a:r>
            <a:r>
              <a:rPr lang="en-US" dirty="0"/>
              <a:t>(f);</a:t>
            </a:r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dirty="0" err="1"/>
              <a:t>printf</a:t>
            </a:r>
            <a:r>
              <a:rPr lang="en-US" dirty="0"/>
              <a:t>("z=%f &amp;z-%d \</a:t>
            </a:r>
            <a:r>
              <a:rPr lang="en-US" dirty="0" err="1"/>
              <a:t>n",z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fread</a:t>
            </a:r>
            <a:r>
              <a:rPr lang="en-US" dirty="0"/>
              <a:t>(&amp;x, </a:t>
            </a:r>
            <a:r>
              <a:rPr lang="en-US" dirty="0" err="1"/>
              <a:t>sizeof</a:t>
            </a:r>
            <a:r>
              <a:rPr lang="en-US" dirty="0"/>
              <a:t>(x), 1, f);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i</a:t>
            </a:r>
            <a:r>
              <a:rPr lang="en-US" dirty="0"/>
              <a:t>=</a:t>
            </a:r>
            <a:r>
              <a:rPr lang="en-US" dirty="0" err="1"/>
              <a:t>ftell</a:t>
            </a:r>
            <a:r>
              <a:rPr lang="en-US" dirty="0"/>
              <a:t>(f);</a:t>
            </a:r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dirty="0" err="1"/>
              <a:t>printf</a:t>
            </a:r>
            <a:r>
              <a:rPr lang="en-US" dirty="0"/>
              <a:t>("x=%f &amp;x-%d \</a:t>
            </a:r>
            <a:r>
              <a:rPr lang="en-US" dirty="0" err="1"/>
              <a:t>n",x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845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0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 rewind(f);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fread</a:t>
            </a:r>
            <a:r>
              <a:rPr lang="en-US" dirty="0" smtClean="0"/>
              <a:t>(&amp;</a:t>
            </a:r>
            <a:r>
              <a:rPr lang="en-US" dirty="0" err="1" smtClean="0"/>
              <a:t>qq</a:t>
            </a:r>
            <a:r>
              <a:rPr lang="en-US" dirty="0" smtClean="0"/>
              <a:t>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qq</a:t>
            </a:r>
            <a:r>
              <a:rPr lang="en-US" dirty="0" smtClean="0"/>
              <a:t>), 1, f);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ftell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printf</a:t>
            </a:r>
            <a:r>
              <a:rPr lang="en-US" dirty="0" smtClean="0"/>
              <a:t>("q=%c &amp;q-%d \n",</a:t>
            </a:r>
            <a:r>
              <a:rPr lang="en-US" dirty="0" err="1" smtClean="0"/>
              <a:t>qq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fseek</a:t>
            </a:r>
            <a:r>
              <a:rPr lang="en-US" dirty="0" smtClean="0"/>
              <a:t>(f,8,SEEK_CUR);</a:t>
            </a:r>
          </a:p>
          <a:p>
            <a:pPr marL="0" indent="0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ftell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printf</a:t>
            </a:r>
            <a:r>
              <a:rPr lang="en-US" dirty="0" smtClean="0"/>
              <a:t>(" &amp;???-%d \n", 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fread</a:t>
            </a:r>
            <a:r>
              <a:rPr lang="en-US" dirty="0" smtClean="0"/>
              <a:t>(&amp;z, </a:t>
            </a:r>
            <a:r>
              <a:rPr lang="en-US" dirty="0" err="1" smtClean="0"/>
              <a:t>sizeof</a:t>
            </a:r>
            <a:r>
              <a:rPr lang="en-US" dirty="0" smtClean="0"/>
              <a:t>(z), 1, f);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ftell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printf</a:t>
            </a:r>
            <a:r>
              <a:rPr lang="en-US" dirty="0" smtClean="0"/>
              <a:t>("z=%f &amp;z-%d \</a:t>
            </a:r>
            <a:r>
              <a:rPr lang="en-US" dirty="0" err="1" smtClean="0"/>
              <a:t>n",z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fclose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  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9210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1315" y="1132619"/>
            <a:ext cx="7090818" cy="360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12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8904" y="2259874"/>
            <a:ext cx="10329210" cy="18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7490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933</Words>
  <Application>Microsoft Office PowerPoint</Application>
  <PresentationFormat>Широкоэкранный</PresentationFormat>
  <Paragraphs>209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Тема Office</vt:lpstr>
      <vt:lpstr>Файли прямого доступу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Файли прямого доступу</dc:title>
  <dc:creator>Julia</dc:creator>
  <cp:lastModifiedBy>Julia</cp:lastModifiedBy>
  <cp:revision>13</cp:revision>
  <dcterms:created xsi:type="dcterms:W3CDTF">2020-04-26T18:09:42Z</dcterms:created>
  <dcterms:modified xsi:type="dcterms:W3CDTF">2020-04-27T11:13:16Z</dcterms:modified>
</cp:coreProperties>
</file>