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0" r:id="rId5"/>
    <p:sldId id="261" r:id="rId6"/>
    <p:sldId id="262" r:id="rId7"/>
    <p:sldId id="263" r:id="rId8"/>
    <p:sldId id="257" r:id="rId9"/>
    <p:sldId id="258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500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30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94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92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19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88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8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85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56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39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6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EEA4B-58D7-4328-A65D-D257C3D0279E}" type="datetimeFigureOut">
              <a:rPr lang="ru-RU" smtClean="0"/>
              <a:t>21.04.2019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67A44-DEE5-47E6-AC43-0A37550C74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97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732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91840" y="2650796"/>
            <a:ext cx="4228147" cy="203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5466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16183"/>
            <a:ext cx="10515600" cy="4060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string.h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char name [64];</a:t>
            </a:r>
          </a:p>
          <a:p>
            <a:pPr marL="0" indent="0">
              <a:buNone/>
            </a:pPr>
            <a:r>
              <a:rPr lang="en-US" dirty="0" smtClean="0"/>
              <a:t>char surname [56];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year;</a:t>
            </a:r>
          </a:p>
          <a:p>
            <a:pPr marL="0" indent="0">
              <a:buNone/>
            </a:pPr>
            <a:r>
              <a:rPr lang="en-US" dirty="0" smtClean="0"/>
              <a:t>} ;</a:t>
            </a:r>
          </a:p>
        </p:txBody>
      </p:sp>
    </p:spTree>
    <p:extLst>
      <p:ext uri="{BB962C8B-B14F-4D97-AF65-F5344CB8AC3E}">
        <p14:creationId xmlns:p14="http://schemas.microsoft.com/office/powerpoint/2010/main" val="321357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 y;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q,i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FILE *</a:t>
            </a:r>
            <a:r>
              <a:rPr lang="en-US" dirty="0" err="1" smtClean="0"/>
              <a:t>ff</a:t>
            </a:r>
            <a:r>
              <a:rPr lang="en-US" dirty="0" smtClean="0"/>
              <a:t>,*</a:t>
            </a:r>
            <a:r>
              <a:rPr lang="en-US" dirty="0" err="1" smtClean="0"/>
              <a:t>tt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if (( </a:t>
            </a:r>
            <a:r>
              <a:rPr lang="en-US" dirty="0" err="1" smtClean="0"/>
              <a:t>ff</a:t>
            </a:r>
            <a:r>
              <a:rPr lang="en-US" dirty="0" smtClean="0"/>
              <a:t> = </a:t>
            </a:r>
            <a:r>
              <a:rPr lang="en-US" dirty="0" err="1" smtClean="0"/>
              <a:t>fopen</a:t>
            </a:r>
            <a:r>
              <a:rPr lang="en-US" dirty="0" smtClean="0"/>
              <a:t>("file1.txt","w")) == NULL)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printf</a:t>
            </a:r>
            <a:r>
              <a:rPr lang="en-US" dirty="0" smtClean="0"/>
              <a:t> ("Error!");</a:t>
            </a:r>
          </a:p>
          <a:p>
            <a:pPr marL="0" indent="0">
              <a:buNone/>
            </a:pPr>
            <a:r>
              <a:rPr lang="en-US" dirty="0" smtClean="0"/>
              <a:t> else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476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nInput</a:t>
            </a:r>
            <a:r>
              <a:rPr lang="en-US" dirty="0" smtClean="0"/>
              <a:t>  </a:t>
            </a:r>
            <a:r>
              <a:rPr lang="en-US" dirty="0" err="1" smtClean="0"/>
              <a:t>elenents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\n");</a:t>
            </a:r>
          </a:p>
          <a:p>
            <a:pPr marL="0" indent="0"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d",&amp;q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 *x =</a:t>
            </a:r>
            <a:r>
              <a:rPr lang="en-US" dirty="0" err="1" smtClean="0"/>
              <a:t>malloc</a:t>
            </a:r>
            <a:r>
              <a:rPr lang="en-US" dirty="0" smtClean="0"/>
              <a:t>(q*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fio</a:t>
            </a:r>
            <a:r>
              <a:rPr lang="en-US" dirty="0" smtClean="0"/>
              <a:t>));</a:t>
            </a:r>
          </a:p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q;i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nInput</a:t>
            </a:r>
            <a:r>
              <a:rPr lang="en-US" dirty="0" smtClean="0"/>
              <a:t>  %d </a:t>
            </a:r>
            <a:r>
              <a:rPr lang="en-US" dirty="0" err="1" smtClean="0"/>
              <a:t>elenents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\n",i+1);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scanf</a:t>
            </a:r>
            <a:r>
              <a:rPr lang="en-US" dirty="0" smtClean="0"/>
              <a:t> ("%s", &amp;x[</a:t>
            </a:r>
            <a:r>
              <a:rPr lang="en-US" dirty="0" err="1" smtClean="0"/>
              <a:t>i</a:t>
            </a:r>
            <a:r>
              <a:rPr lang="en-US" dirty="0" smtClean="0"/>
              <a:t>].name);</a:t>
            </a:r>
          </a:p>
          <a:p>
            <a:pPr marL="0" indent="0">
              <a:buNone/>
            </a:pPr>
            <a:r>
              <a:rPr lang="en-US" smtClean="0"/>
              <a:t>    </a:t>
            </a:r>
            <a:r>
              <a:rPr lang="en-US" dirty="0" err="1" smtClean="0"/>
              <a:t>scanf</a:t>
            </a:r>
            <a:r>
              <a:rPr lang="en-US" dirty="0" smtClean="0"/>
              <a:t> ("%s", &amp;x[</a:t>
            </a:r>
            <a:r>
              <a:rPr lang="en-US" dirty="0" err="1" smtClean="0"/>
              <a:t>i</a:t>
            </a:r>
            <a:r>
              <a:rPr lang="en-US" dirty="0" smtClean="0"/>
              <a:t>].surname);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scanf</a:t>
            </a:r>
            <a:r>
              <a:rPr lang="en-US" dirty="0" smtClean="0"/>
              <a:t> ("%</a:t>
            </a:r>
            <a:r>
              <a:rPr lang="en-US" dirty="0" err="1" smtClean="0"/>
              <a:t>d",&amp;x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].year);</a:t>
            </a:r>
          </a:p>
          <a:p>
            <a:pPr marL="0" indent="0">
              <a:buNone/>
            </a:pPr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ff</a:t>
            </a:r>
            <a:r>
              <a:rPr lang="en-US" dirty="0" smtClean="0"/>
              <a:t>,"%s %s  %d\</a:t>
            </a:r>
            <a:r>
              <a:rPr lang="en-US" dirty="0" err="1" smtClean="0"/>
              <a:t>n",x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name,x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surname,x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].year);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574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nOutput</a:t>
            </a:r>
            <a:r>
              <a:rPr lang="en-US" dirty="0" smtClean="0"/>
              <a:t>  </a:t>
            </a:r>
            <a:r>
              <a:rPr lang="en-US" dirty="0" err="1" smtClean="0"/>
              <a:t>elenent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\n");</a:t>
            </a:r>
          </a:p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q;i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r>
              <a:rPr lang="en-US" dirty="0" err="1" smtClean="0"/>
              <a:t>printf</a:t>
            </a:r>
            <a:r>
              <a:rPr lang="en-US" dirty="0" smtClean="0"/>
              <a:t>("%s  ",x[</a:t>
            </a:r>
            <a:r>
              <a:rPr lang="en-US" dirty="0" err="1" smtClean="0"/>
              <a:t>i</a:t>
            </a:r>
            <a:r>
              <a:rPr lang="en-US" dirty="0" smtClean="0"/>
              <a:t>].name);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("%s  ",x[</a:t>
            </a:r>
            <a:r>
              <a:rPr lang="en-US" dirty="0" err="1" smtClean="0"/>
              <a:t>i</a:t>
            </a:r>
            <a:r>
              <a:rPr lang="en-US" dirty="0" smtClean="0"/>
              <a:t>].surname);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("%d  \</a:t>
            </a:r>
            <a:r>
              <a:rPr lang="en-US" dirty="0" err="1" smtClean="0"/>
              <a:t>n",x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].year);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close(</a:t>
            </a:r>
            <a:r>
              <a:rPr lang="en-US" dirty="0" err="1" smtClean="0"/>
              <a:t>ff</a:t>
            </a:r>
            <a:r>
              <a:rPr lang="en-US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7083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72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5211"/>
            <a:ext cx="10515600" cy="53017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if (( </a:t>
            </a:r>
            <a:r>
              <a:rPr lang="en-US" dirty="0" err="1" smtClean="0"/>
              <a:t>tt</a:t>
            </a:r>
            <a:r>
              <a:rPr lang="en-US" dirty="0" smtClean="0"/>
              <a:t> = </a:t>
            </a:r>
            <a:r>
              <a:rPr lang="en-US" dirty="0" err="1" smtClean="0"/>
              <a:t>fopen</a:t>
            </a:r>
            <a:r>
              <a:rPr lang="en-US" dirty="0" smtClean="0"/>
              <a:t>("file1.txt","r")) == NULL)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printf</a:t>
            </a:r>
            <a:r>
              <a:rPr lang="en-US" dirty="0" smtClean="0"/>
              <a:t> ("Error!!!!");</a:t>
            </a:r>
          </a:p>
          <a:p>
            <a:pPr marL="0" indent="0">
              <a:buNone/>
            </a:pPr>
            <a:r>
              <a:rPr lang="en-US" dirty="0" smtClean="0"/>
              <a:t> else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nOutput</a:t>
            </a:r>
            <a:r>
              <a:rPr lang="en-US" dirty="0" smtClean="0"/>
              <a:t>  </a:t>
            </a:r>
            <a:r>
              <a:rPr lang="en-US" dirty="0" err="1" smtClean="0"/>
              <a:t>elenent</a:t>
            </a:r>
            <a:r>
              <a:rPr lang="en-US" dirty="0" smtClean="0"/>
              <a:t> of </a:t>
            </a:r>
            <a:r>
              <a:rPr lang="en-US" dirty="0" err="1" smtClean="0"/>
              <a:t>struct</a:t>
            </a:r>
            <a:r>
              <a:rPr lang="en-US" dirty="0" smtClean="0"/>
              <a:t> from file\n");</a:t>
            </a:r>
          </a:p>
          <a:p>
            <a:pPr marL="0" indent="0">
              <a:buNone/>
            </a:pPr>
            <a:r>
              <a:rPr lang="en-US" dirty="0" smtClean="0"/>
              <a:t>  for (</a:t>
            </a:r>
            <a:r>
              <a:rPr lang="en-US" dirty="0" err="1" smtClean="0"/>
              <a:t>i</a:t>
            </a:r>
            <a:r>
              <a:rPr lang="en-US" dirty="0" smtClean="0"/>
              <a:t>=0;i&lt;</a:t>
            </a:r>
            <a:r>
              <a:rPr lang="en-US" dirty="0" err="1" smtClean="0"/>
              <a:t>q;i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 smtClean="0"/>
              <a:t>  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fscanf</a:t>
            </a:r>
            <a:r>
              <a:rPr lang="en-US" dirty="0" smtClean="0"/>
              <a:t>(</a:t>
            </a:r>
            <a:r>
              <a:rPr lang="en-US" dirty="0" err="1" smtClean="0"/>
              <a:t>tt</a:t>
            </a:r>
            <a:r>
              <a:rPr lang="en-US" dirty="0" smtClean="0"/>
              <a:t>,"%s %s %d ",&amp;x[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name,&amp;x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</a:t>
            </a:r>
            <a:r>
              <a:rPr lang="en-US" dirty="0" err="1" smtClean="0"/>
              <a:t>surname,&amp;x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].year);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("%s  ",x[</a:t>
            </a:r>
            <a:r>
              <a:rPr lang="en-US" dirty="0" err="1" smtClean="0"/>
              <a:t>i</a:t>
            </a:r>
            <a:r>
              <a:rPr lang="en-US" dirty="0" smtClean="0"/>
              <a:t>].surname);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("%s  ",x[</a:t>
            </a:r>
            <a:r>
              <a:rPr lang="en-US" dirty="0" err="1" smtClean="0"/>
              <a:t>i</a:t>
            </a:r>
            <a:r>
              <a:rPr lang="en-US" dirty="0" smtClean="0"/>
              <a:t>].surname);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("%d  \</a:t>
            </a:r>
            <a:r>
              <a:rPr lang="en-US" dirty="0" err="1" smtClean="0"/>
              <a:t>n",x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].year);</a:t>
            </a:r>
          </a:p>
          <a:p>
            <a:pPr marL="0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738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free(x);</a:t>
            </a:r>
          </a:p>
          <a:p>
            <a:pPr marL="0" indent="0">
              <a:buNone/>
            </a:pPr>
            <a:r>
              <a:rPr lang="en-US" dirty="0" smtClean="0"/>
              <a:t>close(</a:t>
            </a:r>
            <a:r>
              <a:rPr lang="en-US" dirty="0" err="1" smtClean="0"/>
              <a:t>tt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093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787" y="2005012"/>
            <a:ext cx="2638425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57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125" y="3296444"/>
            <a:ext cx="33337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28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214</Words>
  <Application>Microsoft Office PowerPoint</Application>
  <PresentationFormat>Широкоэкранный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Julia</cp:lastModifiedBy>
  <cp:revision>3</cp:revision>
  <dcterms:created xsi:type="dcterms:W3CDTF">2019-04-21T17:35:08Z</dcterms:created>
  <dcterms:modified xsi:type="dcterms:W3CDTF">2019-04-21T17:51:44Z</dcterms:modified>
</cp:coreProperties>
</file>